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315" r:id="rId3"/>
    <p:sldId id="316" r:id="rId4"/>
    <p:sldId id="462" r:id="rId5"/>
    <p:sldId id="425" r:id="rId6"/>
    <p:sldId id="463" r:id="rId7"/>
    <p:sldId id="467" r:id="rId8"/>
    <p:sldId id="426" r:id="rId9"/>
    <p:sldId id="464" r:id="rId10"/>
    <p:sldId id="427" r:id="rId11"/>
    <p:sldId id="465" r:id="rId12"/>
    <p:sldId id="468" r:id="rId13"/>
    <p:sldId id="317" r:id="rId14"/>
    <p:sldId id="466" r:id="rId15"/>
    <p:sldId id="469" r:id="rId16"/>
    <p:sldId id="470" r:id="rId17"/>
    <p:sldId id="46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683F76-B965-4790-BD4F-DF832BDE1883}" v="270" dt="2022-06-02T23:43:52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G MI SO" userId="9012bb5309406372" providerId="LiveId" clId="{50683F76-B965-4790-BD4F-DF832BDE1883}"/>
    <pc:docChg chg="undo custSel addSld delSld modSld sldOrd">
      <pc:chgData name="BANG MI SO" userId="9012bb5309406372" providerId="LiveId" clId="{50683F76-B965-4790-BD4F-DF832BDE1883}" dt="2022-06-02T23:43:53.678" v="2991" actId="478"/>
      <pc:docMkLst>
        <pc:docMk/>
      </pc:docMkLst>
      <pc:sldChg chg="addSp delSp modSp mod">
        <pc:chgData name="BANG MI SO" userId="9012bb5309406372" providerId="LiveId" clId="{50683F76-B965-4790-BD4F-DF832BDE1883}" dt="2022-06-02T23:43:53.678" v="2991" actId="478"/>
        <pc:sldMkLst>
          <pc:docMk/>
          <pc:sldMk cId="2434413805" sldId="257"/>
        </pc:sldMkLst>
        <pc:spChg chg="add del mod">
          <ac:chgData name="BANG MI SO" userId="9012bb5309406372" providerId="LiveId" clId="{50683F76-B965-4790-BD4F-DF832BDE1883}" dt="2022-06-02T23:43:53.678" v="2991" actId="478"/>
          <ac:spMkLst>
            <pc:docMk/>
            <pc:sldMk cId="2434413805" sldId="257"/>
            <ac:spMk id="4" creationId="{DF704790-E85B-5690-7674-CA15B83C705C}"/>
          </ac:spMkLst>
        </pc:spChg>
        <pc:spChg chg="mod">
          <ac:chgData name="BANG MI SO" userId="9012bb5309406372" providerId="LiveId" clId="{50683F76-B965-4790-BD4F-DF832BDE1883}" dt="2022-06-02T23:43:52.325" v="2990"/>
          <ac:spMkLst>
            <pc:docMk/>
            <pc:sldMk cId="2434413805" sldId="257"/>
            <ac:spMk id="8" creationId="{CD2220D6-2ACE-4496-AD48-E718BE83E80B}"/>
          </ac:spMkLst>
        </pc:spChg>
      </pc:sldChg>
      <pc:sldChg chg="addSp modSp mod">
        <pc:chgData name="BANG MI SO" userId="9012bb5309406372" providerId="LiveId" clId="{50683F76-B965-4790-BD4F-DF832BDE1883}" dt="2022-06-02T23:00:03.768" v="118"/>
        <pc:sldMkLst>
          <pc:docMk/>
          <pc:sldMk cId="665002345" sldId="315"/>
        </pc:sldMkLst>
        <pc:spChg chg="mod">
          <ac:chgData name="BANG MI SO" userId="9012bb5309406372" providerId="LiveId" clId="{50683F76-B965-4790-BD4F-DF832BDE1883}" dt="2022-06-02T23:00:03.768" v="118"/>
          <ac:spMkLst>
            <pc:docMk/>
            <pc:sldMk cId="665002345" sldId="315"/>
            <ac:spMk id="2" creationId="{E459DFF3-28F8-479F-95BE-7169B9F27320}"/>
          </ac:spMkLst>
        </pc:spChg>
        <pc:picChg chg="add mod">
          <ac:chgData name="BANG MI SO" userId="9012bb5309406372" providerId="LiveId" clId="{50683F76-B965-4790-BD4F-DF832BDE1883}" dt="2022-06-02T22:57:20.847" v="58" actId="1076"/>
          <ac:picMkLst>
            <pc:docMk/>
            <pc:sldMk cId="665002345" sldId="315"/>
            <ac:picMk id="4" creationId="{46028251-30F9-7294-217F-D37AE089E6EF}"/>
          </ac:picMkLst>
        </pc:picChg>
        <pc:picChg chg="add mod">
          <ac:chgData name="BANG MI SO" userId="9012bb5309406372" providerId="LiveId" clId="{50683F76-B965-4790-BD4F-DF832BDE1883}" dt="2022-06-02T22:57:20.847" v="58" actId="1076"/>
          <ac:picMkLst>
            <pc:docMk/>
            <pc:sldMk cId="665002345" sldId="315"/>
            <ac:picMk id="7" creationId="{80DF991C-B59B-1C70-B49C-42E16031B265}"/>
          </ac:picMkLst>
        </pc:picChg>
        <pc:picChg chg="add mod">
          <ac:chgData name="BANG MI SO" userId="9012bb5309406372" providerId="LiveId" clId="{50683F76-B965-4790-BD4F-DF832BDE1883}" dt="2022-06-02T22:59:18.928" v="78" actId="1076"/>
          <ac:picMkLst>
            <pc:docMk/>
            <pc:sldMk cId="665002345" sldId="315"/>
            <ac:picMk id="9" creationId="{CD218465-A5BC-2A5F-59A6-0AA7D7331337}"/>
          </ac:picMkLst>
        </pc:picChg>
        <pc:picChg chg="add mod">
          <ac:chgData name="BANG MI SO" userId="9012bb5309406372" providerId="LiveId" clId="{50683F76-B965-4790-BD4F-DF832BDE1883}" dt="2022-06-02T22:59:18.928" v="78" actId="1076"/>
          <ac:picMkLst>
            <pc:docMk/>
            <pc:sldMk cId="665002345" sldId="315"/>
            <ac:picMk id="11" creationId="{31F90B06-AA98-AB13-7939-45D66715C4FD}"/>
          </ac:picMkLst>
        </pc:picChg>
        <pc:picChg chg="add mod">
          <ac:chgData name="BANG MI SO" userId="9012bb5309406372" providerId="LiveId" clId="{50683F76-B965-4790-BD4F-DF832BDE1883}" dt="2022-06-02T22:59:18.928" v="78" actId="1076"/>
          <ac:picMkLst>
            <pc:docMk/>
            <pc:sldMk cId="665002345" sldId="315"/>
            <ac:picMk id="13" creationId="{8F17EE8F-9B3D-3989-220C-F800F3FD977D}"/>
          </ac:picMkLst>
        </pc:picChg>
        <pc:picChg chg="add mod">
          <ac:chgData name="BANG MI SO" userId="9012bb5309406372" providerId="LiveId" clId="{50683F76-B965-4790-BD4F-DF832BDE1883}" dt="2022-06-02T22:59:18.928" v="78" actId="1076"/>
          <ac:picMkLst>
            <pc:docMk/>
            <pc:sldMk cId="665002345" sldId="315"/>
            <ac:picMk id="15" creationId="{FAF95A12-78D3-B470-A99D-6C62352499E8}"/>
          </ac:picMkLst>
        </pc:picChg>
        <pc:picChg chg="add mod">
          <ac:chgData name="BANG MI SO" userId="9012bb5309406372" providerId="LiveId" clId="{50683F76-B965-4790-BD4F-DF832BDE1883}" dt="2022-06-02T22:59:18.928" v="78" actId="1076"/>
          <ac:picMkLst>
            <pc:docMk/>
            <pc:sldMk cId="665002345" sldId="315"/>
            <ac:picMk id="17" creationId="{36D20751-7E34-5F5F-66A3-11695B63B2F2}"/>
          </ac:picMkLst>
        </pc:picChg>
      </pc:sldChg>
      <pc:sldChg chg="addSp delSp modSp add mod">
        <pc:chgData name="BANG MI SO" userId="9012bb5309406372" providerId="LiveId" clId="{50683F76-B965-4790-BD4F-DF832BDE1883}" dt="2022-06-02T23:25:03.127" v="2162"/>
        <pc:sldMkLst>
          <pc:docMk/>
          <pc:sldMk cId="4242197078" sldId="316"/>
        </pc:sldMkLst>
        <pc:spChg chg="mod">
          <ac:chgData name="BANG MI SO" userId="9012bb5309406372" providerId="LiveId" clId="{50683F76-B965-4790-BD4F-DF832BDE1883}" dt="2022-06-02T23:00:11.383" v="135"/>
          <ac:spMkLst>
            <pc:docMk/>
            <pc:sldMk cId="4242197078" sldId="316"/>
            <ac:spMk id="2" creationId="{E459DFF3-28F8-479F-95BE-7169B9F27320}"/>
          </ac:spMkLst>
        </pc:spChg>
        <pc:spChg chg="add mod">
          <ac:chgData name="BANG MI SO" userId="9012bb5309406372" providerId="LiveId" clId="{50683F76-B965-4790-BD4F-DF832BDE1883}" dt="2022-06-02T23:03:13.848" v="160" actId="208"/>
          <ac:spMkLst>
            <pc:docMk/>
            <pc:sldMk cId="4242197078" sldId="316"/>
            <ac:spMk id="6" creationId="{79A7CE91-D6A3-E2D5-8482-C8B05DFB1C66}"/>
          </ac:spMkLst>
        </pc:spChg>
        <pc:spChg chg="add mod">
          <ac:chgData name="BANG MI SO" userId="9012bb5309406372" providerId="LiveId" clId="{50683F76-B965-4790-BD4F-DF832BDE1883}" dt="2022-06-02T23:03:30.271" v="167" actId="14100"/>
          <ac:spMkLst>
            <pc:docMk/>
            <pc:sldMk cId="4242197078" sldId="316"/>
            <ac:spMk id="19" creationId="{CC7E46B6-89BA-7D52-1D58-7A99C3927EEB}"/>
          </ac:spMkLst>
        </pc:spChg>
        <pc:spChg chg="add mod">
          <ac:chgData name="BANG MI SO" userId="9012bb5309406372" providerId="LiveId" clId="{50683F76-B965-4790-BD4F-DF832BDE1883}" dt="2022-06-02T23:04:34.694" v="201" actId="20577"/>
          <ac:spMkLst>
            <pc:docMk/>
            <pc:sldMk cId="4242197078" sldId="316"/>
            <ac:spMk id="22" creationId="{98FCE00D-5DD5-360F-E259-AED76B6BB614}"/>
          </ac:spMkLst>
        </pc:spChg>
        <pc:spChg chg="add mod">
          <ac:chgData name="BANG MI SO" userId="9012bb5309406372" providerId="LiveId" clId="{50683F76-B965-4790-BD4F-DF832BDE1883}" dt="2022-06-02T23:10:44.007" v="632" actId="14100"/>
          <ac:spMkLst>
            <pc:docMk/>
            <pc:sldMk cId="4242197078" sldId="316"/>
            <ac:spMk id="24" creationId="{6CAFDFF0-ED39-0295-6970-7DC6A74B7582}"/>
          </ac:spMkLst>
        </pc:spChg>
        <pc:spChg chg="add mod">
          <ac:chgData name="BANG MI SO" userId="9012bb5309406372" providerId="LiveId" clId="{50683F76-B965-4790-BD4F-DF832BDE1883}" dt="2022-06-02T23:10:46.699" v="633" actId="20577"/>
          <ac:spMkLst>
            <pc:docMk/>
            <pc:sldMk cId="4242197078" sldId="316"/>
            <ac:spMk id="28" creationId="{5A46A4AA-D72E-D22E-5F27-152C5872364C}"/>
          </ac:spMkLst>
        </pc:spChg>
        <pc:spChg chg="add mod">
          <ac:chgData name="BANG MI SO" userId="9012bb5309406372" providerId="LiveId" clId="{50683F76-B965-4790-BD4F-DF832BDE1883}" dt="2022-06-02T23:23:27.872" v="2121" actId="571"/>
          <ac:spMkLst>
            <pc:docMk/>
            <pc:sldMk cId="4242197078" sldId="316"/>
            <ac:spMk id="29" creationId="{AAD1DFD8-0CEC-57CF-29B1-E6B0F651B382}"/>
          </ac:spMkLst>
        </pc:spChg>
        <pc:spChg chg="add mod">
          <ac:chgData name="BANG MI SO" userId="9012bb5309406372" providerId="LiveId" clId="{50683F76-B965-4790-BD4F-DF832BDE1883}" dt="2022-06-02T23:24:00.751" v="2155" actId="20577"/>
          <ac:spMkLst>
            <pc:docMk/>
            <pc:sldMk cId="4242197078" sldId="316"/>
            <ac:spMk id="31" creationId="{7398E501-473B-C212-9ABF-321D5836C747}"/>
          </ac:spMkLst>
        </pc:spChg>
        <pc:spChg chg="add del mod">
          <ac:chgData name="BANG MI SO" userId="9012bb5309406372" providerId="LiveId" clId="{50683F76-B965-4790-BD4F-DF832BDE1883}" dt="2022-06-02T23:25:03.127" v="2162"/>
          <ac:spMkLst>
            <pc:docMk/>
            <pc:sldMk cId="4242197078" sldId="316"/>
            <ac:spMk id="32" creationId="{8F10B730-AA32-27C7-AFCB-9ECA84B21F77}"/>
          </ac:spMkLst>
        </pc:spChg>
        <pc:picChg chg="del">
          <ac:chgData name="BANG MI SO" userId="9012bb5309406372" providerId="LiveId" clId="{50683F76-B965-4790-BD4F-DF832BDE1883}" dt="2022-06-02T23:00:13.120" v="136" actId="478"/>
          <ac:picMkLst>
            <pc:docMk/>
            <pc:sldMk cId="4242197078" sldId="316"/>
            <ac:picMk id="4" creationId="{46028251-30F9-7294-217F-D37AE089E6EF}"/>
          </ac:picMkLst>
        </pc:picChg>
        <pc:picChg chg="add mod">
          <ac:chgData name="BANG MI SO" userId="9012bb5309406372" providerId="LiveId" clId="{50683F76-B965-4790-BD4F-DF832BDE1883}" dt="2022-06-02T23:01:00.255" v="139" actId="1076"/>
          <ac:picMkLst>
            <pc:docMk/>
            <pc:sldMk cId="4242197078" sldId="316"/>
            <ac:picMk id="5" creationId="{F6C9F973-6856-15E2-9A0F-610707FA1D03}"/>
          </ac:picMkLst>
        </pc:picChg>
        <pc:picChg chg="del">
          <ac:chgData name="BANG MI SO" userId="9012bb5309406372" providerId="LiveId" clId="{50683F76-B965-4790-BD4F-DF832BDE1883}" dt="2022-06-02T23:00:13.120" v="136" actId="478"/>
          <ac:picMkLst>
            <pc:docMk/>
            <pc:sldMk cId="4242197078" sldId="316"/>
            <ac:picMk id="7" creationId="{80DF991C-B59B-1C70-B49C-42E16031B265}"/>
          </ac:picMkLst>
        </pc:picChg>
        <pc:picChg chg="del">
          <ac:chgData name="BANG MI SO" userId="9012bb5309406372" providerId="LiveId" clId="{50683F76-B965-4790-BD4F-DF832BDE1883}" dt="2022-06-02T23:00:13.120" v="136" actId="478"/>
          <ac:picMkLst>
            <pc:docMk/>
            <pc:sldMk cId="4242197078" sldId="316"/>
            <ac:picMk id="9" creationId="{CD218465-A5BC-2A5F-59A6-0AA7D7331337}"/>
          </ac:picMkLst>
        </pc:picChg>
        <pc:picChg chg="del">
          <ac:chgData name="BANG MI SO" userId="9012bb5309406372" providerId="LiveId" clId="{50683F76-B965-4790-BD4F-DF832BDE1883}" dt="2022-06-02T23:00:13.120" v="136" actId="478"/>
          <ac:picMkLst>
            <pc:docMk/>
            <pc:sldMk cId="4242197078" sldId="316"/>
            <ac:picMk id="11" creationId="{31F90B06-AA98-AB13-7939-45D66715C4FD}"/>
          </ac:picMkLst>
        </pc:picChg>
        <pc:picChg chg="del">
          <ac:chgData name="BANG MI SO" userId="9012bb5309406372" providerId="LiveId" clId="{50683F76-B965-4790-BD4F-DF832BDE1883}" dt="2022-06-02T23:00:13.120" v="136" actId="478"/>
          <ac:picMkLst>
            <pc:docMk/>
            <pc:sldMk cId="4242197078" sldId="316"/>
            <ac:picMk id="13" creationId="{8F17EE8F-9B3D-3989-220C-F800F3FD977D}"/>
          </ac:picMkLst>
        </pc:picChg>
        <pc:picChg chg="del">
          <ac:chgData name="BANG MI SO" userId="9012bb5309406372" providerId="LiveId" clId="{50683F76-B965-4790-BD4F-DF832BDE1883}" dt="2022-06-02T23:00:13.120" v="136" actId="478"/>
          <ac:picMkLst>
            <pc:docMk/>
            <pc:sldMk cId="4242197078" sldId="316"/>
            <ac:picMk id="15" creationId="{FAF95A12-78D3-B470-A99D-6C62352499E8}"/>
          </ac:picMkLst>
        </pc:picChg>
        <pc:picChg chg="del">
          <ac:chgData name="BANG MI SO" userId="9012bb5309406372" providerId="LiveId" clId="{50683F76-B965-4790-BD4F-DF832BDE1883}" dt="2022-06-02T23:00:13.120" v="136" actId="478"/>
          <ac:picMkLst>
            <pc:docMk/>
            <pc:sldMk cId="4242197078" sldId="316"/>
            <ac:picMk id="17" creationId="{36D20751-7E34-5F5F-66A3-11695B63B2F2}"/>
          </ac:picMkLst>
        </pc:picChg>
        <pc:cxnChg chg="add mod">
          <ac:chgData name="BANG MI SO" userId="9012bb5309406372" providerId="LiveId" clId="{50683F76-B965-4790-BD4F-DF832BDE1883}" dt="2022-06-02T23:03:19.063" v="161" actId="14100"/>
          <ac:cxnSpMkLst>
            <pc:docMk/>
            <pc:sldMk cId="4242197078" sldId="316"/>
            <ac:cxnSpMk id="10" creationId="{F36DE612-BB2F-9D2A-DA41-257D858596BC}"/>
          </ac:cxnSpMkLst>
        </pc:cxnChg>
        <pc:cxnChg chg="add mod">
          <ac:chgData name="BANG MI SO" userId="9012bb5309406372" providerId="LiveId" clId="{50683F76-B965-4790-BD4F-DF832BDE1883}" dt="2022-06-02T23:03:34.984" v="168" actId="14100"/>
          <ac:cxnSpMkLst>
            <pc:docMk/>
            <pc:sldMk cId="4242197078" sldId="316"/>
            <ac:cxnSpMk id="20" creationId="{EBD3ABDC-8C82-D47D-5B0D-F253B39279BD}"/>
          </ac:cxnSpMkLst>
        </pc:cxnChg>
        <pc:cxnChg chg="add mod">
          <ac:chgData name="BANG MI SO" userId="9012bb5309406372" providerId="LiveId" clId="{50683F76-B965-4790-BD4F-DF832BDE1883}" dt="2022-06-02T23:10:26.063" v="600" actId="14100"/>
          <ac:cxnSpMkLst>
            <pc:docMk/>
            <pc:sldMk cId="4242197078" sldId="316"/>
            <ac:cxnSpMk id="25" creationId="{B07050F0-9E6D-6E2C-CDBF-E77DF07B1D5C}"/>
          </ac:cxnSpMkLst>
        </pc:cxnChg>
        <pc:cxnChg chg="add mod">
          <ac:chgData name="BANG MI SO" userId="9012bb5309406372" providerId="LiveId" clId="{50683F76-B965-4790-BD4F-DF832BDE1883}" dt="2022-06-02T23:23:31.087" v="2122" actId="571"/>
          <ac:cxnSpMkLst>
            <pc:docMk/>
            <pc:sldMk cId="4242197078" sldId="316"/>
            <ac:cxnSpMk id="30" creationId="{F6B4EF13-D775-A1FC-267A-09D1516C6AF7}"/>
          </ac:cxnSpMkLst>
        </pc:cxnChg>
      </pc:sldChg>
      <pc:sldChg chg="addSp delSp modSp add mod ord">
        <pc:chgData name="BANG MI SO" userId="9012bb5309406372" providerId="LiveId" clId="{50683F76-B965-4790-BD4F-DF832BDE1883}" dt="2022-06-02T23:35:31.870" v="2468"/>
        <pc:sldMkLst>
          <pc:docMk/>
          <pc:sldMk cId="3459286614" sldId="317"/>
        </pc:sldMkLst>
        <pc:spChg chg="del">
          <ac:chgData name="BANG MI SO" userId="9012bb5309406372" providerId="LiveId" clId="{50683F76-B965-4790-BD4F-DF832BDE1883}" dt="2022-06-02T23:06:02.800" v="243" actId="478"/>
          <ac:spMkLst>
            <pc:docMk/>
            <pc:sldMk cId="3459286614" sldId="317"/>
            <ac:spMk id="6" creationId="{79A7CE91-D6A3-E2D5-8482-C8B05DFB1C66}"/>
          </ac:spMkLst>
        </pc:spChg>
        <pc:spChg chg="add mod">
          <ac:chgData name="BANG MI SO" userId="9012bb5309406372" providerId="LiveId" clId="{50683F76-B965-4790-BD4F-DF832BDE1883}" dt="2022-06-02T23:05:08.959" v="236" actId="207"/>
          <ac:spMkLst>
            <pc:docMk/>
            <pc:sldMk cId="3459286614" sldId="317"/>
            <ac:spMk id="7" creationId="{5D1FC583-B8DA-D3FD-CBA5-41A920D8858F}"/>
          </ac:spMkLst>
        </pc:spChg>
        <pc:spChg chg="add mod">
          <ac:chgData name="BANG MI SO" userId="9012bb5309406372" providerId="LiveId" clId="{50683F76-B965-4790-BD4F-DF832BDE1883}" dt="2022-06-02T23:05:08.959" v="236" actId="207"/>
          <ac:spMkLst>
            <pc:docMk/>
            <pc:sldMk cId="3459286614" sldId="317"/>
            <ac:spMk id="8" creationId="{51517879-7CCA-C326-8341-00F4FEC68F16}"/>
          </ac:spMkLst>
        </pc:spChg>
        <pc:spChg chg="add mod">
          <ac:chgData name="BANG MI SO" userId="9012bb5309406372" providerId="LiveId" clId="{50683F76-B965-4790-BD4F-DF832BDE1883}" dt="2022-06-02T23:05:18.719" v="237" actId="571"/>
          <ac:spMkLst>
            <pc:docMk/>
            <pc:sldMk cId="3459286614" sldId="317"/>
            <ac:spMk id="9" creationId="{64B38945-F2E7-06E4-F6CB-CC279A6B3C5B}"/>
          </ac:spMkLst>
        </pc:spChg>
        <pc:spChg chg="add mod">
          <ac:chgData name="BANG MI SO" userId="9012bb5309406372" providerId="LiveId" clId="{50683F76-B965-4790-BD4F-DF832BDE1883}" dt="2022-06-02T23:06:23.607" v="333"/>
          <ac:spMkLst>
            <pc:docMk/>
            <pc:sldMk cId="3459286614" sldId="317"/>
            <ac:spMk id="12" creationId="{2E98785E-EA13-024F-5E91-EBC094C6EE0B}"/>
          </ac:spMkLst>
        </pc:spChg>
        <pc:spChg chg="add mod">
          <ac:chgData name="BANG MI SO" userId="9012bb5309406372" providerId="LiveId" clId="{50683F76-B965-4790-BD4F-DF832BDE1883}" dt="2022-06-02T23:21:57.239" v="2102"/>
          <ac:spMkLst>
            <pc:docMk/>
            <pc:sldMk cId="3459286614" sldId="317"/>
            <ac:spMk id="13" creationId="{67464F96-8B5D-AB2D-C816-E91A0A956C8F}"/>
          </ac:spMkLst>
        </pc:spChg>
        <pc:spChg chg="add mod">
          <ac:chgData name="BANG MI SO" userId="9012bb5309406372" providerId="LiveId" clId="{50683F76-B965-4790-BD4F-DF832BDE1883}" dt="2022-06-02T23:21:57.239" v="2102"/>
          <ac:spMkLst>
            <pc:docMk/>
            <pc:sldMk cId="3459286614" sldId="317"/>
            <ac:spMk id="14" creationId="{12B297C1-5A04-0C68-74C1-D61CB3AB0FBD}"/>
          </ac:spMkLst>
        </pc:spChg>
        <pc:spChg chg="add mod">
          <ac:chgData name="BANG MI SO" userId="9012bb5309406372" providerId="LiveId" clId="{50683F76-B965-4790-BD4F-DF832BDE1883}" dt="2022-06-02T23:22:01.061" v="2104" actId="571"/>
          <ac:spMkLst>
            <pc:docMk/>
            <pc:sldMk cId="3459286614" sldId="317"/>
            <ac:spMk id="15" creationId="{0D19F52B-D646-EF02-3A29-ACF45C97D714}"/>
          </ac:spMkLst>
        </pc:spChg>
        <pc:spChg chg="add mod">
          <ac:chgData name="BANG MI SO" userId="9012bb5309406372" providerId="LiveId" clId="{50683F76-B965-4790-BD4F-DF832BDE1883}" dt="2022-06-02T23:22:01.061" v="2104" actId="571"/>
          <ac:spMkLst>
            <pc:docMk/>
            <pc:sldMk cId="3459286614" sldId="317"/>
            <ac:spMk id="16" creationId="{3281631C-01CA-CD62-CA55-70090F744402}"/>
          </ac:spMkLst>
        </pc:spChg>
        <pc:spChg chg="add mod">
          <ac:chgData name="BANG MI SO" userId="9012bb5309406372" providerId="LiveId" clId="{50683F76-B965-4790-BD4F-DF832BDE1883}" dt="2022-06-02T23:23:03.451" v="2117" actId="571"/>
          <ac:spMkLst>
            <pc:docMk/>
            <pc:sldMk cId="3459286614" sldId="317"/>
            <ac:spMk id="17" creationId="{EEAE9EC3-1A28-6732-2172-B3E359C52C7D}"/>
          </ac:spMkLst>
        </pc:spChg>
        <pc:spChg chg="add mod">
          <ac:chgData name="BANG MI SO" userId="9012bb5309406372" providerId="LiveId" clId="{50683F76-B965-4790-BD4F-DF832BDE1883}" dt="2022-06-02T23:23:10.375" v="2118" actId="571"/>
          <ac:spMkLst>
            <pc:docMk/>
            <pc:sldMk cId="3459286614" sldId="317"/>
            <ac:spMk id="18" creationId="{E1772080-30C6-0BF4-F71A-A23611A0A044}"/>
          </ac:spMkLst>
        </pc:spChg>
        <pc:spChg chg="add mod">
          <ac:chgData name="BANG MI SO" userId="9012bb5309406372" providerId="LiveId" clId="{50683F76-B965-4790-BD4F-DF832BDE1883}" dt="2022-06-02T23:35:31.870" v="2468"/>
          <ac:spMkLst>
            <pc:docMk/>
            <pc:sldMk cId="3459286614" sldId="317"/>
            <ac:spMk id="20" creationId="{7115CEA7-E5BC-0970-A094-E7C45D2872BE}"/>
          </ac:spMkLst>
        </pc:spChg>
        <pc:spChg chg="add mod">
          <ac:chgData name="BANG MI SO" userId="9012bb5309406372" providerId="LiveId" clId="{50683F76-B965-4790-BD4F-DF832BDE1883}" dt="2022-06-02T23:23:17.470" v="2120"/>
          <ac:spMkLst>
            <pc:docMk/>
            <pc:sldMk cId="3459286614" sldId="317"/>
            <ac:spMk id="21" creationId="{636C3D55-9D4D-EC89-D42C-F8CE77ACAB07}"/>
          </ac:spMkLst>
        </pc:spChg>
        <pc:spChg chg="add mod">
          <ac:chgData name="BANG MI SO" userId="9012bb5309406372" providerId="LiveId" clId="{50683F76-B965-4790-BD4F-DF832BDE1883}" dt="2022-06-02T23:24:54.110" v="2157" actId="14100"/>
          <ac:spMkLst>
            <pc:docMk/>
            <pc:sldMk cId="3459286614" sldId="317"/>
            <ac:spMk id="22" creationId="{7B837167-3F3A-760D-730C-6ADBDD714BFC}"/>
          </ac:spMkLst>
        </pc:spChg>
        <pc:cxnChg chg="del mod">
          <ac:chgData name="BANG MI SO" userId="9012bb5309406372" providerId="LiveId" clId="{50683F76-B965-4790-BD4F-DF832BDE1883}" dt="2022-06-02T23:06:02.800" v="243" actId="478"/>
          <ac:cxnSpMkLst>
            <pc:docMk/>
            <pc:sldMk cId="3459286614" sldId="317"/>
            <ac:cxnSpMk id="10" creationId="{F36DE612-BB2F-9D2A-DA41-257D858596BC}"/>
          </ac:cxnSpMkLst>
        </pc:cxnChg>
        <pc:cxnChg chg="add mod">
          <ac:chgData name="BANG MI SO" userId="9012bb5309406372" providerId="LiveId" clId="{50683F76-B965-4790-BD4F-DF832BDE1883}" dt="2022-06-02T23:05:18.719" v="237" actId="571"/>
          <ac:cxnSpMkLst>
            <pc:docMk/>
            <pc:sldMk cId="3459286614" sldId="317"/>
            <ac:cxnSpMk id="11" creationId="{6A9DB6B2-92B2-B32A-7F13-F2E972D8E1D6}"/>
          </ac:cxnSpMkLst>
        </pc:cxnChg>
        <pc:cxnChg chg="add mod">
          <ac:chgData name="BANG MI SO" userId="9012bb5309406372" providerId="LiveId" clId="{50683F76-B965-4790-BD4F-DF832BDE1883}" dt="2022-06-02T23:23:10.375" v="2118" actId="571"/>
          <ac:cxnSpMkLst>
            <pc:docMk/>
            <pc:sldMk cId="3459286614" sldId="317"/>
            <ac:cxnSpMk id="19" creationId="{6C3153BB-8107-A6E4-F98D-9DAB036D785C}"/>
          </ac:cxnSpMkLst>
        </pc:cxnChg>
      </pc:sldChg>
      <pc:sldChg chg="add del">
        <pc:chgData name="BANG MI SO" userId="9012bb5309406372" providerId="LiveId" clId="{50683F76-B965-4790-BD4F-DF832BDE1883}" dt="2022-06-02T23:43:09.967" v="2971" actId="47"/>
        <pc:sldMkLst>
          <pc:docMk/>
          <pc:sldMk cId="185260436" sldId="424"/>
        </pc:sldMkLst>
      </pc:sldChg>
      <pc:sldChg chg="addSp delSp modSp add mod">
        <pc:chgData name="BANG MI SO" userId="9012bb5309406372" providerId="LiveId" clId="{50683F76-B965-4790-BD4F-DF832BDE1883}" dt="2022-06-02T23:25:56.673" v="2191"/>
        <pc:sldMkLst>
          <pc:docMk/>
          <pc:sldMk cId="358794405" sldId="425"/>
        </pc:sldMkLst>
        <pc:spChg chg="del">
          <ac:chgData name="BANG MI SO" userId="9012bb5309406372" providerId="LiveId" clId="{50683F76-B965-4790-BD4F-DF832BDE1883}" dt="2022-06-02T23:08:06.549" v="360" actId="478"/>
          <ac:spMkLst>
            <pc:docMk/>
            <pc:sldMk cId="358794405" sldId="425"/>
            <ac:spMk id="6" creationId="{79A7CE91-D6A3-E2D5-8482-C8B05DFB1C66}"/>
          </ac:spMkLst>
        </pc:spChg>
        <pc:spChg chg="del">
          <ac:chgData name="BANG MI SO" userId="9012bb5309406372" providerId="LiveId" clId="{50683F76-B965-4790-BD4F-DF832BDE1883}" dt="2022-06-02T23:06:29.208" v="336" actId="478"/>
          <ac:spMkLst>
            <pc:docMk/>
            <pc:sldMk cId="358794405" sldId="425"/>
            <ac:spMk id="9" creationId="{64B38945-F2E7-06E4-F6CB-CC279A6B3C5B}"/>
          </ac:spMkLst>
        </pc:spChg>
        <pc:spChg chg="del">
          <ac:chgData name="BANG MI SO" userId="9012bb5309406372" providerId="LiveId" clId="{50683F76-B965-4790-BD4F-DF832BDE1883}" dt="2022-06-02T23:06:33.789" v="338" actId="478"/>
          <ac:spMkLst>
            <pc:docMk/>
            <pc:sldMk cId="358794405" sldId="425"/>
            <ac:spMk id="12" creationId="{2E98785E-EA13-024F-5E91-EBC094C6EE0B}"/>
          </ac:spMkLst>
        </pc:spChg>
        <pc:spChg chg="add del mod">
          <ac:chgData name="BANG MI SO" userId="9012bb5309406372" providerId="LiveId" clId="{50683F76-B965-4790-BD4F-DF832BDE1883}" dt="2022-06-02T23:08:07.606" v="361" actId="478"/>
          <ac:spMkLst>
            <pc:docMk/>
            <pc:sldMk cId="358794405" sldId="425"/>
            <ac:spMk id="13" creationId="{DCC15CED-DBBE-1B6B-CB20-780936536CAF}"/>
          </ac:spMkLst>
        </pc:spChg>
        <pc:spChg chg="add del mod">
          <ac:chgData name="BANG MI SO" userId="9012bb5309406372" providerId="LiveId" clId="{50683F76-B965-4790-BD4F-DF832BDE1883}" dt="2022-06-02T23:11:10.958" v="640" actId="21"/>
          <ac:spMkLst>
            <pc:docMk/>
            <pc:sldMk cId="358794405" sldId="425"/>
            <ac:spMk id="14" creationId="{13D524DC-6D0B-A851-5A3A-4CE7D5847B95}"/>
          </ac:spMkLst>
        </pc:spChg>
        <pc:spChg chg="add mod">
          <ac:chgData name="BANG MI SO" userId="9012bb5309406372" providerId="LiveId" clId="{50683F76-B965-4790-BD4F-DF832BDE1883}" dt="2022-06-02T23:09:11.368" v="557" actId="14100"/>
          <ac:spMkLst>
            <pc:docMk/>
            <pc:sldMk cId="358794405" sldId="425"/>
            <ac:spMk id="16" creationId="{DDDA6864-B7AC-A825-E83A-AAEF369166AC}"/>
          </ac:spMkLst>
        </pc:spChg>
        <pc:spChg chg="add del mod">
          <ac:chgData name="BANG MI SO" userId="9012bb5309406372" providerId="LiveId" clId="{50683F76-B965-4790-BD4F-DF832BDE1883}" dt="2022-06-02T23:11:13.644" v="642" actId="21"/>
          <ac:spMkLst>
            <pc:docMk/>
            <pc:sldMk cId="358794405" sldId="425"/>
            <ac:spMk id="17" creationId="{2EFEA51A-DA7C-EFFB-4B09-53BA7574FBA6}"/>
          </ac:spMkLst>
        </pc:spChg>
        <pc:spChg chg="add mod">
          <ac:chgData name="BANG MI SO" userId="9012bb5309406372" providerId="LiveId" clId="{50683F76-B965-4790-BD4F-DF832BDE1883}" dt="2022-06-02T23:09:25.967" v="577"/>
          <ac:spMkLst>
            <pc:docMk/>
            <pc:sldMk cId="358794405" sldId="425"/>
            <ac:spMk id="19" creationId="{2AE988A3-E818-3F79-48F7-CB0319C0816C}"/>
          </ac:spMkLst>
        </pc:spChg>
        <pc:spChg chg="add mod ord">
          <ac:chgData name="BANG MI SO" userId="9012bb5309406372" providerId="LiveId" clId="{50683F76-B965-4790-BD4F-DF832BDE1883}" dt="2022-06-02T23:11:08.739" v="639" actId="171"/>
          <ac:spMkLst>
            <pc:docMk/>
            <pc:sldMk cId="358794405" sldId="425"/>
            <ac:spMk id="22" creationId="{54FF9C2C-F392-6114-C80F-244755A76FFE}"/>
          </ac:spMkLst>
        </pc:spChg>
        <pc:spChg chg="add mod">
          <ac:chgData name="BANG MI SO" userId="9012bb5309406372" providerId="LiveId" clId="{50683F76-B965-4790-BD4F-DF832BDE1883}" dt="2022-06-02T23:11:11.373" v="641"/>
          <ac:spMkLst>
            <pc:docMk/>
            <pc:sldMk cId="358794405" sldId="425"/>
            <ac:spMk id="23" creationId="{A41330A7-D158-3E1B-5DFF-94955C4C9D18}"/>
          </ac:spMkLst>
        </pc:spChg>
        <pc:spChg chg="add mod">
          <ac:chgData name="BANG MI SO" userId="9012bb5309406372" providerId="LiveId" clId="{50683F76-B965-4790-BD4F-DF832BDE1883}" dt="2022-06-02T23:11:14.017" v="643"/>
          <ac:spMkLst>
            <pc:docMk/>
            <pc:sldMk cId="358794405" sldId="425"/>
            <ac:spMk id="24" creationId="{D8520F05-3F95-4CE8-4CCD-CA9CA566897A}"/>
          </ac:spMkLst>
        </pc:spChg>
        <pc:spChg chg="add mod">
          <ac:chgData name="BANG MI SO" userId="9012bb5309406372" providerId="LiveId" clId="{50683F76-B965-4790-BD4F-DF832BDE1883}" dt="2022-06-02T23:25:00.558" v="2160"/>
          <ac:spMkLst>
            <pc:docMk/>
            <pc:sldMk cId="358794405" sldId="425"/>
            <ac:spMk id="25" creationId="{4333C0DE-F1E5-33C6-5171-7656B926FA58}"/>
          </ac:spMkLst>
        </pc:spChg>
        <pc:spChg chg="add del mod">
          <ac:chgData name="BANG MI SO" userId="9012bb5309406372" providerId="LiveId" clId="{50683F76-B965-4790-BD4F-DF832BDE1883}" dt="2022-06-02T23:25:56.673" v="2191"/>
          <ac:spMkLst>
            <pc:docMk/>
            <pc:sldMk cId="358794405" sldId="425"/>
            <ac:spMk id="26" creationId="{F648B9C8-70A7-EAE0-F59A-17DAA1B82A7A}"/>
          </ac:spMkLst>
        </pc:spChg>
        <pc:cxnChg chg="del mod">
          <ac:chgData name="BANG MI SO" userId="9012bb5309406372" providerId="LiveId" clId="{50683F76-B965-4790-BD4F-DF832BDE1883}" dt="2022-06-02T23:08:06.549" v="360" actId="478"/>
          <ac:cxnSpMkLst>
            <pc:docMk/>
            <pc:sldMk cId="358794405" sldId="425"/>
            <ac:cxnSpMk id="10" creationId="{F36DE612-BB2F-9D2A-DA41-257D858596BC}"/>
          </ac:cxnSpMkLst>
        </pc:cxnChg>
        <pc:cxnChg chg="del mod">
          <ac:chgData name="BANG MI SO" userId="9012bb5309406372" providerId="LiveId" clId="{50683F76-B965-4790-BD4F-DF832BDE1883}" dt="2022-06-02T23:06:29.208" v="336" actId="478"/>
          <ac:cxnSpMkLst>
            <pc:docMk/>
            <pc:sldMk cId="358794405" sldId="425"/>
            <ac:cxnSpMk id="11" creationId="{6A9DB6B2-92B2-B32A-7F13-F2E972D8E1D6}"/>
          </ac:cxnSpMkLst>
        </pc:cxnChg>
        <pc:cxnChg chg="add mod">
          <ac:chgData name="BANG MI SO" userId="9012bb5309406372" providerId="LiveId" clId="{50683F76-B965-4790-BD4F-DF832BDE1883}" dt="2022-06-02T23:11:10.958" v="640" actId="21"/>
          <ac:cxnSpMkLst>
            <pc:docMk/>
            <pc:sldMk cId="358794405" sldId="425"/>
            <ac:cxnSpMk id="15" creationId="{FF2B4B47-651B-2188-1949-77B4E4FCBC30}"/>
          </ac:cxnSpMkLst>
        </pc:cxnChg>
        <pc:cxnChg chg="add mod">
          <ac:chgData name="BANG MI SO" userId="9012bb5309406372" providerId="LiveId" clId="{50683F76-B965-4790-BD4F-DF832BDE1883}" dt="2022-06-02T23:11:13.644" v="642" actId="21"/>
          <ac:cxnSpMkLst>
            <pc:docMk/>
            <pc:sldMk cId="358794405" sldId="425"/>
            <ac:cxnSpMk id="18" creationId="{098FF79E-29AF-9EBE-8249-7FB70C5D1727}"/>
          </ac:cxnSpMkLst>
        </pc:cxnChg>
      </pc:sldChg>
      <pc:sldChg chg="addSp delSp modSp add mod">
        <pc:chgData name="BANG MI SO" userId="9012bb5309406372" providerId="LiveId" clId="{50683F76-B965-4790-BD4F-DF832BDE1883}" dt="2022-06-02T23:31:19.815" v="2328"/>
        <pc:sldMkLst>
          <pc:docMk/>
          <pc:sldMk cId="1748407320" sldId="426"/>
        </pc:sldMkLst>
        <pc:spChg chg="mod">
          <ac:chgData name="BANG MI SO" userId="9012bb5309406372" providerId="LiveId" clId="{50683F76-B965-4790-BD4F-DF832BDE1883}" dt="2022-06-02T23:16:03.440" v="1330" actId="208"/>
          <ac:spMkLst>
            <pc:docMk/>
            <pc:sldMk cId="1748407320" sldId="426"/>
            <ac:spMk id="6" creationId="{79A7CE91-D6A3-E2D5-8482-C8B05DFB1C66}"/>
          </ac:spMkLst>
        </pc:spChg>
        <pc:spChg chg="mod">
          <ac:chgData name="BANG MI SO" userId="9012bb5309406372" providerId="LiveId" clId="{50683F76-B965-4790-BD4F-DF832BDE1883}" dt="2022-06-02T23:19:56.660" v="1927" actId="20577"/>
          <ac:spMkLst>
            <pc:docMk/>
            <pc:sldMk cId="1748407320" sldId="426"/>
            <ac:spMk id="13" creationId="{DCC15CED-DBBE-1B6B-CB20-780936536CAF}"/>
          </ac:spMkLst>
        </pc:spChg>
        <pc:spChg chg="del">
          <ac:chgData name="BANG MI SO" userId="9012bb5309406372" providerId="LiveId" clId="{50683F76-B965-4790-BD4F-DF832BDE1883}" dt="2022-06-02T23:07:19.711" v="351" actId="478"/>
          <ac:spMkLst>
            <pc:docMk/>
            <pc:sldMk cId="1748407320" sldId="426"/>
            <ac:spMk id="14" creationId="{13D524DC-6D0B-A851-5A3A-4CE7D5847B95}"/>
          </ac:spMkLst>
        </pc:spChg>
        <pc:spChg chg="del">
          <ac:chgData name="BANG MI SO" userId="9012bb5309406372" providerId="LiveId" clId="{50683F76-B965-4790-BD4F-DF832BDE1883}" dt="2022-06-02T23:07:21.220" v="352" actId="478"/>
          <ac:spMkLst>
            <pc:docMk/>
            <pc:sldMk cId="1748407320" sldId="426"/>
            <ac:spMk id="16" creationId="{DDDA6864-B7AC-A825-E83A-AAEF369166AC}"/>
          </ac:spMkLst>
        </pc:spChg>
        <pc:spChg chg="del">
          <ac:chgData name="BANG MI SO" userId="9012bb5309406372" providerId="LiveId" clId="{50683F76-B965-4790-BD4F-DF832BDE1883}" dt="2022-06-02T23:07:19.711" v="351" actId="478"/>
          <ac:spMkLst>
            <pc:docMk/>
            <pc:sldMk cId="1748407320" sldId="426"/>
            <ac:spMk id="17" creationId="{2EFEA51A-DA7C-EFFB-4B09-53BA7574FBA6}"/>
          </ac:spMkLst>
        </pc:spChg>
        <pc:spChg chg="del">
          <ac:chgData name="BANG MI SO" userId="9012bb5309406372" providerId="LiveId" clId="{50683F76-B965-4790-BD4F-DF832BDE1883}" dt="2022-06-02T23:07:22.388" v="353" actId="478"/>
          <ac:spMkLst>
            <pc:docMk/>
            <pc:sldMk cId="1748407320" sldId="426"/>
            <ac:spMk id="19" creationId="{2AE988A3-E818-3F79-48F7-CB0319C0816C}"/>
          </ac:spMkLst>
        </pc:spChg>
        <pc:spChg chg="add del mod">
          <ac:chgData name="BANG MI SO" userId="9012bb5309406372" providerId="LiveId" clId="{50683F76-B965-4790-BD4F-DF832BDE1883}" dt="2022-06-02T23:09:34.832" v="579"/>
          <ac:spMkLst>
            <pc:docMk/>
            <pc:sldMk cId="1748407320" sldId="426"/>
            <ac:spMk id="20" creationId="{EACE6C23-B59E-3A05-C4AB-6197F1773F19}"/>
          </ac:spMkLst>
        </pc:spChg>
        <pc:spChg chg="add mod">
          <ac:chgData name="BANG MI SO" userId="9012bb5309406372" providerId="LiveId" clId="{50683F76-B965-4790-BD4F-DF832BDE1883}" dt="2022-06-02T23:09:41.512" v="581" actId="14100"/>
          <ac:spMkLst>
            <pc:docMk/>
            <pc:sldMk cId="1748407320" sldId="426"/>
            <ac:spMk id="21" creationId="{3042A63A-BBE0-0CFB-D4B1-7491A3161FB0}"/>
          </ac:spMkLst>
        </pc:spChg>
        <pc:spChg chg="add mod">
          <ac:chgData name="BANG MI SO" userId="9012bb5309406372" providerId="LiveId" clId="{50683F76-B965-4790-BD4F-DF832BDE1883}" dt="2022-06-02T23:10:01.431" v="590" actId="14100"/>
          <ac:spMkLst>
            <pc:docMk/>
            <pc:sldMk cId="1748407320" sldId="426"/>
            <ac:spMk id="22" creationId="{1B43D8AA-1745-73B9-2641-72AED2AA2B59}"/>
          </ac:spMkLst>
        </pc:spChg>
        <pc:spChg chg="add mod">
          <ac:chgData name="BANG MI SO" userId="9012bb5309406372" providerId="LiveId" clId="{50683F76-B965-4790-BD4F-DF832BDE1883}" dt="2022-06-02T23:24:59.827" v="2159"/>
          <ac:spMkLst>
            <pc:docMk/>
            <pc:sldMk cId="1748407320" sldId="426"/>
            <ac:spMk id="23" creationId="{FFC21469-EDC4-867A-5E5E-8FCFA9D9A4FF}"/>
          </ac:spMkLst>
        </pc:spChg>
        <pc:picChg chg="add del mod">
          <ac:chgData name="BANG MI SO" userId="9012bb5309406372" providerId="LiveId" clId="{50683F76-B965-4790-BD4F-DF832BDE1883}" dt="2022-06-02T23:31:19.815" v="2328"/>
          <ac:picMkLst>
            <pc:docMk/>
            <pc:sldMk cId="1748407320" sldId="426"/>
            <ac:picMk id="24" creationId="{EF4D3D20-A0C7-8DF4-66C4-E149C2DE4E59}"/>
          </ac:picMkLst>
        </pc:picChg>
        <pc:cxnChg chg="mod">
          <ac:chgData name="BANG MI SO" userId="9012bb5309406372" providerId="LiveId" clId="{50683F76-B965-4790-BD4F-DF832BDE1883}" dt="2022-06-02T23:16:03.440" v="1330" actId="208"/>
          <ac:cxnSpMkLst>
            <pc:docMk/>
            <pc:sldMk cId="1748407320" sldId="426"/>
            <ac:cxnSpMk id="10" creationId="{F36DE612-BB2F-9D2A-DA41-257D858596BC}"/>
          </ac:cxnSpMkLst>
        </pc:cxnChg>
        <pc:cxnChg chg="del mod">
          <ac:chgData name="BANG MI SO" userId="9012bb5309406372" providerId="LiveId" clId="{50683F76-B965-4790-BD4F-DF832BDE1883}" dt="2022-06-02T23:07:19.711" v="351" actId="478"/>
          <ac:cxnSpMkLst>
            <pc:docMk/>
            <pc:sldMk cId="1748407320" sldId="426"/>
            <ac:cxnSpMk id="15" creationId="{FF2B4B47-651B-2188-1949-77B4E4FCBC30}"/>
          </ac:cxnSpMkLst>
        </pc:cxnChg>
        <pc:cxnChg chg="del mod">
          <ac:chgData name="BANG MI SO" userId="9012bb5309406372" providerId="LiveId" clId="{50683F76-B965-4790-BD4F-DF832BDE1883}" dt="2022-06-02T23:07:19.711" v="351" actId="478"/>
          <ac:cxnSpMkLst>
            <pc:docMk/>
            <pc:sldMk cId="1748407320" sldId="426"/>
            <ac:cxnSpMk id="18" creationId="{098FF79E-29AF-9EBE-8249-7FB70C5D1727}"/>
          </ac:cxnSpMkLst>
        </pc:cxnChg>
      </pc:sldChg>
      <pc:sldChg chg="add del">
        <pc:chgData name="BANG MI SO" userId="9012bb5309406372" providerId="LiveId" clId="{50683F76-B965-4790-BD4F-DF832BDE1883}" dt="2022-06-02T23:05:55.428" v="242" actId="2890"/>
        <pc:sldMkLst>
          <pc:docMk/>
          <pc:sldMk cId="3888296853" sldId="426"/>
        </pc:sldMkLst>
      </pc:sldChg>
      <pc:sldChg chg="addSp modSp add mod">
        <pc:chgData name="BANG MI SO" userId="9012bb5309406372" providerId="LiveId" clId="{50683F76-B965-4790-BD4F-DF832BDE1883}" dt="2022-06-02T23:24:58.548" v="2158"/>
        <pc:sldMkLst>
          <pc:docMk/>
          <pc:sldMk cId="3506244068" sldId="427"/>
        </pc:sldMkLst>
        <pc:spChg chg="mod">
          <ac:chgData name="BANG MI SO" userId="9012bb5309406372" providerId="LiveId" clId="{50683F76-B965-4790-BD4F-DF832BDE1883}" dt="2022-06-02T23:22:52.313" v="2111" actId="14100"/>
          <ac:spMkLst>
            <pc:docMk/>
            <pc:sldMk cId="3506244068" sldId="427"/>
            <ac:spMk id="6" creationId="{79A7CE91-D6A3-E2D5-8482-C8B05DFB1C66}"/>
          </ac:spMkLst>
        </pc:spChg>
        <pc:spChg chg="add mod">
          <ac:chgData name="BANG MI SO" userId="9012bb5309406372" providerId="LiveId" clId="{50683F76-B965-4790-BD4F-DF832BDE1883}" dt="2022-06-02T23:07:31.864" v="356" actId="571"/>
          <ac:spMkLst>
            <pc:docMk/>
            <pc:sldMk cId="3506244068" sldId="427"/>
            <ac:spMk id="11" creationId="{9576E9B1-A442-1B8B-F3FE-1FC795D67CCA}"/>
          </ac:spMkLst>
        </pc:spChg>
        <pc:spChg chg="mod">
          <ac:chgData name="BANG MI SO" userId="9012bb5309406372" providerId="LiveId" clId="{50683F76-B965-4790-BD4F-DF832BDE1883}" dt="2022-06-02T23:21:30.215" v="2098" actId="1076"/>
          <ac:spMkLst>
            <pc:docMk/>
            <pc:sldMk cId="3506244068" sldId="427"/>
            <ac:spMk id="13" creationId="{DCC15CED-DBBE-1B6B-CB20-780936536CAF}"/>
          </ac:spMkLst>
        </pc:spChg>
        <pc:spChg chg="add mod">
          <ac:chgData name="BANG MI SO" userId="9012bb5309406372" providerId="LiveId" clId="{50683F76-B965-4790-BD4F-DF832BDE1883}" dt="2022-06-02T23:21:45.127" v="2100" actId="1076"/>
          <ac:spMkLst>
            <pc:docMk/>
            <pc:sldMk cId="3506244068" sldId="427"/>
            <ac:spMk id="14" creationId="{01D21D12-BA6A-98C0-3E20-A185F116894A}"/>
          </ac:spMkLst>
        </pc:spChg>
        <pc:spChg chg="add mod">
          <ac:chgData name="BANG MI SO" userId="9012bb5309406372" providerId="LiveId" clId="{50683F76-B965-4790-BD4F-DF832BDE1883}" dt="2022-06-02T23:21:49.849" v="2101"/>
          <ac:spMkLst>
            <pc:docMk/>
            <pc:sldMk cId="3506244068" sldId="427"/>
            <ac:spMk id="15" creationId="{52060038-8364-B7B9-22CD-DFFE9C340401}"/>
          </ac:spMkLst>
        </pc:spChg>
        <pc:spChg chg="add mod">
          <ac:chgData name="BANG MI SO" userId="9012bb5309406372" providerId="LiveId" clId="{50683F76-B965-4790-BD4F-DF832BDE1883}" dt="2022-06-02T23:22:53.188" v="2113" actId="571"/>
          <ac:spMkLst>
            <pc:docMk/>
            <pc:sldMk cId="3506244068" sldId="427"/>
            <ac:spMk id="16" creationId="{80C7143D-CF74-45E6-0D54-B0DD6D558653}"/>
          </ac:spMkLst>
        </pc:spChg>
        <pc:spChg chg="add mod">
          <ac:chgData name="BANG MI SO" userId="9012bb5309406372" providerId="LiveId" clId="{50683F76-B965-4790-BD4F-DF832BDE1883}" dt="2022-06-02T23:22:53.188" v="2113" actId="571"/>
          <ac:spMkLst>
            <pc:docMk/>
            <pc:sldMk cId="3506244068" sldId="427"/>
            <ac:spMk id="18" creationId="{130363F0-F46C-9B7D-DC86-6C75CD905477}"/>
          </ac:spMkLst>
        </pc:spChg>
        <pc:spChg chg="add mod">
          <ac:chgData name="BANG MI SO" userId="9012bb5309406372" providerId="LiveId" clId="{50683F76-B965-4790-BD4F-DF832BDE1883}" dt="2022-06-02T23:23:16.179" v="2119"/>
          <ac:spMkLst>
            <pc:docMk/>
            <pc:sldMk cId="3506244068" sldId="427"/>
            <ac:spMk id="20" creationId="{251B1C0A-E02A-7475-9161-3AFEE88D258E}"/>
          </ac:spMkLst>
        </pc:spChg>
        <pc:spChg chg="add mod">
          <ac:chgData name="BANG MI SO" userId="9012bb5309406372" providerId="LiveId" clId="{50683F76-B965-4790-BD4F-DF832BDE1883}" dt="2022-06-02T23:24:58.548" v="2158"/>
          <ac:spMkLst>
            <pc:docMk/>
            <pc:sldMk cId="3506244068" sldId="427"/>
            <ac:spMk id="21" creationId="{D2310814-6C8F-34BA-71AB-FA14EFDC638B}"/>
          </ac:spMkLst>
        </pc:spChg>
        <pc:cxnChg chg="mod">
          <ac:chgData name="BANG MI SO" userId="9012bb5309406372" providerId="LiveId" clId="{50683F76-B965-4790-BD4F-DF832BDE1883}" dt="2022-06-02T23:22:52.313" v="2111" actId="14100"/>
          <ac:cxnSpMkLst>
            <pc:docMk/>
            <pc:sldMk cId="3506244068" sldId="427"/>
            <ac:cxnSpMk id="10" creationId="{F36DE612-BB2F-9D2A-DA41-257D858596BC}"/>
          </ac:cxnSpMkLst>
        </pc:cxnChg>
        <pc:cxnChg chg="add mod">
          <ac:chgData name="BANG MI SO" userId="9012bb5309406372" providerId="LiveId" clId="{50683F76-B965-4790-BD4F-DF832BDE1883}" dt="2022-06-02T23:07:31.864" v="356" actId="571"/>
          <ac:cxnSpMkLst>
            <pc:docMk/>
            <pc:sldMk cId="3506244068" sldId="427"/>
            <ac:cxnSpMk id="12" creationId="{38974B73-3F93-E3D6-C803-FE44C7A5CB87}"/>
          </ac:cxnSpMkLst>
        </pc:cxnChg>
        <pc:cxnChg chg="add mod">
          <ac:chgData name="BANG MI SO" userId="9012bb5309406372" providerId="LiveId" clId="{50683F76-B965-4790-BD4F-DF832BDE1883}" dt="2022-06-02T23:22:53.188" v="2113" actId="571"/>
          <ac:cxnSpMkLst>
            <pc:docMk/>
            <pc:sldMk cId="3506244068" sldId="427"/>
            <ac:cxnSpMk id="17" creationId="{09B4B256-7E99-D82B-2C7A-8D4798CAB3B1}"/>
          </ac:cxnSpMkLst>
        </pc:cxnChg>
      </pc:sldChg>
      <pc:sldChg chg="delSp modSp add del mod">
        <pc:chgData name="BANG MI SO" userId="9012bb5309406372" providerId="LiveId" clId="{50683F76-B965-4790-BD4F-DF832BDE1883}" dt="2022-06-02T23:16:38.509" v="1332" actId="47"/>
        <pc:sldMkLst>
          <pc:docMk/>
          <pc:sldMk cId="3699406698" sldId="428"/>
        </pc:sldMkLst>
        <pc:spChg chg="mod">
          <ac:chgData name="BANG MI SO" userId="9012bb5309406372" providerId="LiveId" clId="{50683F76-B965-4790-BD4F-DF832BDE1883}" dt="2022-06-02T23:12:05.120" v="652"/>
          <ac:spMkLst>
            <pc:docMk/>
            <pc:sldMk cId="3699406698" sldId="428"/>
            <ac:spMk id="2" creationId="{E459DFF3-28F8-479F-95BE-7169B9F27320}"/>
          </ac:spMkLst>
        </pc:spChg>
        <pc:spChg chg="del">
          <ac:chgData name="BANG MI SO" userId="9012bb5309406372" providerId="LiveId" clId="{50683F76-B965-4790-BD4F-DF832BDE1883}" dt="2022-06-02T23:12:16.106" v="653" actId="478"/>
          <ac:spMkLst>
            <pc:docMk/>
            <pc:sldMk cId="3699406698" sldId="428"/>
            <ac:spMk id="7" creationId="{5D1FC583-B8DA-D3FD-CBA5-41A920D8858F}"/>
          </ac:spMkLst>
        </pc:spChg>
        <pc:spChg chg="del">
          <ac:chgData name="BANG MI SO" userId="9012bb5309406372" providerId="LiveId" clId="{50683F76-B965-4790-BD4F-DF832BDE1883}" dt="2022-06-02T23:12:16.106" v="653" actId="478"/>
          <ac:spMkLst>
            <pc:docMk/>
            <pc:sldMk cId="3699406698" sldId="428"/>
            <ac:spMk id="8" creationId="{51517879-7CCA-C326-8341-00F4FEC68F16}"/>
          </ac:spMkLst>
        </pc:spChg>
        <pc:spChg chg="del">
          <ac:chgData name="BANG MI SO" userId="9012bb5309406372" providerId="LiveId" clId="{50683F76-B965-4790-BD4F-DF832BDE1883}" dt="2022-06-02T23:12:16.106" v="653" actId="478"/>
          <ac:spMkLst>
            <pc:docMk/>
            <pc:sldMk cId="3699406698" sldId="428"/>
            <ac:spMk id="9" creationId="{64B38945-F2E7-06E4-F6CB-CC279A6B3C5B}"/>
          </ac:spMkLst>
        </pc:spChg>
        <pc:spChg chg="del">
          <ac:chgData name="BANG MI SO" userId="9012bb5309406372" providerId="LiveId" clId="{50683F76-B965-4790-BD4F-DF832BDE1883}" dt="2022-06-02T23:12:16.106" v="653" actId="478"/>
          <ac:spMkLst>
            <pc:docMk/>
            <pc:sldMk cId="3699406698" sldId="428"/>
            <ac:spMk id="12" creationId="{2E98785E-EA13-024F-5E91-EBC094C6EE0B}"/>
          </ac:spMkLst>
        </pc:spChg>
        <pc:picChg chg="del">
          <ac:chgData name="BANG MI SO" userId="9012bb5309406372" providerId="LiveId" clId="{50683F76-B965-4790-BD4F-DF832BDE1883}" dt="2022-06-02T23:12:16.106" v="653" actId="478"/>
          <ac:picMkLst>
            <pc:docMk/>
            <pc:sldMk cId="3699406698" sldId="428"/>
            <ac:picMk id="5" creationId="{F6C9F973-6856-15E2-9A0F-610707FA1D03}"/>
          </ac:picMkLst>
        </pc:picChg>
        <pc:cxnChg chg="del mod">
          <ac:chgData name="BANG MI SO" userId="9012bb5309406372" providerId="LiveId" clId="{50683F76-B965-4790-BD4F-DF832BDE1883}" dt="2022-06-02T23:12:16.106" v="653" actId="478"/>
          <ac:cxnSpMkLst>
            <pc:docMk/>
            <pc:sldMk cId="3699406698" sldId="428"/>
            <ac:cxnSpMk id="11" creationId="{6A9DB6B2-92B2-B32A-7F13-F2E972D8E1D6}"/>
          </ac:cxnSpMkLst>
        </pc:cxnChg>
      </pc:sldChg>
      <pc:sldChg chg="modSp add mod">
        <pc:chgData name="BANG MI SO" userId="9012bb5309406372" providerId="LiveId" clId="{50683F76-B965-4790-BD4F-DF832BDE1883}" dt="2022-06-02T23:43:06.350" v="2970" actId="1076"/>
        <pc:sldMkLst>
          <pc:docMk/>
          <pc:sldMk cId="1712759393" sldId="461"/>
        </pc:sldMkLst>
        <pc:spChg chg="mod">
          <ac:chgData name="BANG MI SO" userId="9012bb5309406372" providerId="LiveId" clId="{50683F76-B965-4790-BD4F-DF832BDE1883}" dt="2022-06-02T23:43:06.350" v="2970" actId="1076"/>
          <ac:spMkLst>
            <pc:docMk/>
            <pc:sldMk cId="1712759393" sldId="461"/>
            <ac:spMk id="5" creationId="{300A3045-EBA5-4997-9AC0-20A9EAA10BF5}"/>
          </ac:spMkLst>
        </pc:spChg>
        <pc:spChg chg="mod">
          <ac:chgData name="BANG MI SO" userId="9012bb5309406372" providerId="LiveId" clId="{50683F76-B965-4790-BD4F-DF832BDE1883}" dt="2022-06-02T23:43:06.350" v="2970" actId="1076"/>
          <ac:spMkLst>
            <pc:docMk/>
            <pc:sldMk cId="1712759393" sldId="461"/>
            <ac:spMk id="6" creationId="{6E26C017-2BCF-452C-B4E1-1D47E8CB7602}"/>
          </ac:spMkLst>
        </pc:spChg>
        <pc:spChg chg="mod">
          <ac:chgData name="BANG MI SO" userId="9012bb5309406372" providerId="LiveId" clId="{50683F76-B965-4790-BD4F-DF832BDE1883}" dt="2022-06-02T23:43:06.350" v="2970" actId="1076"/>
          <ac:spMkLst>
            <pc:docMk/>
            <pc:sldMk cId="1712759393" sldId="461"/>
            <ac:spMk id="7" creationId="{DE1063F9-BE07-4E04-AF45-8CDC29E8D277}"/>
          </ac:spMkLst>
        </pc:spChg>
        <pc:spChg chg="mod">
          <ac:chgData name="BANG MI SO" userId="9012bb5309406372" providerId="LiveId" clId="{50683F76-B965-4790-BD4F-DF832BDE1883}" dt="2022-06-02T23:43:06.350" v="2970" actId="1076"/>
          <ac:spMkLst>
            <pc:docMk/>
            <pc:sldMk cId="1712759393" sldId="461"/>
            <ac:spMk id="8" creationId="{334BDA8E-38BD-4B1F-B8B2-6EFFE08529CD}"/>
          </ac:spMkLst>
        </pc:spChg>
      </pc:sldChg>
      <pc:sldChg chg="add del">
        <pc:chgData name="BANG MI SO" userId="9012bb5309406372" providerId="LiveId" clId="{50683F76-B965-4790-BD4F-DF832BDE1883}" dt="2022-06-02T23:22:16.944" v="2107" actId="2890"/>
        <pc:sldMkLst>
          <pc:docMk/>
          <pc:sldMk cId="2418473558" sldId="462"/>
        </pc:sldMkLst>
      </pc:sldChg>
      <pc:sldChg chg="addSp delSp modSp add mod ord">
        <pc:chgData name="BANG MI SO" userId="9012bb5309406372" providerId="LiveId" clId="{50683F76-B965-4790-BD4F-DF832BDE1883}" dt="2022-06-02T23:27:23.900" v="2211" actId="14861"/>
        <pc:sldMkLst>
          <pc:docMk/>
          <pc:sldMk cId="3418757233" sldId="462"/>
        </pc:sldMkLst>
        <pc:spChg chg="del">
          <ac:chgData name="BANG MI SO" userId="9012bb5309406372" providerId="LiveId" clId="{50683F76-B965-4790-BD4F-DF832BDE1883}" dt="2022-06-02T23:25:15.972" v="2164" actId="478"/>
          <ac:spMkLst>
            <pc:docMk/>
            <pc:sldMk cId="3418757233" sldId="462"/>
            <ac:spMk id="6" creationId="{79A7CE91-D6A3-E2D5-8482-C8B05DFB1C66}"/>
          </ac:spMkLst>
        </pc:spChg>
        <pc:spChg chg="add mod">
          <ac:chgData name="BANG MI SO" userId="9012bb5309406372" providerId="LiveId" clId="{50683F76-B965-4790-BD4F-DF832BDE1883}" dt="2022-06-02T23:26:55.029" v="2209" actId="20577"/>
          <ac:spMkLst>
            <pc:docMk/>
            <pc:sldMk cId="3418757233" sldId="462"/>
            <ac:spMk id="16" creationId="{0435B105-4F23-AA2F-1286-C3EB762CF1C8}"/>
          </ac:spMkLst>
        </pc:spChg>
        <pc:spChg chg="del">
          <ac:chgData name="BANG MI SO" userId="9012bb5309406372" providerId="LiveId" clId="{50683F76-B965-4790-BD4F-DF832BDE1883}" dt="2022-06-02T23:25:15.972" v="2164" actId="478"/>
          <ac:spMkLst>
            <pc:docMk/>
            <pc:sldMk cId="3418757233" sldId="462"/>
            <ac:spMk id="19" creationId="{CC7E46B6-89BA-7D52-1D58-7A99C3927EEB}"/>
          </ac:spMkLst>
        </pc:spChg>
        <pc:spChg chg="add mod">
          <ac:chgData name="BANG MI SO" userId="9012bb5309406372" providerId="LiveId" clId="{50683F76-B965-4790-BD4F-DF832BDE1883}" dt="2022-06-02T23:26:45.056" v="2201" actId="571"/>
          <ac:spMkLst>
            <pc:docMk/>
            <pc:sldMk cId="3418757233" sldId="462"/>
            <ac:spMk id="21" creationId="{F554332C-612C-F8BE-0636-5F2C0659A4F9}"/>
          </ac:spMkLst>
        </pc:spChg>
        <pc:spChg chg="del">
          <ac:chgData name="BANG MI SO" userId="9012bb5309406372" providerId="LiveId" clId="{50683F76-B965-4790-BD4F-DF832BDE1883}" dt="2022-06-02T23:25:15.972" v="2164" actId="478"/>
          <ac:spMkLst>
            <pc:docMk/>
            <pc:sldMk cId="3418757233" sldId="462"/>
            <ac:spMk id="22" creationId="{98FCE00D-5DD5-360F-E259-AED76B6BB614}"/>
          </ac:spMkLst>
        </pc:spChg>
        <pc:spChg chg="del">
          <ac:chgData name="BANG MI SO" userId="9012bb5309406372" providerId="LiveId" clId="{50683F76-B965-4790-BD4F-DF832BDE1883}" dt="2022-06-02T23:25:15.972" v="2164" actId="478"/>
          <ac:spMkLst>
            <pc:docMk/>
            <pc:sldMk cId="3418757233" sldId="462"/>
            <ac:spMk id="24" creationId="{6CAFDFF0-ED39-0295-6970-7DC6A74B7582}"/>
          </ac:spMkLst>
        </pc:spChg>
        <pc:spChg chg="del">
          <ac:chgData name="BANG MI SO" userId="9012bb5309406372" providerId="LiveId" clId="{50683F76-B965-4790-BD4F-DF832BDE1883}" dt="2022-06-02T23:25:15.972" v="2164" actId="478"/>
          <ac:spMkLst>
            <pc:docMk/>
            <pc:sldMk cId="3418757233" sldId="462"/>
            <ac:spMk id="28" creationId="{5A46A4AA-D72E-D22E-5F27-152C5872364C}"/>
          </ac:spMkLst>
        </pc:spChg>
        <pc:spChg chg="del">
          <ac:chgData name="BANG MI SO" userId="9012bb5309406372" providerId="LiveId" clId="{50683F76-B965-4790-BD4F-DF832BDE1883}" dt="2022-06-02T23:25:15.972" v="2164" actId="478"/>
          <ac:spMkLst>
            <pc:docMk/>
            <pc:sldMk cId="3418757233" sldId="462"/>
            <ac:spMk id="29" creationId="{AAD1DFD8-0CEC-57CF-29B1-E6B0F651B382}"/>
          </ac:spMkLst>
        </pc:spChg>
        <pc:spChg chg="del">
          <ac:chgData name="BANG MI SO" userId="9012bb5309406372" providerId="LiveId" clId="{50683F76-B965-4790-BD4F-DF832BDE1883}" dt="2022-06-02T23:25:15.972" v="2164" actId="478"/>
          <ac:spMkLst>
            <pc:docMk/>
            <pc:sldMk cId="3418757233" sldId="462"/>
            <ac:spMk id="31" creationId="{7398E501-473B-C212-9ABF-321D5836C747}"/>
          </ac:spMkLst>
        </pc:spChg>
        <pc:picChg chg="add mod">
          <ac:chgData name="BANG MI SO" userId="9012bb5309406372" providerId="LiveId" clId="{50683F76-B965-4790-BD4F-DF832BDE1883}" dt="2022-06-02T23:27:23.900" v="2211" actId="14861"/>
          <ac:picMkLst>
            <pc:docMk/>
            <pc:sldMk cId="3418757233" sldId="462"/>
            <ac:picMk id="4" creationId="{D87E4435-7E20-A435-4045-087369965012}"/>
          </ac:picMkLst>
        </pc:picChg>
        <pc:picChg chg="del">
          <ac:chgData name="BANG MI SO" userId="9012bb5309406372" providerId="LiveId" clId="{50683F76-B965-4790-BD4F-DF832BDE1883}" dt="2022-06-02T23:25:15.972" v="2164" actId="478"/>
          <ac:picMkLst>
            <pc:docMk/>
            <pc:sldMk cId="3418757233" sldId="462"/>
            <ac:picMk id="5" creationId="{F6C9F973-6856-15E2-9A0F-610707FA1D03}"/>
          </ac:picMkLst>
        </pc:picChg>
        <pc:picChg chg="add mod">
          <ac:chgData name="BANG MI SO" userId="9012bb5309406372" providerId="LiveId" clId="{50683F76-B965-4790-BD4F-DF832BDE1883}" dt="2022-06-02T23:27:23.900" v="2211" actId="14861"/>
          <ac:picMkLst>
            <pc:docMk/>
            <pc:sldMk cId="3418757233" sldId="462"/>
            <ac:picMk id="8" creationId="{2DD961BD-2AEB-5DB5-D657-C328C8A84005}"/>
          </ac:picMkLst>
        </pc:picChg>
        <pc:cxnChg chg="del mod">
          <ac:chgData name="BANG MI SO" userId="9012bb5309406372" providerId="LiveId" clId="{50683F76-B965-4790-BD4F-DF832BDE1883}" dt="2022-06-02T23:25:15.972" v="2164" actId="478"/>
          <ac:cxnSpMkLst>
            <pc:docMk/>
            <pc:sldMk cId="3418757233" sldId="462"/>
            <ac:cxnSpMk id="10" creationId="{F36DE612-BB2F-9D2A-DA41-257D858596BC}"/>
          </ac:cxnSpMkLst>
        </pc:cxnChg>
        <pc:cxnChg chg="del mod">
          <ac:chgData name="BANG MI SO" userId="9012bb5309406372" providerId="LiveId" clId="{50683F76-B965-4790-BD4F-DF832BDE1883}" dt="2022-06-02T23:25:15.972" v="2164" actId="478"/>
          <ac:cxnSpMkLst>
            <pc:docMk/>
            <pc:sldMk cId="3418757233" sldId="462"/>
            <ac:cxnSpMk id="20" creationId="{EBD3ABDC-8C82-D47D-5B0D-F253B39279BD}"/>
          </ac:cxnSpMkLst>
        </pc:cxnChg>
        <pc:cxnChg chg="del">
          <ac:chgData name="BANG MI SO" userId="9012bb5309406372" providerId="LiveId" clId="{50683F76-B965-4790-BD4F-DF832BDE1883}" dt="2022-06-02T23:25:15.972" v="2164" actId="478"/>
          <ac:cxnSpMkLst>
            <pc:docMk/>
            <pc:sldMk cId="3418757233" sldId="462"/>
            <ac:cxnSpMk id="25" creationId="{B07050F0-9E6D-6E2C-CDBF-E77DF07B1D5C}"/>
          </ac:cxnSpMkLst>
        </pc:cxnChg>
        <pc:cxnChg chg="del">
          <ac:chgData name="BANG MI SO" userId="9012bb5309406372" providerId="LiveId" clId="{50683F76-B965-4790-BD4F-DF832BDE1883}" dt="2022-06-02T23:25:15.972" v="2164" actId="478"/>
          <ac:cxnSpMkLst>
            <pc:docMk/>
            <pc:sldMk cId="3418757233" sldId="462"/>
            <ac:cxnSpMk id="30" creationId="{F6B4EF13-D775-A1FC-267A-09D1516C6AF7}"/>
          </ac:cxnSpMkLst>
        </pc:cxnChg>
      </pc:sldChg>
      <pc:sldChg chg="addSp delSp modSp add mod ord">
        <pc:chgData name="BANG MI SO" userId="9012bb5309406372" providerId="LiveId" clId="{50683F76-B965-4790-BD4F-DF832BDE1883}" dt="2022-06-02T23:31:27.812" v="2331" actId="12789"/>
        <pc:sldMkLst>
          <pc:docMk/>
          <pc:sldMk cId="2526489686" sldId="463"/>
        </pc:sldMkLst>
        <pc:spChg chg="add mod">
          <ac:chgData name="BANG MI SO" userId="9012bb5309406372" providerId="LiveId" clId="{50683F76-B965-4790-BD4F-DF832BDE1883}" dt="2022-06-02T23:27:34.017" v="2216" actId="20577"/>
          <ac:spMkLst>
            <pc:docMk/>
            <pc:sldMk cId="2526489686" sldId="463"/>
            <ac:spMk id="4" creationId="{5DEF27EB-6012-EF68-2F60-483BD1816950}"/>
          </ac:spMkLst>
        </pc:spChg>
        <pc:spChg chg="add del mod">
          <ac:chgData name="BANG MI SO" userId="9012bb5309406372" providerId="LiveId" clId="{50683F76-B965-4790-BD4F-DF832BDE1883}" dt="2022-06-02T23:31:14.799" v="2323" actId="478"/>
          <ac:spMkLst>
            <pc:docMk/>
            <pc:sldMk cId="2526489686" sldId="463"/>
            <ac:spMk id="9" creationId="{29241437-BB60-6728-6DF8-541A92F1EB34}"/>
          </ac:spMkLst>
        </pc:spChg>
        <pc:picChg chg="add del mod">
          <ac:chgData name="BANG MI SO" userId="9012bb5309406372" providerId="LiveId" clId="{50683F76-B965-4790-BD4F-DF832BDE1883}" dt="2022-06-02T23:31:15.641" v="2324" actId="21"/>
          <ac:picMkLst>
            <pc:docMk/>
            <pc:sldMk cId="2526489686" sldId="463"/>
            <ac:picMk id="5" creationId="{7E6AEB51-A7EB-80B4-9A3E-F6284F01A835}"/>
          </ac:picMkLst>
        </pc:picChg>
        <pc:picChg chg="add del mod">
          <ac:chgData name="BANG MI SO" userId="9012bb5309406372" providerId="LiveId" clId="{50683F76-B965-4790-BD4F-DF832BDE1883}" dt="2022-06-02T23:31:13.977" v="2322" actId="478"/>
          <ac:picMkLst>
            <pc:docMk/>
            <pc:sldMk cId="2526489686" sldId="463"/>
            <ac:picMk id="7" creationId="{B7179152-3F06-9927-B32F-6D1042154597}"/>
          </ac:picMkLst>
        </pc:picChg>
        <pc:picChg chg="add del mod">
          <ac:chgData name="BANG MI SO" userId="9012bb5309406372" providerId="LiveId" clId="{50683F76-B965-4790-BD4F-DF832BDE1883}" dt="2022-06-02T23:31:17.749" v="2326"/>
          <ac:picMkLst>
            <pc:docMk/>
            <pc:sldMk cId="2526489686" sldId="463"/>
            <ac:picMk id="10" creationId="{9F6A1592-6763-E151-ACD6-7A202C212ACB}"/>
          </ac:picMkLst>
        </pc:picChg>
        <pc:picChg chg="add mod">
          <ac:chgData name="BANG MI SO" userId="9012bb5309406372" providerId="LiveId" clId="{50683F76-B965-4790-BD4F-DF832BDE1883}" dt="2022-06-02T23:31:27.812" v="2331" actId="12789"/>
          <ac:picMkLst>
            <pc:docMk/>
            <pc:sldMk cId="2526489686" sldId="463"/>
            <ac:picMk id="11" creationId="{3F118E80-1A4E-DC47-372C-9A415E4173A5}"/>
          </ac:picMkLst>
        </pc:picChg>
      </pc:sldChg>
      <pc:sldChg chg="addSp modSp add mod ord">
        <pc:chgData name="BANG MI SO" userId="9012bb5309406372" providerId="LiveId" clId="{50683F76-B965-4790-BD4F-DF832BDE1883}" dt="2022-06-02T23:31:11.026" v="2321"/>
        <pc:sldMkLst>
          <pc:docMk/>
          <pc:sldMk cId="3573179740" sldId="464"/>
        </pc:sldMkLst>
        <pc:spChg chg="add mod">
          <ac:chgData name="BANG MI SO" userId="9012bb5309406372" providerId="LiveId" clId="{50683F76-B965-4790-BD4F-DF832BDE1883}" dt="2022-06-02T23:31:11.026" v="2321"/>
          <ac:spMkLst>
            <pc:docMk/>
            <pc:sldMk cId="3573179740" sldId="464"/>
            <ac:spMk id="4" creationId="{391C56FA-1147-D684-B11B-92759253754C}"/>
          </ac:spMkLst>
        </pc:spChg>
        <pc:picChg chg="add">
          <ac:chgData name="BANG MI SO" userId="9012bb5309406372" providerId="LiveId" clId="{50683F76-B965-4790-BD4F-DF832BDE1883}" dt="2022-06-02T23:31:02.641" v="2320" actId="22"/>
          <ac:picMkLst>
            <pc:docMk/>
            <pc:sldMk cId="3573179740" sldId="464"/>
            <ac:picMk id="5" creationId="{B0C2CA22-1CCF-81A5-3A87-D81B29717A98}"/>
          </ac:picMkLst>
        </pc:picChg>
      </pc:sldChg>
      <pc:sldChg chg="addSp delSp modSp add mod ord">
        <pc:chgData name="BANG MI SO" userId="9012bb5309406372" providerId="LiveId" clId="{50683F76-B965-4790-BD4F-DF832BDE1883}" dt="2022-06-02T23:34:41.458" v="2438"/>
        <pc:sldMkLst>
          <pc:docMk/>
          <pc:sldMk cId="1168875890" sldId="465"/>
        </pc:sldMkLst>
        <pc:spChg chg="add mod">
          <ac:chgData name="BANG MI SO" userId="9012bb5309406372" providerId="LiveId" clId="{50683F76-B965-4790-BD4F-DF832BDE1883}" dt="2022-06-02T23:34:41.458" v="2438"/>
          <ac:spMkLst>
            <pc:docMk/>
            <pc:sldMk cId="1168875890" sldId="465"/>
            <ac:spMk id="4" creationId="{8C7B0753-630A-3D7D-54D4-F1C666E9ABF7}"/>
          </ac:spMkLst>
        </pc:spChg>
        <pc:picChg chg="add mod">
          <ac:chgData name="BANG MI SO" userId="9012bb5309406372" providerId="LiveId" clId="{50683F76-B965-4790-BD4F-DF832BDE1883}" dt="2022-06-02T23:33:29.542" v="2343" actId="1076"/>
          <ac:picMkLst>
            <pc:docMk/>
            <pc:sldMk cId="1168875890" sldId="465"/>
            <ac:picMk id="5" creationId="{E0D802B5-6165-0D7E-C928-341BC2C7BE80}"/>
          </ac:picMkLst>
        </pc:picChg>
        <pc:picChg chg="add del mod">
          <ac:chgData name="BANG MI SO" userId="9012bb5309406372" providerId="LiveId" clId="{50683F76-B965-4790-BD4F-DF832BDE1883}" dt="2022-06-02T23:33:18.417" v="2337" actId="478"/>
          <ac:picMkLst>
            <pc:docMk/>
            <pc:sldMk cId="1168875890" sldId="465"/>
            <ac:picMk id="7" creationId="{694469E4-38D0-2E26-70FF-BF3F36B922DE}"/>
          </ac:picMkLst>
        </pc:picChg>
        <pc:picChg chg="add mod">
          <ac:chgData name="BANG MI SO" userId="9012bb5309406372" providerId="LiveId" clId="{50683F76-B965-4790-BD4F-DF832BDE1883}" dt="2022-06-02T23:33:27.390" v="2342" actId="1076"/>
          <ac:picMkLst>
            <pc:docMk/>
            <pc:sldMk cId="1168875890" sldId="465"/>
            <ac:picMk id="9" creationId="{AF5C438B-DA2E-F55E-5B00-20D3613496D1}"/>
          </ac:picMkLst>
        </pc:picChg>
      </pc:sldChg>
      <pc:sldChg chg="addSp modSp add mod ord">
        <pc:chgData name="BANG MI SO" userId="9012bb5309406372" providerId="LiveId" clId="{50683F76-B965-4790-BD4F-DF832BDE1883}" dt="2022-06-02T23:36:56.414" v="2478" actId="1076"/>
        <pc:sldMkLst>
          <pc:docMk/>
          <pc:sldMk cId="521628056" sldId="466"/>
        </pc:sldMkLst>
        <pc:spChg chg="add mod">
          <ac:chgData name="BANG MI SO" userId="9012bb5309406372" providerId="LiveId" clId="{50683F76-B965-4790-BD4F-DF832BDE1883}" dt="2022-06-02T23:35:40.138" v="2469"/>
          <ac:spMkLst>
            <pc:docMk/>
            <pc:sldMk cId="521628056" sldId="466"/>
            <ac:spMk id="4" creationId="{8ACA5794-8A37-602A-7450-05AA68BDE099}"/>
          </ac:spMkLst>
        </pc:spChg>
        <pc:picChg chg="add mod">
          <ac:chgData name="BANG MI SO" userId="9012bb5309406372" providerId="LiveId" clId="{50683F76-B965-4790-BD4F-DF832BDE1883}" dt="2022-06-02T23:36:56.414" v="2478" actId="1076"/>
          <ac:picMkLst>
            <pc:docMk/>
            <pc:sldMk cId="521628056" sldId="466"/>
            <ac:picMk id="5" creationId="{E59F811F-659D-9158-BA62-70EA5570DE9D}"/>
          </ac:picMkLst>
        </pc:picChg>
        <pc:picChg chg="add mod">
          <ac:chgData name="BANG MI SO" userId="9012bb5309406372" providerId="LiveId" clId="{50683F76-B965-4790-BD4F-DF832BDE1883}" dt="2022-06-02T23:36:53.838" v="2477" actId="1076"/>
          <ac:picMkLst>
            <pc:docMk/>
            <pc:sldMk cId="521628056" sldId="466"/>
            <ac:picMk id="7" creationId="{D745525A-F0EC-DE46-26BD-9BBE0DBCB16E}"/>
          </ac:picMkLst>
        </pc:picChg>
      </pc:sldChg>
      <pc:sldChg chg="addSp delSp modSp add mod">
        <pc:chgData name="BANG MI SO" userId="9012bb5309406372" providerId="LiveId" clId="{50683F76-B965-4790-BD4F-DF832BDE1883}" dt="2022-06-02T23:34:09.501" v="2358" actId="20577"/>
        <pc:sldMkLst>
          <pc:docMk/>
          <pc:sldMk cId="1057728446" sldId="467"/>
        </pc:sldMkLst>
        <pc:spChg chg="mod">
          <ac:chgData name="BANG MI SO" userId="9012bb5309406372" providerId="LiveId" clId="{50683F76-B965-4790-BD4F-DF832BDE1883}" dt="2022-06-02T23:30:05.715" v="2242"/>
          <ac:spMkLst>
            <pc:docMk/>
            <pc:sldMk cId="1057728446" sldId="467"/>
            <ac:spMk id="4" creationId="{5DEF27EB-6012-EF68-2F60-483BD1816950}"/>
          </ac:spMkLst>
        </pc:spChg>
        <pc:spChg chg="del mod">
          <ac:chgData name="BANG MI SO" userId="9012bb5309406372" providerId="LiveId" clId="{50683F76-B965-4790-BD4F-DF832BDE1883}" dt="2022-06-02T23:30:06.257" v="2244"/>
          <ac:spMkLst>
            <pc:docMk/>
            <pc:sldMk cId="1057728446" sldId="467"/>
            <ac:spMk id="9" creationId="{29241437-BB60-6728-6DF8-541A92F1EB34}"/>
          </ac:spMkLst>
        </pc:spChg>
        <pc:spChg chg="add mod">
          <ac:chgData name="BANG MI SO" userId="9012bb5309406372" providerId="LiveId" clId="{50683F76-B965-4790-BD4F-DF832BDE1883}" dt="2022-06-02T23:34:09.501" v="2358" actId="20577"/>
          <ac:spMkLst>
            <pc:docMk/>
            <pc:sldMk cId="1057728446" sldId="467"/>
            <ac:spMk id="10" creationId="{4E0CEE70-00B0-CF12-0556-CFC882E4087A}"/>
          </ac:spMkLst>
        </pc:spChg>
        <pc:picChg chg="del">
          <ac:chgData name="BANG MI SO" userId="9012bb5309406372" providerId="LiveId" clId="{50683F76-B965-4790-BD4F-DF832BDE1883}" dt="2022-06-02T23:29:54.960" v="2237" actId="478"/>
          <ac:picMkLst>
            <pc:docMk/>
            <pc:sldMk cId="1057728446" sldId="467"/>
            <ac:picMk id="5" creationId="{7E6AEB51-A7EB-80B4-9A3E-F6284F01A835}"/>
          </ac:picMkLst>
        </pc:picChg>
        <pc:picChg chg="add mod">
          <ac:chgData name="BANG MI SO" userId="9012bb5309406372" providerId="LiveId" clId="{50683F76-B965-4790-BD4F-DF832BDE1883}" dt="2022-06-02T23:30:01.799" v="2240" actId="1076"/>
          <ac:picMkLst>
            <pc:docMk/>
            <pc:sldMk cId="1057728446" sldId="467"/>
            <ac:picMk id="6" creationId="{951A3649-C8EA-CC4E-C993-78BB87E8F758}"/>
          </ac:picMkLst>
        </pc:picChg>
        <pc:picChg chg="mod">
          <ac:chgData name="BANG MI SO" userId="9012bb5309406372" providerId="LiveId" clId="{50683F76-B965-4790-BD4F-DF832BDE1883}" dt="2022-06-02T23:29:59.141" v="2238" actId="1076"/>
          <ac:picMkLst>
            <pc:docMk/>
            <pc:sldMk cId="1057728446" sldId="467"/>
            <ac:picMk id="7" creationId="{B7179152-3F06-9927-B32F-6D1042154597}"/>
          </ac:picMkLst>
        </pc:picChg>
      </pc:sldChg>
      <pc:sldChg chg="delSp modSp add del mod">
        <pc:chgData name="BANG MI SO" userId="9012bb5309406372" providerId="LiveId" clId="{50683F76-B965-4790-BD4F-DF832BDE1883}" dt="2022-06-02T23:28:50.080" v="2233" actId="47"/>
        <pc:sldMkLst>
          <pc:docMk/>
          <pc:sldMk cId="1580507613" sldId="467"/>
        </pc:sldMkLst>
        <pc:spChg chg="del mod">
          <ac:chgData name="BANG MI SO" userId="9012bb5309406372" providerId="LiveId" clId="{50683F76-B965-4790-BD4F-DF832BDE1883}" dt="2022-06-02T23:28:29.845" v="2227" actId="21"/>
          <ac:spMkLst>
            <pc:docMk/>
            <pc:sldMk cId="1580507613" sldId="467"/>
            <ac:spMk id="4" creationId="{5DEF27EB-6012-EF68-2F60-483BD1816950}"/>
          </ac:spMkLst>
        </pc:spChg>
      </pc:sldChg>
      <pc:sldChg chg="addSp delSp modSp add mod">
        <pc:chgData name="BANG MI SO" userId="9012bb5309406372" providerId="LiveId" clId="{50683F76-B965-4790-BD4F-DF832BDE1883}" dt="2022-06-02T23:37:13.952" v="2485" actId="20577"/>
        <pc:sldMkLst>
          <pc:docMk/>
          <pc:sldMk cId="182653379" sldId="468"/>
        </pc:sldMkLst>
        <pc:spChg chg="mod">
          <ac:chgData name="BANG MI SO" userId="9012bb5309406372" providerId="LiveId" clId="{50683F76-B965-4790-BD4F-DF832BDE1883}" dt="2022-06-02T23:34:43.437" v="2439"/>
          <ac:spMkLst>
            <pc:docMk/>
            <pc:sldMk cId="182653379" sldId="468"/>
            <ac:spMk id="4" creationId="{8C7B0753-630A-3D7D-54D4-F1C666E9ABF7}"/>
          </ac:spMkLst>
        </pc:spChg>
        <pc:spChg chg="add mod">
          <ac:chgData name="BANG MI SO" userId="9012bb5309406372" providerId="LiveId" clId="{50683F76-B965-4790-BD4F-DF832BDE1883}" dt="2022-06-02T23:37:13.952" v="2485" actId="20577"/>
          <ac:spMkLst>
            <pc:docMk/>
            <pc:sldMk cId="182653379" sldId="468"/>
            <ac:spMk id="10" creationId="{CD9A06EE-6559-0B98-9058-8B7C5B955FCE}"/>
          </ac:spMkLst>
        </pc:spChg>
        <pc:picChg chg="del">
          <ac:chgData name="BANG MI SO" userId="9012bb5309406372" providerId="LiveId" clId="{50683F76-B965-4790-BD4F-DF832BDE1883}" dt="2022-06-02T23:33:46.890" v="2345" actId="478"/>
          <ac:picMkLst>
            <pc:docMk/>
            <pc:sldMk cId="182653379" sldId="468"/>
            <ac:picMk id="5" creationId="{E0D802B5-6165-0D7E-C928-341BC2C7BE80}"/>
          </ac:picMkLst>
        </pc:picChg>
        <pc:picChg chg="add mod">
          <ac:chgData name="BANG MI SO" userId="9012bb5309406372" providerId="LiveId" clId="{50683F76-B965-4790-BD4F-DF832BDE1883}" dt="2022-06-02T23:37:08.877" v="2483" actId="1076"/>
          <ac:picMkLst>
            <pc:docMk/>
            <pc:sldMk cId="182653379" sldId="468"/>
            <ac:picMk id="6" creationId="{8F5B9474-8378-EE61-638C-71209DE810D5}"/>
          </ac:picMkLst>
        </pc:picChg>
        <pc:picChg chg="del">
          <ac:chgData name="BANG MI SO" userId="9012bb5309406372" providerId="LiveId" clId="{50683F76-B965-4790-BD4F-DF832BDE1883}" dt="2022-06-02T23:33:47.337" v="2346" actId="478"/>
          <ac:picMkLst>
            <pc:docMk/>
            <pc:sldMk cId="182653379" sldId="468"/>
            <ac:picMk id="9" creationId="{AF5C438B-DA2E-F55E-5B00-20D3613496D1}"/>
          </ac:picMkLst>
        </pc:picChg>
      </pc:sldChg>
      <pc:sldChg chg="addSp delSp modSp add mod">
        <pc:chgData name="BANG MI SO" userId="9012bb5309406372" providerId="LiveId" clId="{50683F76-B965-4790-BD4F-DF832BDE1883}" dt="2022-06-02T23:40:20.325" v="2842" actId="6549"/>
        <pc:sldMkLst>
          <pc:docMk/>
          <pc:sldMk cId="345076258" sldId="469"/>
        </pc:sldMkLst>
        <pc:spChg chg="add mod">
          <ac:chgData name="BANG MI SO" userId="9012bb5309406372" providerId="LiveId" clId="{50683F76-B965-4790-BD4F-DF832BDE1883}" dt="2022-06-02T23:40:14.518" v="2839" actId="1076"/>
          <ac:spMkLst>
            <pc:docMk/>
            <pc:sldMk cId="345076258" sldId="469"/>
            <ac:spMk id="11" creationId="{5C7E18BE-1D98-3B6B-FBA3-3A73E3607508}"/>
          </ac:spMkLst>
        </pc:spChg>
        <pc:spChg chg="add mod">
          <ac:chgData name="BANG MI SO" userId="9012bb5309406372" providerId="LiveId" clId="{50683F76-B965-4790-BD4F-DF832BDE1883}" dt="2022-06-02T23:40:20.325" v="2842" actId="6549"/>
          <ac:spMkLst>
            <pc:docMk/>
            <pc:sldMk cId="345076258" sldId="469"/>
            <ac:spMk id="12" creationId="{4B68272B-83C9-761F-517F-0D330568C489}"/>
          </ac:spMkLst>
        </pc:spChg>
        <pc:picChg chg="del">
          <ac:chgData name="BANG MI SO" userId="9012bb5309406372" providerId="LiveId" clId="{50683F76-B965-4790-BD4F-DF832BDE1883}" dt="2022-06-02T23:37:27.915" v="2487" actId="478"/>
          <ac:picMkLst>
            <pc:docMk/>
            <pc:sldMk cId="345076258" sldId="469"/>
            <ac:picMk id="5" creationId="{E59F811F-659D-9158-BA62-70EA5570DE9D}"/>
          </ac:picMkLst>
        </pc:picChg>
        <pc:picChg chg="add mod">
          <ac:chgData name="BANG MI SO" userId="9012bb5309406372" providerId="LiveId" clId="{50683F76-B965-4790-BD4F-DF832BDE1883}" dt="2022-06-02T23:38:12.278" v="2493" actId="1076"/>
          <ac:picMkLst>
            <pc:docMk/>
            <pc:sldMk cId="345076258" sldId="469"/>
            <ac:picMk id="6" creationId="{AE8DEDD6-4F4B-3844-C83B-9AD44D371AD6}"/>
          </ac:picMkLst>
        </pc:picChg>
        <pc:picChg chg="del">
          <ac:chgData name="BANG MI SO" userId="9012bb5309406372" providerId="LiveId" clId="{50683F76-B965-4790-BD4F-DF832BDE1883}" dt="2022-06-02T23:37:28.339" v="2488" actId="478"/>
          <ac:picMkLst>
            <pc:docMk/>
            <pc:sldMk cId="345076258" sldId="469"/>
            <ac:picMk id="7" creationId="{D745525A-F0EC-DE46-26BD-9BBE0DBCB16E}"/>
          </ac:picMkLst>
        </pc:picChg>
        <pc:picChg chg="add mod">
          <ac:chgData name="BANG MI SO" userId="9012bb5309406372" providerId="LiveId" clId="{50683F76-B965-4790-BD4F-DF832BDE1883}" dt="2022-06-02T23:38:08.918" v="2492" actId="1076"/>
          <ac:picMkLst>
            <pc:docMk/>
            <pc:sldMk cId="345076258" sldId="469"/>
            <ac:picMk id="9" creationId="{B0FC7E6B-8DF0-1D74-6BD6-C9F6B5344D0E}"/>
          </ac:picMkLst>
        </pc:picChg>
      </pc:sldChg>
      <pc:sldChg chg="addSp delSp modSp add mod">
        <pc:chgData name="BANG MI SO" userId="9012bb5309406372" providerId="LiveId" clId="{50683F76-B965-4790-BD4F-DF832BDE1883}" dt="2022-06-02T23:42:07.966" v="2902"/>
        <pc:sldMkLst>
          <pc:docMk/>
          <pc:sldMk cId="1091536010" sldId="470"/>
        </pc:sldMkLst>
        <pc:spChg chg="mod">
          <ac:chgData name="BANG MI SO" userId="9012bb5309406372" providerId="LiveId" clId="{50683F76-B965-4790-BD4F-DF832BDE1883}" dt="2022-06-02T23:40:42.909" v="2845"/>
          <ac:spMkLst>
            <pc:docMk/>
            <pc:sldMk cId="1091536010" sldId="470"/>
            <ac:spMk id="4" creationId="{8ACA5794-8A37-602A-7450-05AA68BDE099}"/>
          </ac:spMkLst>
        </pc:spChg>
        <pc:spChg chg="del">
          <ac:chgData name="BANG MI SO" userId="9012bb5309406372" providerId="LiveId" clId="{50683F76-B965-4790-BD4F-DF832BDE1883}" dt="2022-06-02T23:40:36.851" v="2844" actId="478"/>
          <ac:spMkLst>
            <pc:docMk/>
            <pc:sldMk cId="1091536010" sldId="470"/>
            <ac:spMk id="11" creationId="{5C7E18BE-1D98-3B6B-FBA3-3A73E3607508}"/>
          </ac:spMkLst>
        </pc:spChg>
        <pc:spChg chg="del">
          <ac:chgData name="BANG MI SO" userId="9012bb5309406372" providerId="LiveId" clId="{50683F76-B965-4790-BD4F-DF832BDE1883}" dt="2022-06-02T23:41:01.916" v="2847" actId="478"/>
          <ac:spMkLst>
            <pc:docMk/>
            <pc:sldMk cId="1091536010" sldId="470"/>
            <ac:spMk id="12" creationId="{4B68272B-83C9-761F-517F-0D330568C489}"/>
          </ac:spMkLst>
        </pc:spChg>
        <pc:spChg chg="add mod">
          <ac:chgData name="BANG MI SO" userId="9012bb5309406372" providerId="LiveId" clId="{50683F76-B965-4790-BD4F-DF832BDE1883}" dt="2022-06-02T23:42:07.966" v="2902"/>
          <ac:spMkLst>
            <pc:docMk/>
            <pc:sldMk cId="1091536010" sldId="470"/>
            <ac:spMk id="13" creationId="{A2C9D19C-FA15-605F-F104-AA0BA63D29B2}"/>
          </ac:spMkLst>
        </pc:spChg>
        <pc:picChg chg="add mod">
          <ac:chgData name="BANG MI SO" userId="9012bb5309406372" providerId="LiveId" clId="{50683F76-B965-4790-BD4F-DF832BDE1883}" dt="2022-06-02T23:41:52.453" v="2852" actId="1076"/>
          <ac:picMkLst>
            <pc:docMk/>
            <pc:sldMk cId="1091536010" sldId="470"/>
            <ac:picMk id="5" creationId="{2D761F44-0110-F506-B73D-4668E1FA40E3}"/>
          </ac:picMkLst>
        </pc:picChg>
        <pc:picChg chg="del">
          <ac:chgData name="BANG MI SO" userId="9012bb5309406372" providerId="LiveId" clId="{50683F76-B965-4790-BD4F-DF832BDE1883}" dt="2022-06-02T23:40:36.851" v="2844" actId="478"/>
          <ac:picMkLst>
            <pc:docMk/>
            <pc:sldMk cId="1091536010" sldId="470"/>
            <ac:picMk id="6" creationId="{AE8DEDD6-4F4B-3844-C83B-9AD44D371AD6}"/>
          </ac:picMkLst>
        </pc:picChg>
        <pc:picChg chg="add mod">
          <ac:chgData name="BANG MI SO" userId="9012bb5309406372" providerId="LiveId" clId="{50683F76-B965-4790-BD4F-DF832BDE1883}" dt="2022-06-02T23:41:55.638" v="2853" actId="1076"/>
          <ac:picMkLst>
            <pc:docMk/>
            <pc:sldMk cId="1091536010" sldId="470"/>
            <ac:picMk id="8" creationId="{72CB2E1F-1EB4-BD44-E3B5-7EFE4CA68251}"/>
          </ac:picMkLst>
        </pc:picChg>
        <pc:picChg chg="del">
          <ac:chgData name="BANG MI SO" userId="9012bb5309406372" providerId="LiveId" clId="{50683F76-B965-4790-BD4F-DF832BDE1883}" dt="2022-06-02T23:40:36.851" v="2844" actId="478"/>
          <ac:picMkLst>
            <pc:docMk/>
            <pc:sldMk cId="1091536010" sldId="470"/>
            <ac:picMk id="9" creationId="{B0FC7E6B-8DF0-1D74-6BD6-C9F6B5344D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C74BE-83C7-49F9-8AE4-0778A70A280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F5C30-C409-4DF2-A59C-6537B1D9E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483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35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036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12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89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404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11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9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454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415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320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77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706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293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43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8C2D8-F1ED-471E-AD73-EC1ED24B7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D3A065-949E-CE79-4116-CAB4F759C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728BB-14DE-8753-9F85-07916E4D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23F-2DAA-4410-93F0-6714ECCB5F98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5909B-A9FA-E8B6-7D1E-F61EB605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8248E-877C-8F12-9425-23155ED6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A0E-D949-4985-95B9-8F9E480C0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8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8BE74-96FA-1084-F354-470949E2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9602F7-C145-35BB-8E7A-2EC48C520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DA4EC-A7AF-3AB3-0AAE-F54C5E5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23F-2DAA-4410-93F0-6714ECCB5F98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7DBBE-B77E-9C5E-18C1-F51AFFCD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23561-0AEB-B471-634E-1BA94D3D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A0E-D949-4985-95B9-8F9E480C0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0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3AF4E2-5333-BA46-2CE1-687853CA2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FD46B7-22C3-2769-CC58-C0064742A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F50EA-D782-04CB-73DE-08B09897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23F-2DAA-4410-93F0-6714ECCB5F98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CD32A-4B9A-DDC9-DF2C-2CD66A3A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4E90E-D491-8AD0-6BD8-EDFCAA57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A0E-D949-4985-95B9-8F9E480C0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39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EBD21F1-27AF-4ACB-9447-CB1534EF79E0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E095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CD71CE-D730-4CBB-96DE-3BDC78D9848F}"/>
              </a:ext>
            </a:extLst>
          </p:cNvPr>
          <p:cNvSpPr/>
          <p:nvPr userDrawn="1"/>
        </p:nvSpPr>
        <p:spPr>
          <a:xfrm>
            <a:off x="2598332" y="2011397"/>
            <a:ext cx="139700" cy="901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5BFDD2-3553-4670-A09B-3E909FC81714}"/>
              </a:ext>
            </a:extLst>
          </p:cNvPr>
          <p:cNvSpPr/>
          <p:nvPr userDrawn="1"/>
        </p:nvSpPr>
        <p:spPr>
          <a:xfrm rot="5400000">
            <a:off x="2979329" y="1541498"/>
            <a:ext cx="139700" cy="901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01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04F1A-5741-5911-CADE-FFE9EAF8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BA1E2-6F26-5A94-FA50-54EA8F99F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0A2FC-43E3-37FD-C0E1-6016EB03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23F-2DAA-4410-93F0-6714ECCB5F98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56D7F-6156-AA14-32B3-53AFC18C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F52D5-3090-41D6-5803-C09A3375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A0E-D949-4985-95B9-8F9E480C0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8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04B84-E7EB-7E00-EE98-C62EFC839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65FA6A-7D0D-2CB2-50BF-61F2B9A1F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1A949-69CA-3E9A-0E40-FC6CAF80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23F-2DAA-4410-93F0-6714ECCB5F98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109D2-7AC3-754D-5C1E-9967E931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46B72-5331-E697-4814-3CE686A7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A0E-D949-4985-95B9-8F9E480C0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96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1F213-2131-CA5A-11EC-B53132B1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600D7-1431-CD8E-5BD1-FD81CBA0B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635C48-9673-6EF0-5BB9-5CEA448BD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56E692-A2FA-3B91-429B-73E4E8C3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23F-2DAA-4410-93F0-6714ECCB5F98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E5FB5B-C37F-AB79-A072-72EB18B4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5DE530-AF50-4EB1-C519-49090AB6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A0E-D949-4985-95B9-8F9E480C0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0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63CFD-2C4E-952E-7C35-1EF03C42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A61E79-0566-39AB-64AA-54104A0CB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776249-B70D-E4A9-0709-AC44765BA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BE66EB-E3E4-2C02-C46A-663D6FBD6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AA439D-1D32-9E4F-3252-288CF8879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FD0CE0-C515-9A9A-95AB-71CFA51B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23F-2DAA-4410-93F0-6714ECCB5F98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5AD0-D3A8-63DF-E4DF-58C23753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3D1869-B969-641B-E8C6-1B6DA4D4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A0E-D949-4985-95B9-8F9E480C0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7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9A7B5-E059-E437-CEC2-E5F0C8A5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CD4CB6-D38F-3117-50BB-6D349A0C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23F-2DAA-4410-93F0-6714ECCB5F98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0E4FCF-6563-2B56-B685-F6822B4B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CBE328-8ABC-BE82-8D32-934672C9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A0E-D949-4985-95B9-8F9E480C0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5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DC258A-5C9B-6818-05AC-D26A9CC8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23F-2DAA-4410-93F0-6714ECCB5F98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B04929-9E11-94D8-32E7-D3F3BD64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ECA8F9-2272-85AB-3D37-1FC70F95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A0E-D949-4985-95B9-8F9E480C0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33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05746-CAFB-8EC5-B320-FDACFFA1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52129-772F-D16D-3328-8BF4EA7AE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CE2257-F23A-A45A-55BA-3AF31504C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CD62D9-64F8-E5B5-A99C-3EFF7A6C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23F-2DAA-4410-93F0-6714ECCB5F98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34B47B-BB3F-3E44-B077-770EAA60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34E28E-113B-3828-E593-0A38DB80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A0E-D949-4985-95B9-8F9E480C0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64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6D856-0F7D-3B9B-E8C0-FE9D07B9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2E7A72-1887-FDF4-E037-D4D40436D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DC08BE-7F83-C634-EA45-ACD9A9048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87084A-C9BF-0D61-9A87-AB89E242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23F-2DAA-4410-93F0-6714ECCB5F98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D1203D-400A-D045-F5CA-AB52538B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7CF5A6-5D91-4FEE-DC6C-39334E47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A0E-D949-4985-95B9-8F9E480C0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60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447AEB-B576-849B-AA9C-6229EFBB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9A9F0-42B0-A64E-5313-41601DB98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8C9AF-A498-4BCD-8802-19B8ED050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C123F-2DAA-4410-93F0-6714ECCB5F98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3224A2-5CE4-CC26-ACDD-B8C210C6F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5326E-B77B-C396-B452-4241FB1A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20A0E-D949-4985-95B9-8F9E480C0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69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A33BF4-17CD-479E-8B92-3CA3111F5D0F}"/>
              </a:ext>
            </a:extLst>
          </p:cNvPr>
          <p:cNvSpPr txBox="1"/>
          <p:nvPr/>
        </p:nvSpPr>
        <p:spPr>
          <a:xfrm>
            <a:off x="3081336" y="2950908"/>
            <a:ext cx="6029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React </a:t>
            </a:r>
            <a:r>
              <a:rPr lang="ko-KR" altLang="en-US" sz="4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중간평가 과제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220D6-2ACE-4496-AD48-E718BE83E80B}"/>
              </a:ext>
            </a:extLst>
          </p:cNvPr>
          <p:cNvSpPr txBox="1"/>
          <p:nvPr/>
        </p:nvSpPr>
        <p:spPr>
          <a:xfrm>
            <a:off x="3081336" y="3944908"/>
            <a:ext cx="602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방미소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41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설계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6C9F973-6856-15E2-9A0F-610707FA1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118" y="1152509"/>
            <a:ext cx="3169920" cy="53775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9A7CE91-D6A3-E2D5-8482-C8B05DFB1C66}"/>
              </a:ext>
            </a:extLst>
          </p:cNvPr>
          <p:cNvSpPr/>
          <p:nvPr/>
        </p:nvSpPr>
        <p:spPr>
          <a:xfrm>
            <a:off x="2412274" y="4511040"/>
            <a:ext cx="1375955" cy="357052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36DE612-BB2F-9D2A-DA41-257D858596B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88229" y="4689566"/>
            <a:ext cx="3161211" cy="13063"/>
          </a:xfrm>
          <a:prstGeom prst="straightConnector1">
            <a:avLst/>
          </a:prstGeom>
          <a:noFill/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1FC583-B8DA-D3FD-CBA5-41A920D8858F}"/>
              </a:ext>
            </a:extLst>
          </p:cNvPr>
          <p:cNvSpPr/>
          <p:nvPr/>
        </p:nvSpPr>
        <p:spPr>
          <a:xfrm>
            <a:off x="2412274" y="2264228"/>
            <a:ext cx="2010764" cy="357052"/>
          </a:xfrm>
          <a:prstGeom prst="rect">
            <a:avLst/>
          </a:prstGeom>
          <a:solidFill>
            <a:schemeClr val="bg1">
              <a:lumMod val="95000"/>
              <a:alpha val="83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517879-7CCA-C326-8341-00F4FEC68F16}"/>
              </a:ext>
            </a:extLst>
          </p:cNvPr>
          <p:cNvSpPr/>
          <p:nvPr/>
        </p:nvSpPr>
        <p:spPr>
          <a:xfrm>
            <a:off x="2412274" y="2834642"/>
            <a:ext cx="2010764" cy="594358"/>
          </a:xfrm>
          <a:prstGeom prst="rect">
            <a:avLst/>
          </a:prstGeom>
          <a:solidFill>
            <a:schemeClr val="bg1">
              <a:lumMod val="95000"/>
              <a:alpha val="83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15CED-DBBE-1B6B-CB20-780936536CAF}"/>
              </a:ext>
            </a:extLst>
          </p:cNvPr>
          <p:cNvSpPr txBox="1"/>
          <p:nvPr/>
        </p:nvSpPr>
        <p:spPr>
          <a:xfrm>
            <a:off x="7280365" y="4379463"/>
            <a:ext cx="405819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날짜가 변경되는 것을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useEffect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 감지 후 데이터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디스패치하여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차트로 출력함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D21D12-BA6A-98C0-3E20-A185F116894A}"/>
              </a:ext>
            </a:extLst>
          </p:cNvPr>
          <p:cNvSpPr/>
          <p:nvPr/>
        </p:nvSpPr>
        <p:spPr>
          <a:xfrm>
            <a:off x="2412274" y="3925411"/>
            <a:ext cx="2010764" cy="357052"/>
          </a:xfrm>
          <a:prstGeom prst="rect">
            <a:avLst/>
          </a:prstGeom>
          <a:solidFill>
            <a:schemeClr val="bg1">
              <a:lumMod val="95000"/>
              <a:alpha val="83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060038-8364-B7B9-22CD-DFFE9C340401}"/>
              </a:ext>
            </a:extLst>
          </p:cNvPr>
          <p:cNvSpPr/>
          <p:nvPr/>
        </p:nvSpPr>
        <p:spPr>
          <a:xfrm>
            <a:off x="2412274" y="5061859"/>
            <a:ext cx="2010764" cy="357052"/>
          </a:xfrm>
          <a:prstGeom prst="rect">
            <a:avLst/>
          </a:prstGeom>
          <a:solidFill>
            <a:schemeClr val="bg1">
              <a:lumMod val="95000"/>
              <a:alpha val="83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1B1C0A-E02A-7475-9161-3AFEE88D258E}"/>
              </a:ext>
            </a:extLst>
          </p:cNvPr>
          <p:cNvSpPr/>
          <p:nvPr/>
        </p:nvSpPr>
        <p:spPr>
          <a:xfrm>
            <a:off x="1881050" y="5418911"/>
            <a:ext cx="1062447" cy="1168833"/>
          </a:xfrm>
          <a:prstGeom prst="rect">
            <a:avLst/>
          </a:prstGeom>
          <a:solidFill>
            <a:schemeClr val="bg1">
              <a:lumMod val="95000"/>
              <a:alpha val="83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2310814-6C8F-34BA-71AB-FA14EFDC638B}"/>
              </a:ext>
            </a:extLst>
          </p:cNvPr>
          <p:cNvSpPr/>
          <p:nvPr/>
        </p:nvSpPr>
        <p:spPr>
          <a:xfrm>
            <a:off x="2865120" y="1693814"/>
            <a:ext cx="1557918" cy="357052"/>
          </a:xfrm>
          <a:prstGeom prst="rect">
            <a:avLst/>
          </a:prstGeom>
          <a:solidFill>
            <a:schemeClr val="bg1">
              <a:lumMod val="95000"/>
              <a:alpha val="83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24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설계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7B0753-630A-3D7D-54D4-F1C666E9ABF7}"/>
              </a:ext>
            </a:extLst>
          </p:cNvPr>
          <p:cNvSpPr txBox="1"/>
          <p:nvPr/>
        </p:nvSpPr>
        <p:spPr>
          <a:xfrm>
            <a:off x="409302" y="783177"/>
            <a:ext cx="365851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Covid19.js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D802B5-6165-0D7E-C928-341BC2C7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27" y="2114550"/>
            <a:ext cx="4972050" cy="2628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5C438B-DA2E-F55E-5B00-20D361349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775" y="1190843"/>
            <a:ext cx="3904157" cy="542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7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설계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7B0753-630A-3D7D-54D4-F1C666E9ABF7}"/>
              </a:ext>
            </a:extLst>
          </p:cNvPr>
          <p:cNvSpPr txBox="1"/>
          <p:nvPr/>
        </p:nvSpPr>
        <p:spPr>
          <a:xfrm>
            <a:off x="409302" y="783177"/>
            <a:ext cx="365851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Covid19.js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5B9474-8378-EE61-638C-71209DE81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67" y="2443162"/>
            <a:ext cx="5067300" cy="1971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9A06EE-6559-0B98-9058-8B7C5B955FCE}"/>
              </a:ext>
            </a:extLst>
          </p:cNvPr>
          <p:cNvSpPr txBox="1"/>
          <p:nvPr/>
        </p:nvSpPr>
        <p:spPr>
          <a:xfrm>
            <a:off x="7100358" y="3121222"/>
            <a:ext cx="4181475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JSON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파일에 명시된 날짜 양식으로 포맷 맞춰 줌</a:t>
            </a:r>
          </a:p>
        </p:txBody>
      </p:sp>
    </p:spTree>
    <p:extLst>
      <p:ext uri="{BB962C8B-B14F-4D97-AF65-F5344CB8AC3E}">
        <p14:creationId xmlns:p14="http://schemas.microsoft.com/office/powerpoint/2010/main" val="18265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설계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6C9F973-6856-15E2-9A0F-610707FA1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118" y="1152509"/>
            <a:ext cx="3169920" cy="53775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D1FC583-B8DA-D3FD-CBA5-41A920D8858F}"/>
              </a:ext>
            </a:extLst>
          </p:cNvPr>
          <p:cNvSpPr/>
          <p:nvPr/>
        </p:nvSpPr>
        <p:spPr>
          <a:xfrm>
            <a:off x="2412274" y="2264228"/>
            <a:ext cx="2010764" cy="357052"/>
          </a:xfrm>
          <a:prstGeom prst="rect">
            <a:avLst/>
          </a:prstGeom>
          <a:solidFill>
            <a:schemeClr val="bg1">
              <a:lumMod val="95000"/>
              <a:alpha val="83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517879-7CCA-C326-8341-00F4FEC68F16}"/>
              </a:ext>
            </a:extLst>
          </p:cNvPr>
          <p:cNvSpPr/>
          <p:nvPr/>
        </p:nvSpPr>
        <p:spPr>
          <a:xfrm>
            <a:off x="2412274" y="2834642"/>
            <a:ext cx="2010764" cy="594358"/>
          </a:xfrm>
          <a:prstGeom prst="rect">
            <a:avLst/>
          </a:prstGeom>
          <a:solidFill>
            <a:schemeClr val="bg1">
              <a:lumMod val="95000"/>
              <a:alpha val="83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B38945-F2E7-06E4-F6CB-CC279A6B3C5B}"/>
              </a:ext>
            </a:extLst>
          </p:cNvPr>
          <p:cNvSpPr/>
          <p:nvPr/>
        </p:nvSpPr>
        <p:spPr>
          <a:xfrm>
            <a:off x="2412274" y="2540725"/>
            <a:ext cx="2010764" cy="35705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A9DB6B2-92B2-B32A-7F13-F2E972D8E1D6}"/>
              </a:ext>
            </a:extLst>
          </p:cNvPr>
          <p:cNvCxnSpPr>
            <a:stCxn id="9" idx="3"/>
          </p:cNvCxnSpPr>
          <p:nvPr/>
        </p:nvCxnSpPr>
        <p:spPr>
          <a:xfrm>
            <a:off x="4423038" y="2719251"/>
            <a:ext cx="2526402" cy="13063"/>
          </a:xfrm>
          <a:prstGeom prst="straightConnector1">
            <a:avLst/>
          </a:prstGeom>
          <a:noFill/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98785E-EA13-024F-5E91-EBC094C6EE0B}"/>
              </a:ext>
            </a:extLst>
          </p:cNvPr>
          <p:cNvSpPr txBox="1"/>
          <p:nvPr/>
        </p:nvSpPr>
        <p:spPr>
          <a:xfrm>
            <a:off x="7280365" y="2549433"/>
            <a:ext cx="296091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pages.js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에서 데이터를 받아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그래프 출력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464F96-8B5D-AB2D-C816-E91A0A956C8F}"/>
              </a:ext>
            </a:extLst>
          </p:cNvPr>
          <p:cNvSpPr/>
          <p:nvPr/>
        </p:nvSpPr>
        <p:spPr>
          <a:xfrm>
            <a:off x="2412274" y="3925411"/>
            <a:ext cx="2010764" cy="357052"/>
          </a:xfrm>
          <a:prstGeom prst="rect">
            <a:avLst/>
          </a:prstGeom>
          <a:solidFill>
            <a:schemeClr val="bg1">
              <a:lumMod val="95000"/>
              <a:alpha val="83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B297C1-5A04-0C68-74C1-D61CB3AB0FBD}"/>
              </a:ext>
            </a:extLst>
          </p:cNvPr>
          <p:cNvSpPr/>
          <p:nvPr/>
        </p:nvSpPr>
        <p:spPr>
          <a:xfrm>
            <a:off x="2412274" y="5061859"/>
            <a:ext cx="2010764" cy="357052"/>
          </a:xfrm>
          <a:prstGeom prst="rect">
            <a:avLst/>
          </a:prstGeom>
          <a:solidFill>
            <a:schemeClr val="bg1">
              <a:lumMod val="95000"/>
              <a:alpha val="83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AE9EC3-1A28-6732-2172-B3E359C52C7D}"/>
              </a:ext>
            </a:extLst>
          </p:cNvPr>
          <p:cNvSpPr/>
          <p:nvPr/>
        </p:nvSpPr>
        <p:spPr>
          <a:xfrm>
            <a:off x="2412274" y="4493635"/>
            <a:ext cx="2010764" cy="357052"/>
          </a:xfrm>
          <a:prstGeom prst="rect">
            <a:avLst/>
          </a:prstGeom>
          <a:solidFill>
            <a:schemeClr val="bg1">
              <a:lumMod val="95000"/>
              <a:alpha val="83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772080-30C6-0BF4-F71A-A23611A0A044}"/>
              </a:ext>
            </a:extLst>
          </p:cNvPr>
          <p:cNvSpPr/>
          <p:nvPr/>
        </p:nvSpPr>
        <p:spPr>
          <a:xfrm>
            <a:off x="2412274" y="3417031"/>
            <a:ext cx="2010764" cy="35705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C3153BB-8107-A6E4-F98D-9DAB036D785C}"/>
              </a:ext>
            </a:extLst>
          </p:cNvPr>
          <p:cNvCxnSpPr>
            <a:stCxn id="18" idx="3"/>
          </p:cNvCxnSpPr>
          <p:nvPr/>
        </p:nvCxnSpPr>
        <p:spPr>
          <a:xfrm>
            <a:off x="4423038" y="3595557"/>
            <a:ext cx="2526402" cy="13063"/>
          </a:xfrm>
          <a:prstGeom prst="straightConnector1">
            <a:avLst/>
          </a:prstGeom>
          <a:noFill/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15CEA7-E5BC-0970-A094-E7C45D2872BE}"/>
              </a:ext>
            </a:extLst>
          </p:cNvPr>
          <p:cNvSpPr txBox="1"/>
          <p:nvPr/>
        </p:nvSpPr>
        <p:spPr>
          <a:xfrm>
            <a:off x="7280365" y="3425739"/>
            <a:ext cx="296091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날짜 변경 처리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6C3D55-9D4D-EC89-D42C-F8CE77ACAB07}"/>
              </a:ext>
            </a:extLst>
          </p:cNvPr>
          <p:cNvSpPr/>
          <p:nvPr/>
        </p:nvSpPr>
        <p:spPr>
          <a:xfrm>
            <a:off x="1881050" y="5418911"/>
            <a:ext cx="1062447" cy="1168833"/>
          </a:xfrm>
          <a:prstGeom prst="rect">
            <a:avLst/>
          </a:prstGeom>
          <a:solidFill>
            <a:schemeClr val="bg1">
              <a:lumMod val="95000"/>
              <a:alpha val="83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837167-3F3A-760D-730C-6ADBDD714BFC}"/>
              </a:ext>
            </a:extLst>
          </p:cNvPr>
          <p:cNvSpPr/>
          <p:nvPr/>
        </p:nvSpPr>
        <p:spPr>
          <a:xfrm>
            <a:off x="2865120" y="1693814"/>
            <a:ext cx="1557918" cy="357052"/>
          </a:xfrm>
          <a:prstGeom prst="rect">
            <a:avLst/>
          </a:prstGeom>
          <a:solidFill>
            <a:schemeClr val="bg1">
              <a:lumMod val="95000"/>
              <a:alpha val="83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286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설계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CA5794-8A37-602A-7450-05AA68BDE099}"/>
              </a:ext>
            </a:extLst>
          </p:cNvPr>
          <p:cNvSpPr txBox="1"/>
          <p:nvPr/>
        </p:nvSpPr>
        <p:spPr>
          <a:xfrm>
            <a:off x="409302" y="783177"/>
            <a:ext cx="365851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Top.js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9F811F-659D-9158-BA62-70EA5570D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2" y="1663168"/>
            <a:ext cx="6286500" cy="4229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45525A-F0EC-DE46-26BD-9BBE0DBCB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700" y="967843"/>
            <a:ext cx="31334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28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설계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CA5794-8A37-602A-7450-05AA68BDE099}"/>
              </a:ext>
            </a:extLst>
          </p:cNvPr>
          <p:cNvSpPr txBox="1"/>
          <p:nvPr/>
        </p:nvSpPr>
        <p:spPr>
          <a:xfrm>
            <a:off x="409302" y="783177"/>
            <a:ext cx="365851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Top.js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8DEDD6-4F4B-3844-C83B-9AD44D371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33" y="2390775"/>
            <a:ext cx="4276725" cy="2076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FC7E6B-8DF0-1D74-6BD6-C9F6B5344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317" y="1604962"/>
            <a:ext cx="4781550" cy="3648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7E18BE-1D98-3B6B-FBA3-3A73E3607508}"/>
              </a:ext>
            </a:extLst>
          </p:cNvPr>
          <p:cNvSpPr txBox="1"/>
          <p:nvPr/>
        </p:nvSpPr>
        <p:spPr>
          <a:xfrm>
            <a:off x="1013883" y="4583310"/>
            <a:ext cx="467254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url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에서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submit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된 날짜를 가져와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input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태그 기본값으로 넣어 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8272B-83C9-761F-517F-0D330568C489}"/>
              </a:ext>
            </a:extLst>
          </p:cNvPr>
          <p:cNvSpPr txBox="1"/>
          <p:nvPr/>
        </p:nvSpPr>
        <p:spPr>
          <a:xfrm>
            <a:off x="6219825" y="5498513"/>
            <a:ext cx="520594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 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onChange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이벤트 없이 기본값만을 적용하면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input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태그가 수정 불가능한 읽기 전용 폼이 되므로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onChange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이벤트를 별도 적용</a:t>
            </a:r>
          </a:p>
        </p:txBody>
      </p:sp>
    </p:spTree>
    <p:extLst>
      <p:ext uri="{BB962C8B-B14F-4D97-AF65-F5344CB8AC3E}">
        <p14:creationId xmlns:p14="http://schemas.microsoft.com/office/powerpoint/2010/main" val="345076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설계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CA5794-8A37-602A-7450-05AA68BDE099}"/>
              </a:ext>
            </a:extLst>
          </p:cNvPr>
          <p:cNvSpPr txBox="1"/>
          <p:nvPr/>
        </p:nvSpPr>
        <p:spPr>
          <a:xfrm>
            <a:off x="409302" y="783177"/>
            <a:ext cx="365851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LineChartView.js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761F44-0110-F506-B73D-4668E1FA4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152509"/>
            <a:ext cx="3988082" cy="53833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CB2E1F-1EB4-BD44-E3B5-7EFE4CA68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680" y="2281237"/>
            <a:ext cx="5657850" cy="2771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C9D19C-FA15-605F-F104-AA0BA63D29B2}"/>
              </a:ext>
            </a:extLst>
          </p:cNvPr>
          <p:cNvSpPr txBox="1"/>
          <p:nvPr/>
        </p:nvSpPr>
        <p:spPr>
          <a:xfrm>
            <a:off x="6052634" y="5250863"/>
            <a:ext cx="520594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전송된 데이터를 가공하여 활용</a:t>
            </a:r>
          </a:p>
        </p:txBody>
      </p:sp>
    </p:spTree>
    <p:extLst>
      <p:ext uri="{BB962C8B-B14F-4D97-AF65-F5344CB8AC3E}">
        <p14:creationId xmlns:p14="http://schemas.microsoft.com/office/powerpoint/2010/main" val="1091536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4F4A60-670B-4FDD-9D10-77ADBA93F9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095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A3045-EBA5-4997-9AC0-20A9EAA10BF5}"/>
              </a:ext>
            </a:extLst>
          </p:cNvPr>
          <p:cNvSpPr txBox="1"/>
          <p:nvPr/>
        </p:nvSpPr>
        <p:spPr>
          <a:xfrm>
            <a:off x="1999303" y="1689388"/>
            <a:ext cx="4931040" cy="468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코딩 </a:t>
            </a:r>
            <a:r>
              <a:rPr lang="en-US" altLang="ko-KR" sz="14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:</a:t>
            </a:r>
            <a:r>
              <a:rPr lang="ko-KR" altLang="en-US" sz="14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15</a:t>
            </a:r>
            <a:r>
              <a:rPr lang="ko-KR" altLang="en-US" sz="14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시간 전후</a:t>
            </a:r>
            <a:endParaRPr lang="en-US" altLang="ko-KR" sz="14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6C017-2BCF-452C-B4E1-1D47E8CB7602}"/>
              </a:ext>
            </a:extLst>
          </p:cNvPr>
          <p:cNvSpPr txBox="1"/>
          <p:nvPr/>
        </p:nvSpPr>
        <p:spPr>
          <a:xfrm>
            <a:off x="1550069" y="1273593"/>
            <a:ext cx="171383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소요시간</a:t>
            </a:r>
            <a:endParaRPr lang="ko-KR" altLang="en-US" dirty="0">
              <a:solidFill>
                <a:schemeClr val="bg1"/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063F9-BE07-4E04-AF45-8CDC29E8D277}"/>
              </a:ext>
            </a:extLst>
          </p:cNvPr>
          <p:cNvSpPr txBox="1"/>
          <p:nvPr/>
        </p:nvSpPr>
        <p:spPr>
          <a:xfrm>
            <a:off x="1550069" y="2913626"/>
            <a:ext cx="171383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후기</a:t>
            </a:r>
            <a:endParaRPr lang="ko-KR" altLang="en-US" dirty="0">
              <a:solidFill>
                <a:schemeClr val="bg1"/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BDA8E-38BD-4B1F-B8B2-6EFFE08529CD}"/>
              </a:ext>
            </a:extLst>
          </p:cNvPr>
          <p:cNvSpPr txBox="1"/>
          <p:nvPr/>
        </p:nvSpPr>
        <p:spPr>
          <a:xfrm>
            <a:off x="1999302" y="3429000"/>
            <a:ext cx="8370183" cy="2327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React</a:t>
            </a:r>
            <a:r>
              <a:rPr lang="ko-KR" altLang="en-US" sz="14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와 </a:t>
            </a:r>
            <a:r>
              <a:rPr lang="en-US" altLang="ko-KR" sz="14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Redux</a:t>
            </a:r>
            <a:r>
              <a:rPr lang="ko-KR" altLang="en-US" sz="14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에 대한 이해가 아주 낮은 상태에서 시험을 치르게 되어 새 기능을 넣을 때마다 오류에 부딪히고  헤맸습니다</a:t>
            </a:r>
            <a:r>
              <a:rPr lang="en-US" altLang="ko-KR" sz="14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날짜를 쿼리로 전달하는 부분을 설계하는 데 가장 난항을 겪었습니다</a:t>
            </a:r>
            <a:r>
              <a:rPr lang="en-US" altLang="ko-KR" sz="14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 JSON </a:t>
            </a:r>
            <a:r>
              <a:rPr lang="ko-KR" altLang="en-US" sz="14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데이터를 어떻게 탐색해야 하는지   아직 많은 공부가 필요하다고 느꼈습니다</a:t>
            </a:r>
            <a:r>
              <a:rPr lang="en-US" altLang="ko-KR" sz="14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특히 한 번 날짜를 입력한 다음에 해당 정보를 저장시키고 싶었는데 이 과정에서 많은 시행착오를 겪기도 했지만  결과적으로는 </a:t>
            </a:r>
            <a:r>
              <a:rPr lang="en-US" altLang="ko-KR" sz="14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useRef</a:t>
            </a:r>
            <a:r>
              <a:rPr lang="ko-KR" altLang="en-US" sz="14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의 의미</a:t>
            </a:r>
            <a:r>
              <a:rPr lang="en-US" altLang="ko-KR" sz="14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form</a:t>
            </a:r>
            <a:r>
              <a:rPr lang="ko-KR" altLang="en-US" sz="14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의 </a:t>
            </a:r>
            <a:r>
              <a:rPr lang="en-US" altLang="ko-KR" sz="14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submit </a:t>
            </a:r>
            <a:r>
              <a:rPr lang="ko-KR" altLang="en-US" sz="14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이벤트</a:t>
            </a:r>
            <a:r>
              <a:rPr lang="en-US" altLang="ko-KR" sz="14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onChange</a:t>
            </a:r>
            <a:r>
              <a:rPr lang="en-US" altLang="ko-KR" sz="14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이벤트 등에 대해 많이 공부하는 기회가 되어 보람이 있었습니다</a:t>
            </a:r>
            <a:r>
              <a:rPr lang="en-US" altLang="ko-KR" sz="14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275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최종과제 시연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6028251-30F9-7294-217F-D37AE089E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77" y="870258"/>
            <a:ext cx="4720350" cy="362433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DF991C-B59B-1C70-B49C-42E16031B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121" y="870258"/>
            <a:ext cx="4843773" cy="362433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218465-A5BC-2A5F-59A6-0AA7D7331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77" y="5144253"/>
            <a:ext cx="1463963" cy="10206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F90B06-AA98-AB13-7939-45D66715C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0635" y="5144253"/>
            <a:ext cx="1450398" cy="1020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17EE8F-9B3D-3989-220C-F800F3FD97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5928" y="5144253"/>
            <a:ext cx="1471967" cy="10206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AF95A12-78D3-B470-A99D-6C62352499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2790" y="5144251"/>
            <a:ext cx="1471243" cy="10206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6D20751-7E34-5F5F-66A3-11695B63B2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38927" y="5144251"/>
            <a:ext cx="1471967" cy="10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0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설계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6C9F973-6856-15E2-9A0F-610707FA1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118" y="1152509"/>
            <a:ext cx="3169920" cy="53775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9A7CE91-D6A3-E2D5-8482-C8B05DFB1C66}"/>
              </a:ext>
            </a:extLst>
          </p:cNvPr>
          <p:cNvSpPr/>
          <p:nvPr/>
        </p:nvSpPr>
        <p:spPr>
          <a:xfrm>
            <a:off x="2412274" y="2264228"/>
            <a:ext cx="2010764" cy="357052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36DE612-BB2F-9D2A-DA41-257D858596B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423038" y="2442754"/>
            <a:ext cx="2648322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7E46B6-89BA-7D52-1D58-7A99C3927EEB}"/>
              </a:ext>
            </a:extLst>
          </p:cNvPr>
          <p:cNvSpPr/>
          <p:nvPr/>
        </p:nvSpPr>
        <p:spPr>
          <a:xfrm>
            <a:off x="2412274" y="2834642"/>
            <a:ext cx="2010764" cy="594358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BD3ABDC-8C82-D47D-5B0D-F253B39279B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423038" y="2537463"/>
            <a:ext cx="2648322" cy="594358"/>
          </a:xfrm>
          <a:prstGeom prst="straightConnector1">
            <a:avLst/>
          </a:prstGeom>
          <a:noFill/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8FCE00D-5DD5-360F-E259-AED76B6BB614}"/>
              </a:ext>
            </a:extLst>
          </p:cNvPr>
          <p:cNvSpPr txBox="1"/>
          <p:nvPr/>
        </p:nvSpPr>
        <p:spPr>
          <a:xfrm>
            <a:off x="7280365" y="2251948"/>
            <a:ext cx="296091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수업 예제 응용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CAFDFF0-ED39-0295-6970-7DC6A74B7582}"/>
              </a:ext>
            </a:extLst>
          </p:cNvPr>
          <p:cNvSpPr/>
          <p:nvPr/>
        </p:nvSpPr>
        <p:spPr>
          <a:xfrm>
            <a:off x="1863633" y="5374565"/>
            <a:ext cx="940526" cy="878189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07050F0-9E6D-6E2C-CDBF-E77DF07B1D5C}"/>
              </a:ext>
            </a:extLst>
          </p:cNvPr>
          <p:cNvCxnSpPr>
            <a:cxnSpLocks/>
          </p:cNvCxnSpPr>
          <p:nvPr/>
        </p:nvCxnSpPr>
        <p:spPr>
          <a:xfrm>
            <a:off x="2804159" y="5971880"/>
            <a:ext cx="4267201" cy="39143"/>
          </a:xfrm>
          <a:prstGeom prst="straightConnector1">
            <a:avLst/>
          </a:prstGeom>
          <a:noFill/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A46A4AA-D72E-D22E-5F27-152C5872364C}"/>
              </a:ext>
            </a:extLst>
          </p:cNvPr>
          <p:cNvSpPr txBox="1"/>
          <p:nvPr/>
        </p:nvSpPr>
        <p:spPr>
          <a:xfrm>
            <a:off x="7280365" y="5806785"/>
            <a:ext cx="296091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일반 파일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D1DFD8-0CEC-57CF-29B1-E6B0F651B382}"/>
              </a:ext>
            </a:extLst>
          </p:cNvPr>
          <p:cNvSpPr/>
          <p:nvPr/>
        </p:nvSpPr>
        <p:spPr>
          <a:xfrm>
            <a:off x="2412274" y="1699656"/>
            <a:ext cx="2010764" cy="357052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6B4EF13-D775-A1FC-267A-09D1516C6AF7}"/>
              </a:ext>
            </a:extLst>
          </p:cNvPr>
          <p:cNvCxnSpPr>
            <a:cxnSpLocks/>
          </p:cNvCxnSpPr>
          <p:nvPr/>
        </p:nvCxnSpPr>
        <p:spPr>
          <a:xfrm>
            <a:off x="4423038" y="1867989"/>
            <a:ext cx="2648322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98E501-473B-C212-9ABF-321D5836C747}"/>
              </a:ext>
            </a:extLst>
          </p:cNvPr>
          <p:cNvSpPr txBox="1"/>
          <p:nvPr/>
        </p:nvSpPr>
        <p:spPr>
          <a:xfrm>
            <a:off x="7280365" y="1683323"/>
            <a:ext cx="296091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Meta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에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SEO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424219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설계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35B105-4F23-AA2F-1286-C3EB762CF1C8}"/>
              </a:ext>
            </a:extLst>
          </p:cNvPr>
          <p:cNvSpPr txBox="1"/>
          <p:nvPr/>
        </p:nvSpPr>
        <p:spPr>
          <a:xfrm>
            <a:off x="409302" y="783177"/>
            <a:ext cx="365851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index.js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7E4435-7E20-A435-4045-087369965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501" y="2059577"/>
            <a:ext cx="4857750" cy="2895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D961BD-2AEB-5DB5-D657-C328C8A84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02" y="1397589"/>
            <a:ext cx="5343525" cy="3609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54332C-612C-F8BE-0636-5F2C0659A4F9}"/>
              </a:ext>
            </a:extLst>
          </p:cNvPr>
          <p:cNvSpPr txBox="1"/>
          <p:nvPr/>
        </p:nvSpPr>
        <p:spPr>
          <a:xfrm>
            <a:off x="6574971" y="783177"/>
            <a:ext cx="365851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App.js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75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설계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6C9F973-6856-15E2-9A0F-610707FA1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118" y="1152509"/>
            <a:ext cx="3169920" cy="53775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D1FC583-B8DA-D3FD-CBA5-41A920D8858F}"/>
              </a:ext>
            </a:extLst>
          </p:cNvPr>
          <p:cNvSpPr/>
          <p:nvPr/>
        </p:nvSpPr>
        <p:spPr>
          <a:xfrm>
            <a:off x="2412274" y="2264228"/>
            <a:ext cx="2010764" cy="357052"/>
          </a:xfrm>
          <a:prstGeom prst="rect">
            <a:avLst/>
          </a:prstGeom>
          <a:solidFill>
            <a:schemeClr val="bg1">
              <a:lumMod val="95000"/>
              <a:alpha val="83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517879-7CCA-C326-8341-00F4FEC68F16}"/>
              </a:ext>
            </a:extLst>
          </p:cNvPr>
          <p:cNvSpPr/>
          <p:nvPr/>
        </p:nvSpPr>
        <p:spPr>
          <a:xfrm>
            <a:off x="2412274" y="2834642"/>
            <a:ext cx="2010764" cy="594358"/>
          </a:xfrm>
          <a:prstGeom prst="rect">
            <a:avLst/>
          </a:prstGeom>
          <a:solidFill>
            <a:schemeClr val="bg1">
              <a:lumMod val="95000"/>
              <a:alpha val="83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2B4B47-651B-2188-1949-77B4E4FCBC30}"/>
              </a:ext>
            </a:extLst>
          </p:cNvPr>
          <p:cNvCxnSpPr>
            <a:cxnSpLocks/>
          </p:cNvCxnSpPr>
          <p:nvPr/>
        </p:nvCxnSpPr>
        <p:spPr>
          <a:xfrm>
            <a:off x="4423038" y="5267102"/>
            <a:ext cx="2526402" cy="13063"/>
          </a:xfrm>
          <a:prstGeom prst="straightConnector1">
            <a:avLst/>
          </a:prstGeom>
          <a:noFill/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DDA6864-B7AC-A825-E83A-AAEF369166AC}"/>
              </a:ext>
            </a:extLst>
          </p:cNvPr>
          <p:cNvSpPr txBox="1"/>
          <p:nvPr/>
        </p:nvSpPr>
        <p:spPr>
          <a:xfrm>
            <a:off x="7280365" y="5095499"/>
            <a:ext cx="3658517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URL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의 쿼리부분에 날짜를 반영하여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코로나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19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디스패치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98FF79E-29AF-9EBE-8249-7FB70C5D1727}"/>
              </a:ext>
            </a:extLst>
          </p:cNvPr>
          <p:cNvCxnSpPr>
            <a:cxnSpLocks/>
          </p:cNvCxnSpPr>
          <p:nvPr/>
        </p:nvCxnSpPr>
        <p:spPr>
          <a:xfrm>
            <a:off x="2865120" y="6388924"/>
            <a:ext cx="4084320" cy="13063"/>
          </a:xfrm>
          <a:prstGeom prst="straightConnector1">
            <a:avLst/>
          </a:prstGeom>
          <a:noFill/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FF9C2C-F392-6114-C80F-244755A76FFE}"/>
              </a:ext>
            </a:extLst>
          </p:cNvPr>
          <p:cNvSpPr/>
          <p:nvPr/>
        </p:nvSpPr>
        <p:spPr>
          <a:xfrm>
            <a:off x="1881050" y="5445037"/>
            <a:ext cx="1062447" cy="765361"/>
          </a:xfrm>
          <a:prstGeom prst="rect">
            <a:avLst/>
          </a:prstGeom>
          <a:solidFill>
            <a:schemeClr val="bg1">
              <a:lumMod val="95000"/>
              <a:alpha val="83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E988A3-E818-3F79-48F7-CB0319C0816C}"/>
              </a:ext>
            </a:extLst>
          </p:cNvPr>
          <p:cNvSpPr txBox="1"/>
          <p:nvPr/>
        </p:nvSpPr>
        <p:spPr>
          <a:xfrm>
            <a:off x="7280365" y="6217321"/>
            <a:ext cx="296091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리덕스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스토어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1330A7-D158-3E1B-5DFF-94955C4C9D18}"/>
              </a:ext>
            </a:extLst>
          </p:cNvPr>
          <p:cNvSpPr/>
          <p:nvPr/>
        </p:nvSpPr>
        <p:spPr>
          <a:xfrm>
            <a:off x="2412274" y="5088576"/>
            <a:ext cx="2010764" cy="35705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520F05-3F95-4CE8-4CCD-CA9CA566897A}"/>
              </a:ext>
            </a:extLst>
          </p:cNvPr>
          <p:cNvSpPr/>
          <p:nvPr/>
        </p:nvSpPr>
        <p:spPr>
          <a:xfrm>
            <a:off x="1846217" y="6210398"/>
            <a:ext cx="1018903" cy="35705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333C0DE-F1E5-33C6-5171-7656B926FA58}"/>
              </a:ext>
            </a:extLst>
          </p:cNvPr>
          <p:cNvSpPr/>
          <p:nvPr/>
        </p:nvSpPr>
        <p:spPr>
          <a:xfrm>
            <a:off x="2865120" y="1693814"/>
            <a:ext cx="1557918" cy="357052"/>
          </a:xfrm>
          <a:prstGeom prst="rect">
            <a:avLst/>
          </a:prstGeom>
          <a:solidFill>
            <a:schemeClr val="bg1">
              <a:lumMod val="95000"/>
              <a:alpha val="83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9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설계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EF27EB-6012-EF68-2F60-483BD1816950}"/>
              </a:ext>
            </a:extLst>
          </p:cNvPr>
          <p:cNvSpPr txBox="1"/>
          <p:nvPr/>
        </p:nvSpPr>
        <p:spPr>
          <a:xfrm>
            <a:off x="409302" y="783177"/>
            <a:ext cx="365851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store.js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118E80-1A4E-DC47-372C-9A415E417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2152650"/>
            <a:ext cx="67818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8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설계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EF27EB-6012-EF68-2F60-483BD1816950}"/>
              </a:ext>
            </a:extLst>
          </p:cNvPr>
          <p:cNvSpPr txBox="1"/>
          <p:nvPr/>
        </p:nvSpPr>
        <p:spPr>
          <a:xfrm>
            <a:off x="409302" y="783177"/>
            <a:ext cx="365851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Covid19Slice.js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179152-3F06-9927-B32F-6D1042154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02" y="1200693"/>
            <a:ext cx="3463915" cy="54733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1A3649-C8EA-CC4E-C993-78BB87E8F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550" y="2366962"/>
            <a:ext cx="5924550" cy="2124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0CEE70-00B0-CF12-0556-CFC882E4087A}"/>
              </a:ext>
            </a:extLst>
          </p:cNvPr>
          <p:cNvSpPr txBox="1"/>
          <p:nvPr/>
        </p:nvSpPr>
        <p:spPr>
          <a:xfrm>
            <a:off x="5543550" y="4583652"/>
            <a:ext cx="592455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url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추가 처리</a:t>
            </a:r>
          </a:p>
        </p:txBody>
      </p:sp>
    </p:spTree>
    <p:extLst>
      <p:ext uri="{BB962C8B-B14F-4D97-AF65-F5344CB8AC3E}">
        <p14:creationId xmlns:p14="http://schemas.microsoft.com/office/powerpoint/2010/main" val="105772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설계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6C9F973-6856-15E2-9A0F-610707FA1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118" y="1152509"/>
            <a:ext cx="3169920" cy="53775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9A7CE91-D6A3-E2D5-8482-C8B05DFB1C66}"/>
              </a:ext>
            </a:extLst>
          </p:cNvPr>
          <p:cNvSpPr/>
          <p:nvPr/>
        </p:nvSpPr>
        <p:spPr>
          <a:xfrm>
            <a:off x="2412274" y="3953691"/>
            <a:ext cx="2010764" cy="357052"/>
          </a:xfrm>
          <a:prstGeom prst="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36DE612-BB2F-9D2A-DA41-257D858596BC}"/>
              </a:ext>
            </a:extLst>
          </p:cNvPr>
          <p:cNvCxnSpPr>
            <a:stCxn id="6" idx="3"/>
          </p:cNvCxnSpPr>
          <p:nvPr/>
        </p:nvCxnSpPr>
        <p:spPr>
          <a:xfrm>
            <a:off x="4423038" y="4132217"/>
            <a:ext cx="2526402" cy="13063"/>
          </a:xfrm>
          <a:prstGeom prst="straightConnector1">
            <a:avLst/>
          </a:prstGeom>
          <a:noFill/>
          <a:ln w="19050">
            <a:solidFill>
              <a:srgbClr val="92D05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1FC583-B8DA-D3FD-CBA5-41A920D8858F}"/>
              </a:ext>
            </a:extLst>
          </p:cNvPr>
          <p:cNvSpPr/>
          <p:nvPr/>
        </p:nvSpPr>
        <p:spPr>
          <a:xfrm>
            <a:off x="2412274" y="2264228"/>
            <a:ext cx="2010764" cy="357052"/>
          </a:xfrm>
          <a:prstGeom prst="rect">
            <a:avLst/>
          </a:prstGeom>
          <a:solidFill>
            <a:schemeClr val="bg1">
              <a:lumMod val="95000"/>
              <a:alpha val="83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517879-7CCA-C326-8341-00F4FEC68F16}"/>
              </a:ext>
            </a:extLst>
          </p:cNvPr>
          <p:cNvSpPr/>
          <p:nvPr/>
        </p:nvSpPr>
        <p:spPr>
          <a:xfrm>
            <a:off x="2412274" y="2834642"/>
            <a:ext cx="2010764" cy="594358"/>
          </a:xfrm>
          <a:prstGeom prst="rect">
            <a:avLst/>
          </a:prstGeom>
          <a:solidFill>
            <a:schemeClr val="bg1">
              <a:lumMod val="95000"/>
              <a:alpha val="83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15CED-DBBE-1B6B-CB20-780936536CAF}"/>
              </a:ext>
            </a:extLst>
          </p:cNvPr>
          <p:cNvSpPr txBox="1"/>
          <p:nvPr/>
        </p:nvSpPr>
        <p:spPr>
          <a:xfrm>
            <a:off x="7280365" y="3960614"/>
            <a:ext cx="3658517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현재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url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을 받아 쿼리 부분을 분리시켜 시작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/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끝 날짜를 배열로 반환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42A63A-BBE0-0CFB-D4B1-7491A3161FB0}"/>
              </a:ext>
            </a:extLst>
          </p:cNvPr>
          <p:cNvSpPr/>
          <p:nvPr/>
        </p:nvSpPr>
        <p:spPr>
          <a:xfrm>
            <a:off x="2412274" y="5061859"/>
            <a:ext cx="2010764" cy="357052"/>
          </a:xfrm>
          <a:prstGeom prst="rect">
            <a:avLst/>
          </a:prstGeom>
          <a:solidFill>
            <a:schemeClr val="bg1">
              <a:lumMod val="95000"/>
              <a:alpha val="83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43D8AA-1745-73B9-2641-72AED2AA2B59}"/>
              </a:ext>
            </a:extLst>
          </p:cNvPr>
          <p:cNvSpPr/>
          <p:nvPr/>
        </p:nvSpPr>
        <p:spPr>
          <a:xfrm>
            <a:off x="1881050" y="5418911"/>
            <a:ext cx="1062447" cy="1168833"/>
          </a:xfrm>
          <a:prstGeom prst="rect">
            <a:avLst/>
          </a:prstGeom>
          <a:solidFill>
            <a:schemeClr val="bg1">
              <a:lumMod val="95000"/>
              <a:alpha val="83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C21469-EDC4-867A-5E5E-8FCFA9D9A4FF}"/>
              </a:ext>
            </a:extLst>
          </p:cNvPr>
          <p:cNvSpPr/>
          <p:nvPr/>
        </p:nvSpPr>
        <p:spPr>
          <a:xfrm>
            <a:off x="2865120" y="1693814"/>
            <a:ext cx="1557918" cy="357052"/>
          </a:xfrm>
          <a:prstGeom prst="rect">
            <a:avLst/>
          </a:prstGeom>
          <a:solidFill>
            <a:schemeClr val="bg1">
              <a:lumMod val="95000"/>
              <a:alpha val="83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40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설계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02FA12-0ABD-4AEB-8BF3-161F28DFE421}"/>
              </a:ext>
            </a:extLst>
          </p:cNvPr>
          <p:cNvCxnSpPr>
            <a:cxnSpLocks/>
          </p:cNvCxnSpPr>
          <p:nvPr/>
        </p:nvCxnSpPr>
        <p:spPr>
          <a:xfrm>
            <a:off x="304080" y="693099"/>
            <a:ext cx="591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1C56FA-1147-D684-B11B-92759253754C}"/>
              </a:ext>
            </a:extLst>
          </p:cNvPr>
          <p:cNvSpPr txBox="1"/>
          <p:nvPr/>
        </p:nvSpPr>
        <p:spPr>
          <a:xfrm>
            <a:off x="409302" y="783177"/>
            <a:ext cx="365851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useQueryString.js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C2CA22-1CCF-81A5-3A87-D81B29717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987" y="2376487"/>
            <a:ext cx="47720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7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281</Words>
  <Application>Microsoft Office PowerPoint</Application>
  <PresentationFormat>와이드스크린</PresentationFormat>
  <Paragraphs>64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나눔스퀘어</vt:lpstr>
      <vt:lpstr>나눔스퀘어 Bold</vt:lpstr>
      <vt:lpstr>넥슨Lv2고딕 Light</vt:lpstr>
      <vt:lpstr>넥슨Lv2고딕 OTF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BANG MI SO</dc:creator>
  <cp:lastModifiedBy>BANG MI SO</cp:lastModifiedBy>
  <cp:revision>1</cp:revision>
  <dcterms:created xsi:type="dcterms:W3CDTF">2022-06-02T21:33:34Z</dcterms:created>
  <dcterms:modified xsi:type="dcterms:W3CDTF">2022-06-02T23:43:55Z</dcterms:modified>
</cp:coreProperties>
</file>