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15" r:id="rId4"/>
    <p:sldId id="398" r:id="rId5"/>
    <p:sldId id="280" r:id="rId6"/>
    <p:sldId id="399" r:id="rId7"/>
    <p:sldId id="400" r:id="rId8"/>
    <p:sldId id="401" r:id="rId9"/>
    <p:sldId id="403" r:id="rId10"/>
    <p:sldId id="404" r:id="rId11"/>
    <p:sldId id="405" r:id="rId12"/>
    <p:sldId id="406" r:id="rId13"/>
    <p:sldId id="407" r:id="rId14"/>
    <p:sldId id="408" r:id="rId15"/>
    <p:sldId id="409" r:id="rId16"/>
  </p:sldIdLst>
  <p:sldSz cx="12192000" cy="6858000"/>
  <p:notesSz cx="6858000" cy="9144000"/>
  <p:embeddedFontLst>
    <p:embeddedFont>
      <p:font typeface="넥슨Lv2고딕 Light" panose="00000300000000000000" pitchFamily="2" charset="-127"/>
      <p:regular r:id="rId18"/>
    </p:embeddedFont>
    <p:embeddedFont>
      <p:font typeface="넥슨Lv2고딕 OTF Bold" panose="00000800000000000000" pitchFamily="50" charset="-127"/>
      <p:bold r:id="rId19"/>
    </p:embeddedFont>
    <p:embeddedFont>
      <p:font typeface="넥슨Lv2고딕 OTF Medium" panose="00000600000000000000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591CF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706" autoAdjust="0"/>
  </p:normalViewPr>
  <p:slideViewPr>
    <p:cSldViewPr snapToGrid="0">
      <p:cViewPr varScale="1">
        <p:scale>
          <a:sx n="95" d="100"/>
          <a:sy n="95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86EB4-47C4-4B2A-8852-08F0627AA37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FC23-80C5-4D9D-A447-48D9FDCEA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9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3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1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33288-E93A-4943-BAE4-77432946F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0D7954-9E03-4026-B7DA-B51661E7E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F681F-DB8B-4A44-936B-DB8A4462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EF50-02C9-421B-B7C6-27FCD448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AFA64-B698-49B5-8412-D028CCD7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3E2DE-F13C-4EE6-BA99-A17988B9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CA713-6375-4C06-8C1D-2FC8601B7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506CA-4354-4747-9083-5DB81060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B9A13-41C7-46B9-BA7F-CF130DFB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9E0A1-52DA-4646-BEDB-9A6AA33E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98C67-16C3-4317-9854-EBB7FB34F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5E5469-6BE6-4A00-B3AE-416042B36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7E53A-734F-42DE-B0DE-67F375B4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7F427-8C05-4554-9556-42E2EED9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84FC6-E5BC-4B62-BF4C-DA21CBD5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26141-0571-4822-A1AC-E434FBDA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A8FB-865F-46F7-82C1-B7F18B8F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14C2E-AF2F-4C63-9F4D-0E7555AE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20B47-A38E-4C17-AAFE-0258802A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CD790-4D5A-4D41-B5B1-A1136980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7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DE180-65AA-4F81-8884-202C1488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AB946-05B0-4A4D-9588-48328D05B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300ED-123F-4050-B2E1-1DB3FD9A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ED0A5-010A-4560-9BE3-63500448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B6418-BC62-4497-8B13-F4ADC65E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5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D520C-DCE8-4293-88BF-3903C0ED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F83D3-434A-4CD4-BF93-C4110979C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1EE95-A23C-4E16-8EC6-004690B97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21EB7-E75A-416C-B35F-BB2C179F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F6032-F0B4-49C4-B85A-04FE8BC8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F67F1-BBC4-4862-9A16-7CD54C04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2F3CC-05DF-45B0-A016-F5A8A4AE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0516B4-ED7A-4313-B361-A84EA074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AD24C-9233-49EE-B2F1-B2C491110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2EB298-C993-46C6-8A46-DEB0583EE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90764B-481A-41E9-8A4E-4B24DCEC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BDFEAF-197F-42AC-A132-DDB59791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CD74E0-9FC1-452F-B712-8D5B1E8B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1468ED-9DF0-4B05-AF46-36B10A85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F67F7-FD63-4391-AC60-CE373FFE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AC6EB9-A902-445C-BCC0-B3BC4EBE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9521A1-CDA4-4848-AF76-ABB22C0E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564656-359C-412D-8D79-8DBB8FD1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1D258A-5356-473F-BA64-F15F3714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27C2C-50B7-42BC-90F2-32EE3066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B96B8-F7BE-4C43-BE47-E89438CB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4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04029-4DB9-4331-B440-144D7A1D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2B5C6-DFED-4900-A997-8D1CA96C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298549-407E-4E79-A950-CF025A8C6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75827-98F1-46FC-93CD-2901C2F1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DA44B-2950-4D9F-A5F9-B7DF4CCA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3B726-18F6-4703-8B8A-AB773E04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8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7CFB6-00D2-4898-8A6A-2266C379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83499E-4C48-4839-A96F-88B4D6425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75FA16-F2B1-4BF5-B336-7A2520642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39EA7-EE55-4B73-ABCA-CF4A61AB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472A4-BEC8-468C-B832-459D169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2C887-6EAE-4F1A-B145-3CE93C7A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1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046668-386A-4B8A-B26B-38F2B4A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DAAE0-4D0B-4FF2-BB9E-DA43BA738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5A352-3543-4496-960F-93C4895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A32A-B705-46AD-ABB6-5AA953FDC10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DF24D-E291-4A83-BBDD-35DB0FB97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66003-E1BD-423D-BA91-DD0964FD5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4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BD52E-29D8-4F25-975C-50A78F0CFAE2}"/>
              </a:ext>
            </a:extLst>
          </p:cNvPr>
          <p:cNvSpPr txBox="1"/>
          <p:nvPr/>
        </p:nvSpPr>
        <p:spPr>
          <a:xfrm>
            <a:off x="3361267" y="2353733"/>
            <a:ext cx="546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5</a:t>
            </a:r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차 시험 과제 제출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0EEAE-0F1E-487A-A202-40BA2C8A13A4}"/>
              </a:ext>
            </a:extLst>
          </p:cNvPr>
          <p:cNvSpPr txBox="1"/>
          <p:nvPr/>
        </p:nvSpPr>
        <p:spPr>
          <a:xfrm>
            <a:off x="3361267" y="3800082"/>
            <a:ext cx="54694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풀스택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 자바 웹개발자 강의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  <a:p>
            <a:pPr algn="ctr"/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방미소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C83CC79-86A1-4F41-B526-A45C31AF8757}"/>
              </a:ext>
            </a:extLst>
          </p:cNvPr>
          <p:cNvSpPr/>
          <p:nvPr/>
        </p:nvSpPr>
        <p:spPr>
          <a:xfrm rot="10800000">
            <a:off x="5168900" y="0"/>
            <a:ext cx="1854200" cy="83099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1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D4444-2383-4CC0-9228-D4D6F0032713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문항별 세부 구현 내용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0FABC5-D840-403C-A9AB-60CEFCE0FE44}"/>
              </a:ext>
            </a:extLst>
          </p:cNvPr>
          <p:cNvSpPr/>
          <p:nvPr/>
        </p:nvSpPr>
        <p:spPr>
          <a:xfrm>
            <a:off x="6778284" y="2772701"/>
            <a:ext cx="270038" cy="272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B6B371-7BAB-4353-B20F-F2A6CA92460C}"/>
              </a:ext>
            </a:extLst>
          </p:cNvPr>
          <p:cNvSpPr txBox="1"/>
          <p:nvPr/>
        </p:nvSpPr>
        <p:spPr>
          <a:xfrm>
            <a:off x="7146282" y="2709070"/>
            <a:ext cx="3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Axios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라이브러리 활용 구현 결과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9D163F-250C-443C-8E1F-2D37163C3D26}"/>
              </a:ext>
            </a:extLst>
          </p:cNvPr>
          <p:cNvSpPr txBox="1"/>
          <p:nvPr/>
        </p:nvSpPr>
        <p:spPr>
          <a:xfrm>
            <a:off x="7196988" y="3593064"/>
            <a:ext cx="4768530" cy="38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기본 변수 선언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 API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키 세팅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3CD5E-6695-414F-8710-A90FCD5D6A38}"/>
              </a:ext>
            </a:extLst>
          </p:cNvPr>
          <p:cNvSpPr txBox="1"/>
          <p:nvPr/>
        </p:nvSpPr>
        <p:spPr>
          <a:xfrm>
            <a:off x="7146282" y="3304943"/>
            <a:ext cx="219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① 공통 영역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711E3DA-D3B4-4E11-8F6E-E21173D0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07" y="2366962"/>
            <a:ext cx="59817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2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D4444-2383-4CC0-9228-D4D6F0032713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문항별 세부 구현 내용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0FABC5-D840-403C-A9AB-60CEFCE0FE44}"/>
              </a:ext>
            </a:extLst>
          </p:cNvPr>
          <p:cNvSpPr/>
          <p:nvPr/>
        </p:nvSpPr>
        <p:spPr>
          <a:xfrm>
            <a:off x="6096000" y="2033151"/>
            <a:ext cx="270038" cy="272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B6B371-7BAB-4353-B20F-F2A6CA92460C}"/>
              </a:ext>
            </a:extLst>
          </p:cNvPr>
          <p:cNvSpPr txBox="1"/>
          <p:nvPr/>
        </p:nvSpPr>
        <p:spPr>
          <a:xfrm>
            <a:off x="6463998" y="1969520"/>
            <a:ext cx="3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Axios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라이브러리 활용 구현 결과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9D163F-250C-443C-8E1F-2D37163C3D26}"/>
              </a:ext>
            </a:extLst>
          </p:cNvPr>
          <p:cNvSpPr txBox="1"/>
          <p:nvPr/>
        </p:nvSpPr>
        <p:spPr>
          <a:xfrm>
            <a:off x="6514704" y="2853514"/>
            <a:ext cx="4975332" cy="200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async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형태로 구현하여 다른 작업과 별개로 병렬처리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 실행 직후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loading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아이콘이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display:block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전환되며 화면 정중앙에 나타남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(CSS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클래스 추가로 구현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기존 검색결과가 담긴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ul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태그가 초기화되며 모든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&lt;li&gt;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삭제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Axios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라이브러리를 통해 유효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URL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 접속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유효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key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와   파라미터를 전달하고 반환되는 데이터를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json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형태로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받아옴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3CD5E-6695-414F-8710-A90FCD5D6A38}"/>
              </a:ext>
            </a:extLst>
          </p:cNvPr>
          <p:cNvSpPr txBox="1"/>
          <p:nvPr/>
        </p:nvSpPr>
        <p:spPr>
          <a:xfrm>
            <a:off x="6463998" y="2565393"/>
            <a:ext cx="219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② 검색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함수 영역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25ACB2C-3124-43EF-A886-68C75F4C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2" y="1147484"/>
            <a:ext cx="4457918" cy="52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2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D4444-2383-4CC0-9228-D4D6F0032713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문항별 세부 구현 내용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0FABC5-D840-403C-A9AB-60CEFCE0FE44}"/>
              </a:ext>
            </a:extLst>
          </p:cNvPr>
          <p:cNvSpPr/>
          <p:nvPr/>
        </p:nvSpPr>
        <p:spPr>
          <a:xfrm>
            <a:off x="6096000" y="2033151"/>
            <a:ext cx="270038" cy="272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B6B371-7BAB-4353-B20F-F2A6CA92460C}"/>
              </a:ext>
            </a:extLst>
          </p:cNvPr>
          <p:cNvSpPr txBox="1"/>
          <p:nvPr/>
        </p:nvSpPr>
        <p:spPr>
          <a:xfrm>
            <a:off x="6463998" y="1969520"/>
            <a:ext cx="3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Axios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라이브러리 활용 구현 결과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3CD5E-6695-414F-8710-A90FCD5D6A38}"/>
              </a:ext>
            </a:extLst>
          </p:cNvPr>
          <p:cNvSpPr txBox="1"/>
          <p:nvPr/>
        </p:nvSpPr>
        <p:spPr>
          <a:xfrm>
            <a:off x="6463998" y="2565393"/>
            <a:ext cx="26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② 검색 함수 영역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상세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0FF5F8-0B00-436A-8AB6-2C7B1966B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39"/>
          <a:stretch/>
        </p:blipFill>
        <p:spPr>
          <a:xfrm>
            <a:off x="561516" y="2205037"/>
            <a:ext cx="5070482" cy="2447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E8F999-8032-46D8-BDA6-5311610905EE}"/>
              </a:ext>
            </a:extLst>
          </p:cNvPr>
          <p:cNvSpPr txBox="1"/>
          <p:nvPr/>
        </p:nvSpPr>
        <p:spPr>
          <a:xfrm>
            <a:off x="6514704" y="2853514"/>
            <a:ext cx="4975332" cy="2327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로딩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: id=“loading”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인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&lt;div&gt;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를 가져와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active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클래스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페이지 초기화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현재 페이지가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1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페이지라면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ul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내의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&lt;li&gt;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목록을 가져온 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(html collection)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배열로 변환하여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forEach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태그 적용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 조건은 신규 검색을 실행하는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submit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이벤트에서 현재 페이지를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1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설정하면서 작동함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신규 검색이 아닌 일반 스크롤 이벤트에서 작동하지 않음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09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D4444-2383-4CC0-9228-D4D6F0032713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문항별 세부 구현 내용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0FABC5-D840-403C-A9AB-60CEFCE0FE44}"/>
              </a:ext>
            </a:extLst>
          </p:cNvPr>
          <p:cNvSpPr/>
          <p:nvPr/>
        </p:nvSpPr>
        <p:spPr>
          <a:xfrm>
            <a:off x="6096000" y="2547501"/>
            <a:ext cx="270038" cy="272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B6B371-7BAB-4353-B20F-F2A6CA92460C}"/>
              </a:ext>
            </a:extLst>
          </p:cNvPr>
          <p:cNvSpPr txBox="1"/>
          <p:nvPr/>
        </p:nvSpPr>
        <p:spPr>
          <a:xfrm>
            <a:off x="6463998" y="2483870"/>
            <a:ext cx="3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Axios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라이브러리 활용 구현 결과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3CD5E-6695-414F-8710-A90FCD5D6A38}"/>
              </a:ext>
            </a:extLst>
          </p:cNvPr>
          <p:cNvSpPr txBox="1"/>
          <p:nvPr/>
        </p:nvSpPr>
        <p:spPr>
          <a:xfrm>
            <a:off x="6463998" y="3079743"/>
            <a:ext cx="26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② 검색 함수 영역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상세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E8F999-8032-46D8-BDA6-5311610905EE}"/>
              </a:ext>
            </a:extLst>
          </p:cNvPr>
          <p:cNvSpPr txBox="1"/>
          <p:nvPr/>
        </p:nvSpPr>
        <p:spPr>
          <a:xfrm>
            <a:off x="6514704" y="3367864"/>
            <a:ext cx="4975332" cy="135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최상단에 선언했던 변수들에 적절한 값 부여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selection, input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태그에서 맞는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value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를 가져옴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URL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과 파라미터를 올바른 형태로 설정 후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Axios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 전달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통신 결과로 가져올 데이터를 담을 변수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‘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json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’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초기화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9E9457-6307-43B5-AF82-76DC2FFA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22" y="990600"/>
            <a:ext cx="4182827" cy="55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5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D4444-2383-4CC0-9228-D4D6F0032713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문항별 세부 구현 내용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0FABC5-D840-403C-A9AB-60CEFCE0FE44}"/>
              </a:ext>
            </a:extLst>
          </p:cNvPr>
          <p:cNvSpPr/>
          <p:nvPr/>
        </p:nvSpPr>
        <p:spPr>
          <a:xfrm>
            <a:off x="6096000" y="2318901"/>
            <a:ext cx="270038" cy="272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B6B371-7BAB-4353-B20F-F2A6CA92460C}"/>
              </a:ext>
            </a:extLst>
          </p:cNvPr>
          <p:cNvSpPr txBox="1"/>
          <p:nvPr/>
        </p:nvSpPr>
        <p:spPr>
          <a:xfrm>
            <a:off x="6463998" y="2255270"/>
            <a:ext cx="3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Axios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라이브러리 활용 구현 결과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3CD5E-6695-414F-8710-A90FCD5D6A38}"/>
              </a:ext>
            </a:extLst>
          </p:cNvPr>
          <p:cNvSpPr txBox="1"/>
          <p:nvPr/>
        </p:nvSpPr>
        <p:spPr>
          <a:xfrm>
            <a:off x="6463998" y="2851143"/>
            <a:ext cx="26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② 검색 함수 영역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상세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E8F999-8032-46D8-BDA6-5311610905EE}"/>
              </a:ext>
            </a:extLst>
          </p:cNvPr>
          <p:cNvSpPr txBox="1"/>
          <p:nvPr/>
        </p:nvSpPr>
        <p:spPr>
          <a:xfrm>
            <a:off x="6514704" y="3139264"/>
            <a:ext cx="4975332" cy="265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오류가 발생하지 않고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‘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json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’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 정상적으로 데이터가 담겼을 경우에 한해 검색결과 출력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‘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json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’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객체 안의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‘data’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키 값을 구조분해할당으로 가져온 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  내부의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documents(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실제 도서 정보가 담긴 부분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요소를 순환   하며 알맞게 요소를 생성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배치하는 함수 구현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‘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isEnd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’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변수에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‘data’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 내의 마지막 페이지 정보 할당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특정 영역의 경우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가져온 데이터가 없을 경우에 대해 대체 이미지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텍스트 부여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책 썸네일 없음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할인가 정보 없음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DB581E-F611-4650-A507-F9AD7A78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52" y="838199"/>
            <a:ext cx="4189961" cy="58489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A9EDBA-BBE4-418B-AD79-F4D88337C173}"/>
              </a:ext>
            </a:extLst>
          </p:cNvPr>
          <p:cNvSpPr/>
          <p:nvPr/>
        </p:nvSpPr>
        <p:spPr>
          <a:xfrm>
            <a:off x="1172729" y="3662608"/>
            <a:ext cx="4504568" cy="18549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C83D45-6D86-40C9-A087-21D37F7CAD1E}"/>
              </a:ext>
            </a:extLst>
          </p:cNvPr>
          <p:cNvSpPr/>
          <p:nvPr/>
        </p:nvSpPr>
        <p:spPr>
          <a:xfrm>
            <a:off x="1172729" y="4586533"/>
            <a:ext cx="4504568" cy="18549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9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D4444-2383-4CC0-9228-D4D6F0032713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문항별 세부 구현 내용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0FABC5-D840-403C-A9AB-60CEFCE0FE44}"/>
              </a:ext>
            </a:extLst>
          </p:cNvPr>
          <p:cNvSpPr/>
          <p:nvPr/>
        </p:nvSpPr>
        <p:spPr>
          <a:xfrm>
            <a:off x="6096000" y="1547376"/>
            <a:ext cx="270038" cy="272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B6B371-7BAB-4353-B20F-F2A6CA92460C}"/>
              </a:ext>
            </a:extLst>
          </p:cNvPr>
          <p:cNvSpPr txBox="1"/>
          <p:nvPr/>
        </p:nvSpPr>
        <p:spPr>
          <a:xfrm>
            <a:off x="6463998" y="1483745"/>
            <a:ext cx="3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Axios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라이브러리 활용 구현 결과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9D163F-250C-443C-8E1F-2D37163C3D26}"/>
              </a:ext>
            </a:extLst>
          </p:cNvPr>
          <p:cNvSpPr txBox="1"/>
          <p:nvPr/>
        </p:nvSpPr>
        <p:spPr>
          <a:xfrm>
            <a:off x="6514704" y="2367739"/>
            <a:ext cx="4975332" cy="385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해당 함수를 활용하여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button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눌렀을 때 발생하는 신규검색과 스크롤 시 발생하는 추가검색 기능 구현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5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신규 검색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preventDefault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메서드로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submit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 발생하는 것을 중단하고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input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박스에 입력된 문자를 가져와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‘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queryKeyword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’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변수에 할당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검색어가 없을 경우 경고창을 띄운 후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input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박스로 포커스를 이동시켜 검색어가 입력되도록 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추가 검색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현재 스크롤 위치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브라우저 화면 높이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전체 문서     높이를 계산하여 최하단까지 스크롤되었을 경우 추가 검색 실행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‘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currentPage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’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변수에 값을 할당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파라미터로 전달해 다음 페이지가 검색되도록 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3CD5E-6695-414F-8710-A90FCD5D6A38}"/>
              </a:ext>
            </a:extLst>
          </p:cNvPr>
          <p:cNvSpPr txBox="1"/>
          <p:nvPr/>
        </p:nvSpPr>
        <p:spPr>
          <a:xfrm>
            <a:off x="6463998" y="2079618"/>
            <a:ext cx="219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③ 검색 함수 영역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D46822-997E-4D1C-9E5D-9801A100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75" y="1121432"/>
            <a:ext cx="4673186" cy="546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471ADA-4866-4621-849F-0B56B018F7E5}"/>
              </a:ext>
            </a:extLst>
          </p:cNvPr>
          <p:cNvSpPr txBox="1"/>
          <p:nvPr/>
        </p:nvSpPr>
        <p:spPr>
          <a:xfrm>
            <a:off x="3361267" y="1509183"/>
            <a:ext cx="546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0F12A-EAC0-4105-BF7D-E05E4CFF027C}"/>
              </a:ext>
            </a:extLst>
          </p:cNvPr>
          <p:cNvSpPr txBox="1"/>
          <p:nvPr/>
        </p:nvSpPr>
        <p:spPr>
          <a:xfrm>
            <a:off x="3058582" y="3018365"/>
            <a:ext cx="607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레이아웃 및 주요기능 정의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514350" indent="-514350" algn="ctr">
              <a:buAutoNum type="arabicPeriod"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구현 결과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514350" indent="-514350" algn="ctr">
              <a:buAutoNum type="arabicPeriod"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문항별 세부 구현 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(1~3)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19892CEA-B35E-4664-9127-0ADE58C8AFA4}"/>
              </a:ext>
            </a:extLst>
          </p:cNvPr>
          <p:cNvSpPr/>
          <p:nvPr/>
        </p:nvSpPr>
        <p:spPr>
          <a:xfrm rot="10800000">
            <a:off x="5168900" y="0"/>
            <a:ext cx="1854200" cy="83099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3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레이아웃 및 주요기능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3D01FA-9A5C-4483-8D69-936F50CBBEE2}"/>
              </a:ext>
            </a:extLst>
          </p:cNvPr>
          <p:cNvGrpSpPr/>
          <p:nvPr/>
        </p:nvGrpSpPr>
        <p:grpSpPr>
          <a:xfrm>
            <a:off x="7036807" y="2001207"/>
            <a:ext cx="4268772" cy="3065987"/>
            <a:chOff x="5560195" y="1621214"/>
            <a:chExt cx="4268772" cy="306598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B9D3B06-F649-4DDB-B4EB-0B81613C8CE8}"/>
                </a:ext>
              </a:extLst>
            </p:cNvPr>
            <p:cNvSpPr/>
            <p:nvPr/>
          </p:nvSpPr>
          <p:spPr>
            <a:xfrm>
              <a:off x="5560195" y="1684845"/>
              <a:ext cx="270038" cy="272849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F9091C-BD3F-492F-83C6-DAC46220D57A}"/>
                </a:ext>
              </a:extLst>
            </p:cNvPr>
            <p:cNvSpPr txBox="1"/>
            <p:nvPr/>
          </p:nvSpPr>
          <p:spPr>
            <a:xfrm>
              <a:off x="5928193" y="1621214"/>
              <a:ext cx="1275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form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영역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3BEE0-E0A3-43AE-8798-34267050A463}"/>
                </a:ext>
              </a:extLst>
            </p:cNvPr>
            <p:cNvSpPr txBox="1"/>
            <p:nvPr/>
          </p:nvSpPr>
          <p:spPr>
            <a:xfrm>
              <a:off x="5688833" y="2038694"/>
              <a:ext cx="4140134" cy="388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옵션값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검색어를 입력 받는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form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8B3A53-9DAB-4667-B058-7AF72F241CC1}"/>
                </a:ext>
              </a:extLst>
            </p:cNvPr>
            <p:cNvSpPr txBox="1"/>
            <p:nvPr/>
          </p:nvSpPr>
          <p:spPr>
            <a:xfrm>
              <a:off x="5781439" y="3069351"/>
              <a:ext cx="4047527" cy="161785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select 1 :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정확도순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/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발간순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정렬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select 2 :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한 페이지 검색 건수 설정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input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: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검색어 입력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button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: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form submit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이벤트 발생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12D47D-1BE9-466F-A86C-875CC60E96FA}"/>
                </a:ext>
              </a:extLst>
            </p:cNvPr>
            <p:cNvSpPr txBox="1"/>
            <p:nvPr/>
          </p:nvSpPr>
          <p:spPr>
            <a:xfrm>
              <a:off x="5688833" y="2587311"/>
              <a:ext cx="4140134" cy="43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주요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HTML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E6976FE-36FD-45AA-B66A-8E624AB0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0" y="2219942"/>
            <a:ext cx="5552998" cy="23741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1CEED3-F6E7-4635-A136-9CC37A8B32ED}"/>
              </a:ext>
            </a:extLst>
          </p:cNvPr>
          <p:cNvSpPr/>
          <p:nvPr/>
        </p:nvSpPr>
        <p:spPr>
          <a:xfrm>
            <a:off x="652500" y="2726574"/>
            <a:ext cx="5552998" cy="58189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0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레이아웃 및 주요기능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3D01FA-9A5C-4483-8D69-936F50CBBEE2}"/>
              </a:ext>
            </a:extLst>
          </p:cNvPr>
          <p:cNvGrpSpPr/>
          <p:nvPr/>
        </p:nvGrpSpPr>
        <p:grpSpPr>
          <a:xfrm>
            <a:off x="7036807" y="2001207"/>
            <a:ext cx="4268772" cy="3065987"/>
            <a:chOff x="5560195" y="1621214"/>
            <a:chExt cx="4268772" cy="306598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B9D3B06-F649-4DDB-B4EB-0B81613C8CE8}"/>
                </a:ext>
              </a:extLst>
            </p:cNvPr>
            <p:cNvSpPr/>
            <p:nvPr/>
          </p:nvSpPr>
          <p:spPr>
            <a:xfrm>
              <a:off x="5560195" y="1684845"/>
              <a:ext cx="270038" cy="272849"/>
            </a:xfrm>
            <a:prstGeom prst="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F9091C-BD3F-492F-83C6-DAC46220D57A}"/>
                </a:ext>
              </a:extLst>
            </p:cNvPr>
            <p:cNvSpPr txBox="1"/>
            <p:nvPr/>
          </p:nvSpPr>
          <p:spPr>
            <a:xfrm>
              <a:off x="5928192" y="1621214"/>
              <a:ext cx="2336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list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영역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3BEE0-E0A3-43AE-8798-34267050A463}"/>
                </a:ext>
              </a:extLst>
            </p:cNvPr>
            <p:cNvSpPr txBox="1"/>
            <p:nvPr/>
          </p:nvSpPr>
          <p:spPr>
            <a:xfrm>
              <a:off x="5688833" y="2038694"/>
              <a:ext cx="4140134" cy="388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결과를 출력할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list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8B3A53-9DAB-4667-B058-7AF72F241CC1}"/>
                </a:ext>
              </a:extLst>
            </p:cNvPr>
            <p:cNvSpPr txBox="1"/>
            <p:nvPr/>
          </p:nvSpPr>
          <p:spPr>
            <a:xfrm>
              <a:off x="5781439" y="3069351"/>
              <a:ext cx="4047527" cy="161785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img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: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도서 썸네일 이미지를 표시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h2 :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도서 제목 표시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p :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도서 설명 표시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span :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저자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출판사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가격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할인가 등 표시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12D47D-1BE9-466F-A86C-875CC60E96FA}"/>
                </a:ext>
              </a:extLst>
            </p:cNvPr>
            <p:cNvSpPr txBox="1"/>
            <p:nvPr/>
          </p:nvSpPr>
          <p:spPr>
            <a:xfrm>
              <a:off x="5688833" y="2587311"/>
              <a:ext cx="4140134" cy="43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주요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HTML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E6976FE-36FD-45AA-B66A-8E624AB0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0" y="2219942"/>
            <a:ext cx="5552998" cy="237410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85AC71-2C87-401C-B205-9E37014B63F4}"/>
              </a:ext>
            </a:extLst>
          </p:cNvPr>
          <p:cNvSpPr/>
          <p:nvPr/>
        </p:nvSpPr>
        <p:spPr>
          <a:xfrm>
            <a:off x="652500" y="3334324"/>
            <a:ext cx="5552998" cy="1270927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2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2.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구현 결과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5A60-42E9-44AA-BDE1-FF5481B5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36" y="990600"/>
            <a:ext cx="4697762" cy="5550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08862B-F165-49B2-91C2-6332F2671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41" y="990600"/>
            <a:ext cx="4503474" cy="55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2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DFE8AF-633D-49D4-9384-582C7980B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36" y="1364975"/>
            <a:ext cx="4303760" cy="47509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0602B1-8CB3-41A4-97FF-516721855E08}"/>
              </a:ext>
            </a:extLst>
          </p:cNvPr>
          <p:cNvSpPr/>
          <p:nvPr/>
        </p:nvSpPr>
        <p:spPr>
          <a:xfrm>
            <a:off x="6677367" y="3075151"/>
            <a:ext cx="270038" cy="272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5DBC1-5ADF-4DEB-A417-33AB43B1133F}"/>
              </a:ext>
            </a:extLst>
          </p:cNvPr>
          <p:cNvSpPr txBox="1"/>
          <p:nvPr/>
        </p:nvSpPr>
        <p:spPr>
          <a:xfrm>
            <a:off x="7045365" y="3011520"/>
            <a:ext cx="3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카카오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OpenAPI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인증키 발급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92F11-AD4F-44CC-9397-CF8D43EDD8AC}"/>
              </a:ext>
            </a:extLst>
          </p:cNvPr>
          <p:cNvSpPr txBox="1"/>
          <p:nvPr/>
        </p:nvSpPr>
        <p:spPr>
          <a:xfrm>
            <a:off x="6806005" y="3429000"/>
            <a:ext cx="4140134" cy="38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REST API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키 등 확인 가능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D0F0C-5E28-4AE6-8C52-B58B41FC5681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문항별 세부 구현 내용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1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93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0602B1-8CB3-41A4-97FF-516721855E08}"/>
              </a:ext>
            </a:extLst>
          </p:cNvPr>
          <p:cNvSpPr/>
          <p:nvPr/>
        </p:nvSpPr>
        <p:spPr>
          <a:xfrm>
            <a:off x="6096000" y="1632843"/>
            <a:ext cx="270038" cy="272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5DBC1-5ADF-4DEB-A417-33AB43B1133F}"/>
              </a:ext>
            </a:extLst>
          </p:cNvPr>
          <p:cNvSpPr txBox="1"/>
          <p:nvPr/>
        </p:nvSpPr>
        <p:spPr>
          <a:xfrm>
            <a:off x="6463998" y="1569212"/>
            <a:ext cx="3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HTML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DOM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Tree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92F11-AD4F-44CC-9397-CF8D43EDD8AC}"/>
              </a:ext>
            </a:extLst>
          </p:cNvPr>
          <p:cNvSpPr txBox="1"/>
          <p:nvPr/>
        </p:nvSpPr>
        <p:spPr>
          <a:xfrm>
            <a:off x="6514704" y="2453206"/>
            <a:ext cx="2591589" cy="2119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&lt;div&gt;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태그로 영역을 설정하여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CSS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배경이미지를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넣어준 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display:none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으로 설정해 특정 상황에서 표시되도록 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position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은 항상 화면 중앙에 오도록 설정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D4444-2383-4CC0-9228-D4D6F0032713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문항별 세부 구현 내용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2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C84618-7EE3-44F9-9886-7ABD2215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7" y="940346"/>
            <a:ext cx="4262618" cy="57535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8E4698-F2B6-428B-AD2C-20306089CC41}"/>
              </a:ext>
            </a:extLst>
          </p:cNvPr>
          <p:cNvSpPr/>
          <p:nvPr/>
        </p:nvSpPr>
        <p:spPr>
          <a:xfrm>
            <a:off x="572654" y="1182255"/>
            <a:ext cx="3482109" cy="129309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864002-9AB8-464E-9F8E-E69EC4E26BFD}"/>
              </a:ext>
            </a:extLst>
          </p:cNvPr>
          <p:cNvSpPr/>
          <p:nvPr/>
        </p:nvSpPr>
        <p:spPr>
          <a:xfrm>
            <a:off x="572654" y="1052946"/>
            <a:ext cx="3482109" cy="12930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3B9B6F-248B-4AE5-94EA-8DF002DC5515}"/>
              </a:ext>
            </a:extLst>
          </p:cNvPr>
          <p:cNvSpPr/>
          <p:nvPr/>
        </p:nvSpPr>
        <p:spPr>
          <a:xfrm>
            <a:off x="4054763" y="1182255"/>
            <a:ext cx="371727" cy="12930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065FFE-7115-4EF3-AC17-8081D39C5103}"/>
              </a:ext>
            </a:extLst>
          </p:cNvPr>
          <p:cNvSpPr/>
          <p:nvPr/>
        </p:nvSpPr>
        <p:spPr>
          <a:xfrm>
            <a:off x="4054763" y="1052946"/>
            <a:ext cx="371727" cy="12930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AC92E9-FB94-4EDE-8454-9024833A4041}"/>
              </a:ext>
            </a:extLst>
          </p:cNvPr>
          <p:cNvSpPr txBox="1"/>
          <p:nvPr/>
        </p:nvSpPr>
        <p:spPr>
          <a:xfrm>
            <a:off x="2945480" y="982715"/>
            <a:ext cx="1560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loading</a:t>
            </a:r>
            <a:r>
              <a:rPr lang="ko-KR" altLang="en-US" sz="1000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아이콘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65DEE-5BF8-4273-9296-56B508DCE7CB}"/>
              </a:ext>
            </a:extLst>
          </p:cNvPr>
          <p:cNvSpPr txBox="1"/>
          <p:nvPr/>
        </p:nvSpPr>
        <p:spPr>
          <a:xfrm>
            <a:off x="2945480" y="1152256"/>
            <a:ext cx="1560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제목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1EC245-1A07-4398-8F5F-3FF356158965}"/>
              </a:ext>
            </a:extLst>
          </p:cNvPr>
          <p:cNvSpPr txBox="1"/>
          <p:nvPr/>
        </p:nvSpPr>
        <p:spPr>
          <a:xfrm>
            <a:off x="6463998" y="2165085"/>
            <a:ext cx="219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①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loading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아이콘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A2E691D-1890-4FAB-9E56-E4FA00214649}"/>
              </a:ext>
            </a:extLst>
          </p:cNvPr>
          <p:cNvGrpSpPr/>
          <p:nvPr/>
        </p:nvGrpSpPr>
        <p:grpSpPr>
          <a:xfrm>
            <a:off x="8649891" y="259456"/>
            <a:ext cx="3242170" cy="1157277"/>
            <a:chOff x="6677367" y="24978"/>
            <a:chExt cx="4605867" cy="175408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D90EF2-9B2F-4A5A-932E-F21235445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7367" y="148071"/>
              <a:ext cx="4605867" cy="1630990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775AF84-C967-484E-BC62-F3F20061CC6F}"/>
                </a:ext>
              </a:extLst>
            </p:cNvPr>
            <p:cNvSpPr/>
            <p:nvPr/>
          </p:nvSpPr>
          <p:spPr>
            <a:xfrm>
              <a:off x="6677367" y="155186"/>
              <a:ext cx="4605867" cy="295043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9C446B7-3303-435C-AD0B-361EDF5A7FA1}"/>
                </a:ext>
              </a:extLst>
            </p:cNvPr>
            <p:cNvSpPr/>
            <p:nvPr/>
          </p:nvSpPr>
          <p:spPr>
            <a:xfrm>
              <a:off x="6677367" y="523058"/>
              <a:ext cx="4605867" cy="324334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AADDE7B-CEB0-427D-BE00-EDD39128215B}"/>
                </a:ext>
              </a:extLst>
            </p:cNvPr>
            <p:cNvSpPr/>
            <p:nvPr/>
          </p:nvSpPr>
          <p:spPr>
            <a:xfrm>
              <a:off x="6677367" y="888424"/>
              <a:ext cx="4605867" cy="882605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F50ADC-C391-4563-9DE1-D501A6108DFD}"/>
                </a:ext>
              </a:extLst>
            </p:cNvPr>
            <p:cNvSpPr txBox="1"/>
            <p:nvPr/>
          </p:nvSpPr>
          <p:spPr>
            <a:xfrm>
              <a:off x="9092628" y="24978"/>
              <a:ext cx="2190606" cy="39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제목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44E094-BCDA-41A1-B206-D5DF327BB08E}"/>
                </a:ext>
              </a:extLst>
            </p:cNvPr>
            <p:cNvSpPr txBox="1"/>
            <p:nvPr/>
          </p:nvSpPr>
          <p:spPr>
            <a:xfrm>
              <a:off x="9092628" y="419432"/>
              <a:ext cx="2190606" cy="39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form </a:t>
              </a:r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영역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C274E54-F16B-4839-879B-6043B37D037D}"/>
                </a:ext>
              </a:extLst>
            </p:cNvPr>
            <p:cNvSpPr txBox="1"/>
            <p:nvPr/>
          </p:nvSpPr>
          <p:spPr>
            <a:xfrm>
              <a:off x="9092628" y="806189"/>
              <a:ext cx="2190606" cy="39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list</a:t>
              </a:r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 영역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4656102-569D-4392-B8A6-7B43C424D92D}"/>
              </a:ext>
            </a:extLst>
          </p:cNvPr>
          <p:cNvSpPr txBox="1"/>
          <p:nvPr/>
        </p:nvSpPr>
        <p:spPr>
          <a:xfrm>
            <a:off x="6514704" y="5733919"/>
            <a:ext cx="4768530" cy="38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&lt;h1&gt;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태그로 페이지 타이틀 표현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7119FD-7F9C-4315-A13A-2B09EF18E096}"/>
              </a:ext>
            </a:extLst>
          </p:cNvPr>
          <p:cNvSpPr txBox="1"/>
          <p:nvPr/>
        </p:nvSpPr>
        <p:spPr>
          <a:xfrm>
            <a:off x="6463998" y="5445798"/>
            <a:ext cx="219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② 제목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9D2052B-B948-49A5-937B-CC1F07458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759" y="2471174"/>
            <a:ext cx="2524933" cy="18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7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0602B1-8CB3-41A4-97FF-516721855E08}"/>
              </a:ext>
            </a:extLst>
          </p:cNvPr>
          <p:cNvSpPr/>
          <p:nvPr/>
        </p:nvSpPr>
        <p:spPr>
          <a:xfrm>
            <a:off x="6096000" y="2264701"/>
            <a:ext cx="270038" cy="272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5DBC1-5ADF-4DEB-A417-33AB43B1133F}"/>
              </a:ext>
            </a:extLst>
          </p:cNvPr>
          <p:cNvSpPr txBox="1"/>
          <p:nvPr/>
        </p:nvSpPr>
        <p:spPr>
          <a:xfrm>
            <a:off x="6463998" y="2201070"/>
            <a:ext cx="3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HTML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DOM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Tree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92F11-AD4F-44CC-9397-CF8D43EDD8AC}"/>
              </a:ext>
            </a:extLst>
          </p:cNvPr>
          <p:cNvSpPr txBox="1"/>
          <p:nvPr/>
        </p:nvSpPr>
        <p:spPr>
          <a:xfrm>
            <a:off x="6514704" y="3085064"/>
            <a:ext cx="4768530" cy="168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fieldset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&gt; :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연관 폼 요소들을 묶음으로 정의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&lt;select&gt; 1 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정렬방식을 설정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option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값을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&lt;select&gt; 2 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표시 검색 건수를 설정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option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값을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&lt;input&gt; : type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search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설정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입력된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text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 전달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&lt;button&gt; : type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submit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으로 설정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 JS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에서 이벤트 발생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D4444-2383-4CC0-9228-D4D6F0032713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문항별 세부 구현 내용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2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C84618-7EE3-44F9-9886-7ABD2215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7" y="940346"/>
            <a:ext cx="4262618" cy="575354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1A3A7-B150-4D04-8485-5A52F9EDF16C}"/>
              </a:ext>
            </a:extLst>
          </p:cNvPr>
          <p:cNvSpPr/>
          <p:nvPr/>
        </p:nvSpPr>
        <p:spPr>
          <a:xfrm>
            <a:off x="572654" y="1430345"/>
            <a:ext cx="3482109" cy="2495110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B46AF1-D2D3-4CD6-9BF5-8AA7625984C4}"/>
              </a:ext>
            </a:extLst>
          </p:cNvPr>
          <p:cNvSpPr/>
          <p:nvPr/>
        </p:nvSpPr>
        <p:spPr>
          <a:xfrm>
            <a:off x="4054763" y="1430345"/>
            <a:ext cx="371727" cy="249511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EF2A9-CD70-48CD-ACF9-9F76298E9C76}"/>
              </a:ext>
            </a:extLst>
          </p:cNvPr>
          <p:cNvSpPr txBox="1"/>
          <p:nvPr/>
        </p:nvSpPr>
        <p:spPr>
          <a:xfrm>
            <a:off x="2945480" y="2595105"/>
            <a:ext cx="1560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form</a:t>
            </a:r>
            <a:r>
              <a:rPr lang="ko-KR" altLang="en-US" sz="1000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영역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1EC245-1A07-4398-8F5F-3FF356158965}"/>
              </a:ext>
            </a:extLst>
          </p:cNvPr>
          <p:cNvSpPr txBox="1"/>
          <p:nvPr/>
        </p:nvSpPr>
        <p:spPr>
          <a:xfrm>
            <a:off x="6463998" y="2796943"/>
            <a:ext cx="219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③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form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영역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C418B01-C32D-4ACE-8E58-FF6E1499979B}"/>
              </a:ext>
            </a:extLst>
          </p:cNvPr>
          <p:cNvGrpSpPr/>
          <p:nvPr/>
        </p:nvGrpSpPr>
        <p:grpSpPr>
          <a:xfrm>
            <a:off x="8649891" y="259456"/>
            <a:ext cx="3242170" cy="1157277"/>
            <a:chOff x="6677367" y="24978"/>
            <a:chExt cx="4605867" cy="1754083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5A025E3-ABAC-4448-8524-5F0114B53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7367" y="148071"/>
              <a:ext cx="4605867" cy="1630990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6DEA48A-43DC-485A-AC67-C52B9DF9F52C}"/>
                </a:ext>
              </a:extLst>
            </p:cNvPr>
            <p:cNvSpPr/>
            <p:nvPr/>
          </p:nvSpPr>
          <p:spPr>
            <a:xfrm>
              <a:off x="6677367" y="155186"/>
              <a:ext cx="4605867" cy="295043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6A15C5-30E8-4A57-9B82-525599D027B5}"/>
                </a:ext>
              </a:extLst>
            </p:cNvPr>
            <p:cNvSpPr/>
            <p:nvPr/>
          </p:nvSpPr>
          <p:spPr>
            <a:xfrm>
              <a:off x="6677367" y="523058"/>
              <a:ext cx="4605867" cy="324334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C966AF9-7EDE-4CA5-9B1A-28107E618E0B}"/>
                </a:ext>
              </a:extLst>
            </p:cNvPr>
            <p:cNvSpPr/>
            <p:nvPr/>
          </p:nvSpPr>
          <p:spPr>
            <a:xfrm>
              <a:off x="6677367" y="888424"/>
              <a:ext cx="4605867" cy="882605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E31A30-5B28-42CC-9F34-549BC21DBC3C}"/>
                </a:ext>
              </a:extLst>
            </p:cNvPr>
            <p:cNvSpPr txBox="1"/>
            <p:nvPr/>
          </p:nvSpPr>
          <p:spPr>
            <a:xfrm>
              <a:off x="9092628" y="24978"/>
              <a:ext cx="2190606" cy="39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제목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7044E3-969E-4732-96AF-387197BF3747}"/>
                </a:ext>
              </a:extLst>
            </p:cNvPr>
            <p:cNvSpPr txBox="1"/>
            <p:nvPr/>
          </p:nvSpPr>
          <p:spPr>
            <a:xfrm>
              <a:off x="9092628" y="419432"/>
              <a:ext cx="2190606" cy="39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form </a:t>
              </a:r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영역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7E86F38-AA92-4667-AD1A-76AC29014CAB}"/>
                </a:ext>
              </a:extLst>
            </p:cNvPr>
            <p:cNvSpPr txBox="1"/>
            <p:nvPr/>
          </p:nvSpPr>
          <p:spPr>
            <a:xfrm>
              <a:off x="9092628" y="806189"/>
              <a:ext cx="2190606" cy="39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list</a:t>
              </a:r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 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92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0602B1-8CB3-41A4-97FF-516721855E08}"/>
              </a:ext>
            </a:extLst>
          </p:cNvPr>
          <p:cNvSpPr/>
          <p:nvPr/>
        </p:nvSpPr>
        <p:spPr>
          <a:xfrm>
            <a:off x="6096000" y="2264701"/>
            <a:ext cx="270038" cy="272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5DBC1-5ADF-4DEB-A417-33AB43B1133F}"/>
              </a:ext>
            </a:extLst>
          </p:cNvPr>
          <p:cNvSpPr txBox="1"/>
          <p:nvPr/>
        </p:nvSpPr>
        <p:spPr>
          <a:xfrm>
            <a:off x="6463998" y="2201070"/>
            <a:ext cx="3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HTML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DOM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Tree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92F11-AD4F-44CC-9397-CF8D43EDD8AC}"/>
              </a:ext>
            </a:extLst>
          </p:cNvPr>
          <p:cNvSpPr txBox="1"/>
          <p:nvPr/>
        </p:nvSpPr>
        <p:spPr>
          <a:xfrm>
            <a:off x="6514704" y="3085064"/>
            <a:ext cx="4768530" cy="265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ul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&gt; :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id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booklist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설정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&lt;li&gt; 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하나의 검색 건수가 담길 영역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&lt;a&gt; 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영역을 클릭했을 때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관련글로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이동하도록 링크 부여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&lt;div&gt; 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각각 이미지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텍스트를 담는 박스를 만들어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flex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정렬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img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&gt; 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기본적으로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no image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이며 책 이미지가 있으면 표기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&lt;h2&gt; 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책 타이틀이므로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h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태그로 강조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&lt;p&gt; 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책 설명 내용이 들어갈 부분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&lt;span&gt; 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각각 저자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출판사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가격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할인가 정보를 담을 부분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D4444-2383-4CC0-9228-D4D6F0032713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문항별 세부 구현 내용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문항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2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C84618-7EE3-44F9-9886-7ABD2215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7" y="940346"/>
            <a:ext cx="4262618" cy="575354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82D93E-7E83-432A-B418-9C2867FE1706}"/>
              </a:ext>
            </a:extLst>
          </p:cNvPr>
          <p:cNvSpPr/>
          <p:nvPr/>
        </p:nvSpPr>
        <p:spPr>
          <a:xfrm>
            <a:off x="572654" y="4024558"/>
            <a:ext cx="3482109" cy="2173042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57B5BD-BD3E-43E1-A705-E0E134E3BC22}"/>
              </a:ext>
            </a:extLst>
          </p:cNvPr>
          <p:cNvSpPr/>
          <p:nvPr/>
        </p:nvSpPr>
        <p:spPr>
          <a:xfrm>
            <a:off x="4054763" y="4024558"/>
            <a:ext cx="371727" cy="217304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6FB9BD-D1C6-46CE-8CC3-F4F0CD18A8C4}"/>
              </a:ext>
            </a:extLst>
          </p:cNvPr>
          <p:cNvSpPr txBox="1"/>
          <p:nvPr/>
        </p:nvSpPr>
        <p:spPr>
          <a:xfrm>
            <a:off x="2945480" y="4998972"/>
            <a:ext cx="1560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list</a:t>
            </a:r>
            <a:r>
              <a:rPr lang="ko-KR" altLang="en-US" sz="1000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영역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1EC245-1A07-4398-8F5F-3FF356158965}"/>
              </a:ext>
            </a:extLst>
          </p:cNvPr>
          <p:cNvSpPr txBox="1"/>
          <p:nvPr/>
        </p:nvSpPr>
        <p:spPr>
          <a:xfrm>
            <a:off x="6463998" y="2796943"/>
            <a:ext cx="219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④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list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영역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C418B01-C32D-4ACE-8E58-FF6E1499979B}"/>
              </a:ext>
            </a:extLst>
          </p:cNvPr>
          <p:cNvGrpSpPr/>
          <p:nvPr/>
        </p:nvGrpSpPr>
        <p:grpSpPr>
          <a:xfrm>
            <a:off x="8649891" y="259456"/>
            <a:ext cx="3242170" cy="1157277"/>
            <a:chOff x="6677367" y="24978"/>
            <a:chExt cx="4605867" cy="1754083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5A025E3-ABAC-4448-8524-5F0114B53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7367" y="148071"/>
              <a:ext cx="4605867" cy="1630990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6DEA48A-43DC-485A-AC67-C52B9DF9F52C}"/>
                </a:ext>
              </a:extLst>
            </p:cNvPr>
            <p:cNvSpPr/>
            <p:nvPr/>
          </p:nvSpPr>
          <p:spPr>
            <a:xfrm>
              <a:off x="6677367" y="155186"/>
              <a:ext cx="4605867" cy="295043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6A15C5-30E8-4A57-9B82-525599D027B5}"/>
                </a:ext>
              </a:extLst>
            </p:cNvPr>
            <p:cNvSpPr/>
            <p:nvPr/>
          </p:nvSpPr>
          <p:spPr>
            <a:xfrm>
              <a:off x="6677367" y="523058"/>
              <a:ext cx="4605867" cy="324334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C966AF9-7EDE-4CA5-9B1A-28107E618E0B}"/>
                </a:ext>
              </a:extLst>
            </p:cNvPr>
            <p:cNvSpPr/>
            <p:nvPr/>
          </p:nvSpPr>
          <p:spPr>
            <a:xfrm>
              <a:off x="6677367" y="888424"/>
              <a:ext cx="4605867" cy="882605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E31A30-5B28-42CC-9F34-549BC21DBC3C}"/>
                </a:ext>
              </a:extLst>
            </p:cNvPr>
            <p:cNvSpPr txBox="1"/>
            <p:nvPr/>
          </p:nvSpPr>
          <p:spPr>
            <a:xfrm>
              <a:off x="9092628" y="24978"/>
              <a:ext cx="2190606" cy="39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제목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7044E3-969E-4732-96AF-387197BF3747}"/>
                </a:ext>
              </a:extLst>
            </p:cNvPr>
            <p:cNvSpPr txBox="1"/>
            <p:nvPr/>
          </p:nvSpPr>
          <p:spPr>
            <a:xfrm>
              <a:off x="9092628" y="419432"/>
              <a:ext cx="2190606" cy="39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form </a:t>
              </a:r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영역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7E86F38-AA92-4667-AD1A-76AC29014CAB}"/>
                </a:ext>
              </a:extLst>
            </p:cNvPr>
            <p:cNvSpPr txBox="1"/>
            <p:nvPr/>
          </p:nvSpPr>
          <p:spPr>
            <a:xfrm>
              <a:off x="9092628" y="806189"/>
              <a:ext cx="2190606" cy="39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list</a:t>
              </a:r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 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72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835</Words>
  <Application>Microsoft Office PowerPoint</Application>
  <PresentationFormat>와이드스크린</PresentationFormat>
  <Paragraphs>114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넥슨Lv2고딕 Light</vt:lpstr>
      <vt:lpstr>Arial</vt:lpstr>
      <vt:lpstr>넥슨Lv2고딕 OTF Bold</vt:lpstr>
      <vt:lpstr>맑은 고딕</vt:lpstr>
      <vt:lpstr>넥슨Lv2고딕 OTF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15055</dc:creator>
  <cp:lastModifiedBy>15055</cp:lastModifiedBy>
  <cp:revision>80</cp:revision>
  <dcterms:created xsi:type="dcterms:W3CDTF">2022-03-14T11:48:53Z</dcterms:created>
  <dcterms:modified xsi:type="dcterms:W3CDTF">2022-04-06T05:16:29Z</dcterms:modified>
</cp:coreProperties>
</file>