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3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7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6F18-F11F-493E-BF52-64E26FD01BC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5ABD-BE83-40A9-98D3-B3FB24529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1776" y="1030471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Rise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05" y="2696466"/>
            <a:ext cx="1038095" cy="17809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10255" y="5785658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謝量 陳鼎超 王哲為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7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82784" y="1296785"/>
            <a:ext cx="408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地下城 策略 卡牌遊戲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6696" y="2695832"/>
            <a:ext cx="6267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dirty="0" smtClean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遊戲內容大致上是建構一套牌組、挑戰地下城、擊敗大魔王。</a:t>
            </a: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死掉就是重來，經典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Roguelike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遊戲目標很單純，就是把塔爬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取材自遊戲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Slay the Spire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6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flipV="1">
            <a:off x="0" y="457451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0" y="833836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498764"/>
            <a:ext cx="748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玩家名稱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玩家職業            剩餘血量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75/100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金錢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第幾關卡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1507" y="4645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  牌組  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674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地圖粗略畫面</a:t>
            </a:r>
            <a:endParaRPr lang="zh-TW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24" y="958833"/>
            <a:ext cx="314369" cy="3238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313775"/>
            <a:ext cx="304843" cy="2857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1" y="3418508"/>
            <a:ext cx="257211" cy="3429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76" y="1738937"/>
            <a:ext cx="381053" cy="31436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17" y="1577218"/>
            <a:ext cx="1743318" cy="343900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9" y="1737940"/>
            <a:ext cx="247685" cy="2476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20" y="4811965"/>
            <a:ext cx="362001" cy="2572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" y="3397003"/>
            <a:ext cx="247685" cy="24768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45" y="1143771"/>
            <a:ext cx="247685" cy="24768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1143771"/>
            <a:ext cx="247685" cy="24768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43" y="2350310"/>
            <a:ext cx="247685" cy="24768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9" y="5200690"/>
            <a:ext cx="247685" cy="24768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5200690"/>
            <a:ext cx="304843" cy="2857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6" y="1690308"/>
            <a:ext cx="257211" cy="34294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2255047"/>
            <a:ext cx="257211" cy="342948"/>
          </a:xfrm>
          <a:prstGeom prst="rect">
            <a:avLst/>
          </a:prstGeom>
        </p:spPr>
      </p:pic>
      <p:cxnSp>
        <p:nvCxnSpPr>
          <p:cNvPr id="24" name="直線接點 23"/>
          <p:cNvCxnSpPr/>
          <p:nvPr/>
        </p:nvCxnSpPr>
        <p:spPr>
          <a:xfrm flipV="1">
            <a:off x="606829" y="1391456"/>
            <a:ext cx="249382" cy="29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" y="2144684"/>
            <a:ext cx="249382" cy="20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288473" y="1267613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288473" y="2474152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019993" y="1394747"/>
            <a:ext cx="321922" cy="32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019993" y="2144684"/>
            <a:ext cx="321922" cy="20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078182" y="2456670"/>
            <a:ext cx="263733" cy="2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63" y="2096623"/>
            <a:ext cx="304843" cy="28579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1" y="1147062"/>
            <a:ext cx="247685" cy="24768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59" y="2537692"/>
            <a:ext cx="247685" cy="247685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2" y="1343088"/>
            <a:ext cx="247685" cy="24768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80" y="2448109"/>
            <a:ext cx="314369" cy="323895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90" y="1323100"/>
            <a:ext cx="381053" cy="314369"/>
          </a:xfrm>
          <a:prstGeom prst="rect">
            <a:avLst/>
          </a:prstGeom>
        </p:spPr>
      </p:pic>
      <p:cxnSp>
        <p:nvCxnSpPr>
          <p:cNvPr id="44" name="直線接點 43"/>
          <p:cNvCxnSpPr/>
          <p:nvPr/>
        </p:nvCxnSpPr>
        <p:spPr>
          <a:xfrm flipV="1">
            <a:off x="2776451" y="1466930"/>
            <a:ext cx="345712" cy="27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769075" y="1896121"/>
            <a:ext cx="254837" cy="26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2791411" y="2350310"/>
            <a:ext cx="243217" cy="121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3532909" y="2096623"/>
            <a:ext cx="209203" cy="14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532909" y="2350310"/>
            <a:ext cx="281967" cy="24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3532909" y="1143771"/>
            <a:ext cx="281967" cy="12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195929" y="2641957"/>
            <a:ext cx="359446" cy="1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281055" y="1120780"/>
            <a:ext cx="274320" cy="27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4281055" y="1602435"/>
            <a:ext cx="274320" cy="29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944749" y="1466930"/>
            <a:ext cx="242393" cy="1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0" y="3418508"/>
            <a:ext cx="257211" cy="342948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69" y="5238795"/>
            <a:ext cx="247685" cy="247685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6" y="4310740"/>
            <a:ext cx="257211" cy="342948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13" y="5247188"/>
            <a:ext cx="247685" cy="247685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41" y="3589982"/>
            <a:ext cx="247685" cy="247685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7" y="4310740"/>
            <a:ext cx="257211" cy="342948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7" y="5238795"/>
            <a:ext cx="247685" cy="247685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76" y="4317956"/>
            <a:ext cx="381053" cy="314369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21" y="4327535"/>
            <a:ext cx="247685" cy="2476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0" y="3400223"/>
            <a:ext cx="257211" cy="342948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36" y="4327535"/>
            <a:ext cx="247685" cy="247685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30" y="5188632"/>
            <a:ext cx="314369" cy="323895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72" y="3716775"/>
            <a:ext cx="362001" cy="25721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21" y="2456670"/>
            <a:ext cx="362001" cy="257211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21" y="1361480"/>
            <a:ext cx="362001" cy="257211"/>
          </a:xfrm>
          <a:prstGeom prst="rect">
            <a:avLst/>
          </a:prstGeom>
        </p:spPr>
      </p:pic>
      <p:cxnSp>
        <p:nvCxnSpPr>
          <p:cNvPr id="84" name="直線接點 83"/>
          <p:cNvCxnSpPr/>
          <p:nvPr/>
        </p:nvCxnSpPr>
        <p:spPr>
          <a:xfrm>
            <a:off x="606829" y="3520845"/>
            <a:ext cx="249382" cy="6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1288473" y="3589982"/>
            <a:ext cx="28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078182" y="3644688"/>
            <a:ext cx="263733" cy="54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2078182" y="4653688"/>
            <a:ext cx="263733" cy="58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125915" y="5371030"/>
            <a:ext cx="226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2776451" y="3845380"/>
            <a:ext cx="296284" cy="48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791411" y="4482214"/>
            <a:ext cx="243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2791411" y="5350579"/>
            <a:ext cx="243217" cy="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427006" y="3761456"/>
            <a:ext cx="315106" cy="42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461650" y="4482214"/>
            <a:ext cx="28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532909" y="4746567"/>
            <a:ext cx="348650" cy="62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4281055" y="4475140"/>
            <a:ext cx="274320" cy="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V="1">
            <a:off x="4944749" y="3644688"/>
            <a:ext cx="366541" cy="8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4954274" y="4502059"/>
            <a:ext cx="347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4944749" y="4632325"/>
            <a:ext cx="357015" cy="55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4954274" y="2851265"/>
            <a:ext cx="418936" cy="4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V="1">
            <a:off x="5785658" y="5016223"/>
            <a:ext cx="415637" cy="30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5692343" y="4502059"/>
            <a:ext cx="508952" cy="30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692343" y="3644688"/>
            <a:ext cx="508952" cy="20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5692343" y="2641957"/>
            <a:ext cx="508952" cy="87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785658" y="1490085"/>
            <a:ext cx="41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圖片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63" y="2097927"/>
            <a:ext cx="1730981" cy="1840411"/>
          </a:xfrm>
          <a:prstGeom prst="rect">
            <a:avLst/>
          </a:prstGeom>
        </p:spPr>
      </p:pic>
      <p:cxnSp>
        <p:nvCxnSpPr>
          <p:cNvPr id="128" name="直線接點 127"/>
          <p:cNvCxnSpPr/>
          <p:nvPr/>
        </p:nvCxnSpPr>
        <p:spPr>
          <a:xfrm>
            <a:off x="6899532" y="1602435"/>
            <a:ext cx="798053" cy="63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6824749" y="2661534"/>
            <a:ext cx="557759" cy="25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6824749" y="3644688"/>
            <a:ext cx="767314" cy="29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V="1">
            <a:off x="6909885" y="3973986"/>
            <a:ext cx="967134" cy="93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41" y="2229065"/>
            <a:ext cx="1431121" cy="15215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7" y="4326849"/>
            <a:ext cx="314369" cy="3238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72" y="2631468"/>
            <a:ext cx="304843" cy="285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63" y="5244029"/>
            <a:ext cx="257211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8" y="1740909"/>
            <a:ext cx="381053" cy="3143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55" y="917034"/>
            <a:ext cx="247685" cy="2476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2" y="3493448"/>
            <a:ext cx="362001" cy="25721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568633" y="856211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隨機小怪，打贏後獲得金錢和三選一張卡入自己牌組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68633" y="1740175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隨機精英怪，打贏後獲得稀有獎勵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68633" y="2589697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商店，可購買卡片或移除卡片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68633" y="3437387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寶相，可獲得隨機獎勵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68633" y="4304130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營火，可休息恢復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68633" y="5202822"/>
            <a:ext cx="54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不知道會發生甚麼事情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36" y="1759382"/>
            <a:ext cx="1038095" cy="1780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41" y="2168607"/>
            <a:ext cx="1552381" cy="1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9375" y="0"/>
            <a:ext cx="18179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戰鬥粗略畫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endParaRPr lang="zh-TW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9956" y="1371600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75/100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61158" y="1420747"/>
            <a:ext cx="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42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39585" y="3940232"/>
            <a:ext cx="490451" cy="73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68679" y="4121326"/>
            <a:ext cx="4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0613277" y="3940232"/>
            <a:ext cx="490451" cy="73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733811" y="4111890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接點 15"/>
          <p:cNvCxnSpPr>
            <a:stCxn id="10" idx="2"/>
          </p:cNvCxnSpPr>
          <p:nvPr/>
        </p:nvCxnSpPr>
        <p:spPr>
          <a:xfrm>
            <a:off x="1084811" y="4671753"/>
            <a:ext cx="245225" cy="5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05840" y="5222179"/>
            <a:ext cx="8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牌堆數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>
            <a:stCxn id="13" idx="2"/>
          </p:cNvCxnSpPr>
          <p:nvPr/>
        </p:nvCxnSpPr>
        <p:spPr>
          <a:xfrm flipH="1">
            <a:off x="10613277" y="4671753"/>
            <a:ext cx="245226" cy="48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129058" y="5159432"/>
            <a:ext cx="8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棄牌數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0" y="457451"/>
            <a:ext cx="12192000" cy="4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0" y="878427"/>
            <a:ext cx="12192000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9360" y="547748"/>
            <a:ext cx="63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玩家名稱 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玩家職業            剩餘血量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75/100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金錢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第幾關卡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512831" y="523600"/>
            <a:ext cx="167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  牌組  設定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723207" y="1172095"/>
            <a:ext cx="731520" cy="64839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83227" y="1205304"/>
            <a:ext cx="32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883227" y="1820487"/>
            <a:ext cx="122613" cy="34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15635" y="2168607"/>
            <a:ext cx="12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剩餘能量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050772" y="4199713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4027516" y="4193186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6953600" y="4193184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5004260" y="4199712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978930" y="4193185"/>
            <a:ext cx="950420" cy="132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050772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036016" y="4190276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5017418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5983090" y="4199712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6965070" y="4190276"/>
            <a:ext cx="254928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 flipV="1">
            <a:off x="3050772" y="4555375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034095" y="4559531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93872" y="4559531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5972351" y="4555375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6960179" y="4551219"/>
            <a:ext cx="937262" cy="83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7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148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量 謝</dc:creator>
  <cp:lastModifiedBy>量 謝</cp:lastModifiedBy>
  <cp:revision>17</cp:revision>
  <dcterms:created xsi:type="dcterms:W3CDTF">2018-11-20T22:20:37Z</dcterms:created>
  <dcterms:modified xsi:type="dcterms:W3CDTF">2018-11-27T12:18:48Z</dcterms:modified>
</cp:coreProperties>
</file>