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58" r:id="rId5"/>
    <p:sldId id="260" r:id="rId6"/>
    <p:sldId id="261" r:id="rId7"/>
    <p:sldId id="267" r:id="rId8"/>
    <p:sldId id="263" r:id="rId9"/>
    <p:sldId id="265" r:id="rId10"/>
  </p:sldIdLst>
  <p:sldSz cx="12192000" cy="6858000"/>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47" d="100"/>
          <a:sy n="47" d="100"/>
        </p:scale>
        <p:origin x="53" y="2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gs" Target="tags/tag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ught, Danny" userId="680d06d4-e0ee-4dae-8145-c46e6a39f840" providerId="ADAL" clId="{9DE8246B-5194-4B22-AE0A-789158CEF393}"/>
    <pc:docChg chg="modSld">
      <pc:chgData name="Faught, Danny" userId="680d06d4-e0ee-4dae-8145-c46e6a39f840" providerId="ADAL" clId="{9DE8246B-5194-4B22-AE0A-789158CEF393}" dt="2020-10-18T20:47:07.822" v="5" actId="20577"/>
      <pc:docMkLst>
        <pc:docMk/>
      </pc:docMkLst>
      <pc:sldChg chg="modNotesTx">
        <pc:chgData name="Faught, Danny" userId="680d06d4-e0ee-4dae-8145-c46e6a39f840" providerId="ADAL" clId="{9DE8246B-5194-4B22-AE0A-789158CEF393}" dt="2020-10-18T20:46:48.893" v="1" actId="20577"/>
        <pc:sldMkLst>
          <pc:docMk/>
          <pc:sldMk cId="1865885945" sldId="260"/>
        </pc:sldMkLst>
      </pc:sldChg>
      <pc:sldChg chg="modNotesTx">
        <pc:chgData name="Faught, Danny" userId="680d06d4-e0ee-4dae-8145-c46e6a39f840" providerId="ADAL" clId="{9DE8246B-5194-4B22-AE0A-789158CEF393}" dt="2020-10-18T20:46:54.060" v="2" actId="20577"/>
        <pc:sldMkLst>
          <pc:docMk/>
          <pc:sldMk cId="2776425341" sldId="261"/>
        </pc:sldMkLst>
      </pc:sldChg>
      <pc:sldChg chg="modNotesTx">
        <pc:chgData name="Faught, Danny" userId="680d06d4-e0ee-4dae-8145-c46e6a39f840" providerId="ADAL" clId="{9DE8246B-5194-4B22-AE0A-789158CEF393}" dt="2020-10-18T20:47:03.840" v="4" actId="20577"/>
        <pc:sldMkLst>
          <pc:docMk/>
          <pc:sldMk cId="376843144" sldId="263"/>
        </pc:sldMkLst>
      </pc:sldChg>
      <pc:sldChg chg="modNotesTx">
        <pc:chgData name="Faught, Danny" userId="680d06d4-e0ee-4dae-8145-c46e6a39f840" providerId="ADAL" clId="{9DE8246B-5194-4B22-AE0A-789158CEF393}" dt="2020-10-18T20:47:07.822" v="5" actId="20577"/>
        <pc:sldMkLst>
          <pc:docMk/>
          <pc:sldMk cId="3225141645" sldId="265"/>
        </pc:sldMkLst>
      </pc:sldChg>
      <pc:sldChg chg="modNotesTx">
        <pc:chgData name="Faught, Danny" userId="680d06d4-e0ee-4dae-8145-c46e6a39f840" providerId="ADAL" clId="{9DE8246B-5194-4B22-AE0A-789158CEF393}" dt="2020-10-18T20:46:59.034" v="3" actId="20577"/>
        <pc:sldMkLst>
          <pc:docMk/>
          <pc:sldMk cId="3564055637"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 administrator will need to see how the business is doing and when changes happen in the case of an error. We have implemented the ability to run reports on the system to assist in these scenarios.</a:t>
            </a:r>
          </a:p>
          <a:p>
            <a:endParaRPr lang="en-US" baseline="0" dirty="0"/>
          </a:p>
          <a:p>
            <a:r>
              <a:rPr lang="en-US" baseline="0" dirty="0"/>
              <a:t>The system manages itself by performing operations that automatically manage users, classes, and schedules. CRUD is an acronym that stands for “Create, Read, Update, Delete”. These actions have been exposed in an easy to use interface for the users in this system that will need them.</a:t>
            </a:r>
          </a:p>
          <a:p>
            <a:endParaRPr lang="en-US" baseline="0" dirty="0"/>
          </a:p>
          <a:p>
            <a:r>
              <a:rPr lang="en-US" baseline="0" dirty="0"/>
              <a:t>Our system is a web application. This means </a:t>
            </a:r>
            <a:r>
              <a:rPr lang="en-US" baseline="0" dirty="0" err="1"/>
              <a:t>DriverPass</a:t>
            </a:r>
            <a:r>
              <a:rPr lang="en-US" baseline="0" dirty="0"/>
              <a:t> will be accessible from any major browser. Anywhere in the world.</a:t>
            </a:r>
            <a:br>
              <a:rPr lang="en-US" baseline="0" dirty="0"/>
            </a:br>
            <a:br>
              <a:rPr lang="en-US" baseline="0" dirty="0"/>
            </a:br>
            <a:r>
              <a:rPr lang="en-US" baseline="0" dirty="0"/>
              <a:t>We take the security of </a:t>
            </a:r>
            <a:r>
              <a:rPr lang="en-US" baseline="0" dirty="0" err="1"/>
              <a:t>DriverPass</a:t>
            </a:r>
            <a:r>
              <a:rPr lang="en-US" baseline="0" dirty="0"/>
              <a:t> seriously. Each user will have access only where needed.</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 we see several ways in which our users can interact with our system. A student can create accounts, view their progress, reset their password, manage reservations with a driver, and of course, access their study materials.</a:t>
            </a:r>
          </a:p>
          <a:p>
            <a:endParaRPr lang="en-US" baseline="0" dirty="0"/>
          </a:p>
          <a:p>
            <a:r>
              <a:rPr lang="en-US" baseline="0" dirty="0"/>
              <a:t>IT can assist users with account problems, and assign other employees varying types of access.</a:t>
            </a:r>
          </a:p>
          <a:p>
            <a:endParaRPr lang="en-US" baseline="0" dirty="0"/>
          </a:p>
          <a:p>
            <a:r>
              <a:rPr lang="en-US" baseline="0" dirty="0"/>
              <a:t>Secretaries can help students manage reservations.</a:t>
            </a:r>
          </a:p>
          <a:p>
            <a:endParaRPr lang="en-US" baseline="0" dirty="0"/>
          </a:p>
          <a:p>
            <a:r>
              <a:rPr lang="en-US" baseline="0" dirty="0"/>
              <a:t>Admin can run reports</a:t>
            </a:r>
          </a:p>
          <a:p>
            <a:endParaRPr lang="en-US" baseline="0" dirty="0"/>
          </a:p>
          <a:p>
            <a:r>
              <a:rPr lang="en-US" baseline="0" dirty="0"/>
              <a:t>The system processes ensure a consistent experience everyday.</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how a student makes a reservation.</a:t>
            </a:r>
          </a:p>
          <a:p>
            <a:endParaRPr lang="en-US" dirty="0"/>
          </a:p>
          <a:p>
            <a:r>
              <a:rPr lang="en-US" dirty="0"/>
              <a:t>Once a student is logged in, the have access to this activity.</a:t>
            </a:r>
          </a:p>
          <a:p>
            <a:endParaRPr lang="en-US" dirty="0"/>
          </a:p>
          <a:p>
            <a:r>
              <a:rPr lang="en-US" dirty="0"/>
              <a:t>A student will request a date that he/she wishes to drive with an instructor. If the date is available, the instructor is notified, and the student will confirm the date. If the date is confirmed, the appointment is scheduled.</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When securing our application we wanted to ensure an experience that was consistent with other services available today so that users would have familiar use paradigms available to them.</a:t>
            </a:r>
          </a:p>
          <a:p>
            <a:endParaRPr lang="en-US" baseline="0" dirty="0"/>
          </a:p>
          <a:p>
            <a:r>
              <a:rPr lang="en-US" baseline="0" dirty="0"/>
              <a:t>We secure our system with username and passwords and when a browser speaks to our application, rest assured that the conversation is happening over a secure channel.</a:t>
            </a:r>
          </a:p>
          <a:p>
            <a:endParaRPr lang="en-US" baseline="0" dirty="0"/>
          </a:p>
          <a:p>
            <a:r>
              <a:rPr lang="en-US" baseline="0" dirty="0"/>
              <a:t>If a bad-actor tries to access an account, we will automatically lock the account from logging in after 10 failed attempts. An email is then sent to the registered address with a link to unlock the account automatically without getting IT involved.</a:t>
            </a:r>
          </a:p>
          <a:p>
            <a:endParaRPr lang="en-US" baseline="0" dirty="0"/>
          </a:p>
          <a:p>
            <a:r>
              <a:rPr lang="en-US" baseline="0" dirty="0"/>
              <a:t>Should a user forget their password, he/she can reset it using the “Forgot Password?” button most of us are used to.</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In </a:t>
            </a:r>
            <a:r>
              <a:rPr lang="en-US" baseline="0" dirty="0"/>
              <a:t>our initial application the ability to add or remove classes will not be available by a non-developer role. In the future we plan to add this 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As discussed in our conversation, we will need to ensure that databases are not being edited while offline to avoid collisions.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10/18/2020</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10/18/2020</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10/18/2020</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10/18/2020</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10/18/2020</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10/18/2020</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10/18/2020</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10/18/2020</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10/18/2020</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10/18/2020</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10/18/2020</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10/18/2020</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Danny Faught</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Functional</a:t>
            </a:r>
          </a:p>
          <a:p>
            <a:pPr lvl="1"/>
            <a:r>
              <a:rPr lang="en-US" sz="2000" dirty="0">
                <a:solidFill>
                  <a:srgbClr val="000000"/>
                </a:solidFill>
              </a:rPr>
              <a:t>The system will run reports for admin when needed</a:t>
            </a:r>
          </a:p>
          <a:p>
            <a:pPr lvl="1"/>
            <a:r>
              <a:rPr lang="en-US" sz="2000" dirty="0">
                <a:solidFill>
                  <a:srgbClr val="000000"/>
                </a:solidFill>
              </a:rPr>
              <a:t>The system will perform CRUD operations on the database for managing users, classes, and schedules</a:t>
            </a:r>
          </a:p>
          <a:p>
            <a:r>
              <a:rPr lang="en-US" sz="2400" dirty="0">
                <a:solidFill>
                  <a:srgbClr val="000000"/>
                </a:solidFill>
              </a:rPr>
              <a:t>Non-functional</a:t>
            </a:r>
          </a:p>
          <a:p>
            <a:pPr lvl="1"/>
            <a:r>
              <a:rPr lang="en-US" sz="2000" dirty="0">
                <a:solidFill>
                  <a:srgbClr val="000000"/>
                </a:solidFill>
              </a:rPr>
              <a:t>System will be web based and accessible from any major browser</a:t>
            </a:r>
          </a:p>
          <a:p>
            <a:pPr lvl="1"/>
            <a:r>
              <a:rPr lang="en-US" sz="2000" dirty="0">
                <a:solidFill>
                  <a:srgbClr val="000000"/>
                </a:solidFill>
              </a:rPr>
              <a:t>System will implement an RBAC system</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7" name="Content Placeholder 6" descr="Use Case Diagram">
            <a:extLst>
              <a:ext uri="{FF2B5EF4-FFF2-40B4-BE49-F238E27FC236}">
                <a16:creationId xmlns:a16="http://schemas.microsoft.com/office/drawing/2014/main" id="{78ABEE96-FE44-4FA6-A191-98245E65F26D}"/>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076773" y="-1"/>
            <a:ext cx="4798056" cy="6822237"/>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7" name="Content Placeholder 6" descr="Diagram&#10;&#10;Description automatically generated">
            <a:extLst>
              <a:ext uri="{FF2B5EF4-FFF2-40B4-BE49-F238E27FC236}">
                <a16:creationId xmlns:a16="http://schemas.microsoft.com/office/drawing/2014/main" id="{D67D43E4-D675-46B5-9034-CF7F796F448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7301593" y="-39589"/>
            <a:ext cx="3670923" cy="6937177"/>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Usernames/Passwords</a:t>
            </a:r>
          </a:p>
          <a:p>
            <a:r>
              <a:rPr lang="en-US" sz="2400" dirty="0">
                <a:solidFill>
                  <a:srgbClr val="000000"/>
                </a:solidFill>
              </a:rPr>
              <a:t>HTTPS</a:t>
            </a:r>
          </a:p>
          <a:p>
            <a:r>
              <a:rPr lang="en-US" sz="2400" dirty="0">
                <a:solidFill>
                  <a:srgbClr val="000000"/>
                </a:solidFill>
              </a:rPr>
              <a:t>Automatically lock accounts</a:t>
            </a:r>
          </a:p>
          <a:p>
            <a:r>
              <a:rPr lang="en-US" sz="2400" dirty="0">
                <a:solidFill>
                  <a:srgbClr val="000000"/>
                </a:solidFill>
              </a:rPr>
              <a:t>“Forgot Password?” flow</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Cannot add/subtract classes with this release</a:t>
            </a:r>
          </a:p>
          <a:p>
            <a:r>
              <a:rPr lang="en-US" sz="2400" dirty="0">
                <a:solidFill>
                  <a:srgbClr val="000000"/>
                </a:solidFill>
              </a:rPr>
              <a:t>Editing databases cannot happen offline</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5B5AF8987E2D43B4292542403805C4" ma:contentTypeVersion="8" ma:contentTypeDescription="Create a new document." ma:contentTypeScope="" ma:versionID="ec47e79718e80f40d98c31f5b19621cd">
  <xsd:schema xmlns:xsd="http://www.w3.org/2001/XMLSchema" xmlns:xs="http://www.w3.org/2001/XMLSchema" xmlns:p="http://schemas.microsoft.com/office/2006/metadata/properties" xmlns:ns3="8e7cd3d9-2aa7-433e-a160-a7598e237f86" targetNamespace="http://schemas.microsoft.com/office/2006/metadata/properties" ma:root="true" ma:fieldsID="2a3edc155fe28e806189ff2842967b2b" ns3:_="">
    <xsd:import namespace="8e7cd3d9-2aa7-433e-a160-a7598e237f8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7cd3d9-2aa7-433e-a160-a7598e237f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51A9B50-7D4B-4502-8386-C618121A9D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7cd3d9-2aa7-433e-a160-a7598e237f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531F40-B453-499B-9BCD-6BC211CA8327}">
  <ds:schemaRefs>
    <ds:schemaRef ds:uri="http://schemas.microsoft.com/sharepoint/v3/contenttype/forms"/>
  </ds:schemaRefs>
</ds:datastoreItem>
</file>

<file path=customXml/itemProps3.xml><?xml version="1.0" encoding="utf-8"?>
<ds:datastoreItem xmlns:ds="http://schemas.openxmlformats.org/officeDocument/2006/customXml" ds:itemID="{00C83499-A50C-47FC-AB97-002F607D6DBF}">
  <ds:schemaRefs>
    <ds:schemaRef ds:uri="http://purl.org/dc/terms/"/>
    <ds:schemaRef ds:uri="http://schemas.microsoft.com/office/infopath/2007/PartnerControls"/>
    <ds:schemaRef ds:uri="http://schemas.microsoft.com/office/2006/metadata/properties"/>
    <ds:schemaRef ds:uri="http://purl.org/dc/dcmitype/"/>
    <ds:schemaRef ds:uri="http://schemas.microsoft.com/office/2006/documentManagement/types"/>
    <ds:schemaRef ds:uri="http://schemas.openxmlformats.org/package/2006/metadata/core-properties"/>
    <ds:schemaRef ds:uri="http://www.w3.org/XML/1998/namespace"/>
    <ds:schemaRef ds:uri="8e7cd3d9-2aa7-433e-a160-a7598e237f86"/>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WebD281</Template>
  <TotalTime>1378</TotalTime>
  <Words>575</Words>
  <Application>Microsoft Office PowerPoint</Application>
  <PresentationFormat>Widescreen</PresentationFormat>
  <Paragraphs>55</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Faught, Danny</cp:lastModifiedBy>
  <cp:revision>24</cp:revision>
  <dcterms:created xsi:type="dcterms:W3CDTF">2019-10-14T02:36:52Z</dcterms:created>
  <dcterms:modified xsi:type="dcterms:W3CDTF">2020-10-18T20:47:13Z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y fmtid="{D5CDD505-2E9C-101B-9397-08002B2CF9AE}" pid="4" name="ContentTypeId">
    <vt:lpwstr>0x0101006D5B5AF8987E2D43B4292542403805C4</vt:lpwstr>
  </property>
</Properties>
</file>