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3.xml" ContentType="application/vnd.openxmlformats-officedocument.presentationml.notesSlide+xml"/>
  <Override PartName="/ppt/tags/tag6.xml" ContentType="application/vnd.openxmlformats-officedocument.presentationml.tags+xml"/>
  <Override PartName="/ppt/notesSlides/notesSlide4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5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6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7.xml" ContentType="application/vnd.openxmlformats-officedocument.presentationml.notesSlide+xml"/>
  <Override PartName="/ppt/tags/tag13.xml" ContentType="application/vnd.openxmlformats-officedocument.presentationml.tags+xml"/>
  <Override PartName="/ppt/notesSlides/notesSlide8.xml" ContentType="application/vnd.openxmlformats-officedocument.presentationml.notesSlide+xml"/>
  <Override PartName="/ppt/tags/tag14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11.xml" ContentType="application/vnd.openxmlformats-officedocument.presentationml.notesSlide+xml"/>
  <Override PartName="/ppt/tags/tag19.xml" ContentType="application/vnd.openxmlformats-officedocument.presentationml.tags+xml"/>
  <Override PartName="/ppt/notesSlides/notesSlide12.xml" ContentType="application/vnd.openxmlformats-officedocument.presentationml.notesSl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13.xml" ContentType="application/vnd.openxmlformats-officedocument.presentationml.notesSlide+xml"/>
  <Override PartName="/ppt/tags/tag24.xml" ContentType="application/vnd.openxmlformats-officedocument.presentationml.tags+xml"/>
  <Override PartName="/ppt/notesSlides/notesSlide14.xml" ContentType="application/vnd.openxmlformats-officedocument.presentationml.notesSlide+xml"/>
  <Override PartName="/ppt/tags/tag25.xml" ContentType="application/vnd.openxmlformats-officedocument.presentationml.tags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9" r:id="rId1"/>
    <p:sldMasterId id="2147483682" r:id="rId2"/>
  </p:sldMasterIdLst>
  <p:notesMasterIdLst>
    <p:notesMasterId r:id="rId18"/>
  </p:notesMasterIdLst>
  <p:sldIdLst>
    <p:sldId id="334" r:id="rId3"/>
    <p:sldId id="258" r:id="rId4"/>
    <p:sldId id="288" r:id="rId5"/>
    <p:sldId id="262" r:id="rId6"/>
    <p:sldId id="289" r:id="rId7"/>
    <p:sldId id="265" r:id="rId8"/>
    <p:sldId id="290" r:id="rId9"/>
    <p:sldId id="270" r:id="rId10"/>
    <p:sldId id="291" r:id="rId11"/>
    <p:sldId id="277" r:id="rId12"/>
    <p:sldId id="292" r:id="rId13"/>
    <p:sldId id="336" r:id="rId14"/>
    <p:sldId id="293" r:id="rId15"/>
    <p:sldId id="285" r:id="rId16"/>
    <p:sldId id="335" r:id="rId17"/>
  </p:sldIdLst>
  <p:sldSz cx="9144000" cy="5143500" type="screen16x9"/>
  <p:notesSz cx="6858000" cy="9144000"/>
  <p:custDataLst>
    <p:tags r:id="rId1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77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E3F3"/>
    <a:srgbClr val="1B9DFF"/>
    <a:srgbClr val="25A2FF"/>
    <a:srgbClr val="7FC8FF"/>
    <a:srgbClr val="008AF2"/>
    <a:srgbClr val="57B7FF"/>
    <a:srgbClr val="007FDE"/>
    <a:srgbClr val="0090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4636" autoAdjust="0"/>
  </p:normalViewPr>
  <p:slideViewPr>
    <p:cSldViewPr showGuides="1">
      <p:cViewPr varScale="1">
        <p:scale>
          <a:sx n="136" d="100"/>
          <a:sy n="136" d="100"/>
        </p:scale>
        <p:origin x="200" y="720"/>
      </p:cViewPr>
      <p:guideLst>
        <p:guide orient="horz" pos="1577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6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tags" Target="tags/tag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4ACD03-DEB6-4C52-9EDE-FD03C9F111A3}" type="datetimeFigureOut">
              <a:rPr lang="zh-CN" altLang="en-US" smtClean="0"/>
              <a:t>2023/5/30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6D2E1D-2A74-42C0-AFCC-0560DBF356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0E0E2-7263-44C4-AAA9-733DBA7BD205}" type="slidenum">
              <a:rPr lang="zh-CN" altLang="en-US" smtClean="0">
                <a:solidFill>
                  <a:prstClr val="black"/>
                </a:solidFill>
              </a:rPr>
              <a:t>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E2E4E-2FFD-4B0E-BE9C-FA7BDC09154E}" type="slidenum">
              <a:rPr lang="zh-CN" altLang="en-US" smtClean="0">
                <a:solidFill>
                  <a:prstClr val="black"/>
                </a:solidFill>
              </a:rPr>
              <a:t>10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6D2E1D-2A74-42C0-AFCC-0560DBF35690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E2E4E-2FFD-4B0E-BE9C-FA7BDC09154E}" type="slidenum">
              <a:rPr lang="zh-CN" altLang="en-US" smtClean="0">
                <a:solidFill>
                  <a:prstClr val="black"/>
                </a:solidFill>
              </a:rPr>
              <a:t>12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4085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6D2E1D-2A74-42C0-AFCC-0560DBF35690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E2E4E-2FFD-4B0E-BE9C-FA7BDC09154E}" type="slidenum">
              <a:rPr lang="zh-CN" altLang="en-US" smtClean="0">
                <a:solidFill>
                  <a:prstClr val="black"/>
                </a:solidFill>
              </a:rPr>
              <a:t>14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0E0E2-7263-44C4-AAA9-733DBA7BD205}" type="slidenum">
              <a:rPr lang="zh-CN" altLang="en-US" smtClean="0">
                <a:solidFill>
                  <a:prstClr val="black"/>
                </a:solidFill>
              </a:rPr>
              <a:t>15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64187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E2E4E-2FFD-4B0E-BE9C-FA7BDC09154E}" type="slidenum">
              <a:rPr lang="zh-CN" altLang="en-US" smtClean="0">
                <a:solidFill>
                  <a:prstClr val="black"/>
                </a:solidFill>
              </a:rPr>
              <a:t>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6D2E1D-2A74-42C0-AFCC-0560DBF35690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E2E4E-2FFD-4B0E-BE9C-FA7BDC09154E}" type="slidenum">
              <a:rPr lang="zh-CN" altLang="en-US" smtClean="0">
                <a:solidFill>
                  <a:prstClr val="black"/>
                </a:solidFill>
              </a:rPr>
              <a:t>4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6D2E1D-2A74-42C0-AFCC-0560DBF35690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E2E4E-2FFD-4B0E-BE9C-FA7BDC09154E}" type="slidenum">
              <a:rPr lang="zh-CN" altLang="en-US" smtClean="0">
                <a:solidFill>
                  <a:prstClr val="black"/>
                </a:solidFill>
              </a:rPr>
              <a:t>6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6D2E1D-2A74-42C0-AFCC-0560DBF35690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E2E4E-2FFD-4B0E-BE9C-FA7BDC09154E}" type="slidenum">
              <a:rPr lang="zh-CN" altLang="en-US" smtClean="0">
                <a:solidFill>
                  <a:prstClr val="black"/>
                </a:solidFill>
              </a:rPr>
              <a:t>8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6D2E1D-2A74-42C0-AFCC-0560DBF35690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21"/>
            <a:ext cx="7772400" cy="1102519"/>
          </a:xfrm>
          <a:prstGeom prst="rect">
            <a:avLst/>
          </a:prstGeom>
        </p:spPr>
        <p:txBody>
          <a:bodyPr lIns="68577" tIns="34289" rIns="68577" bIns="34289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 lIns="68577" tIns="34289" rIns="68577" bIns="34289"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lIns="68577" tIns="34289" rIns="68577" bIns="34289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 lIns="68577" tIns="34289" rIns="68577" bIns="34289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  <a:prstGeom prst="rect">
            <a:avLst/>
          </a:prstGeom>
        </p:spPr>
        <p:txBody>
          <a:bodyPr vert="eaVert" lIns="68577" tIns="34289" rIns="68577" bIns="34289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57900" cy="4388644"/>
          </a:xfrm>
          <a:prstGeom prst="rect">
            <a:avLst/>
          </a:prstGeom>
        </p:spPr>
        <p:txBody>
          <a:bodyPr vert="eaVert" lIns="68577" tIns="34289" rIns="68577" bIns="34289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lIns="68577" tIns="34289" rIns="68577" bIns="34289"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37E13-6931-4ECB-BB5B-849FB74182C0}" type="datetimeFigureOut">
              <a:rPr lang="zh-CN" altLang="en-US" smtClean="0">
                <a:solidFill>
                  <a:prstClr val="black"/>
                </a:solidFill>
              </a:rPr>
              <a:t>2023/5/30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BF4B4-C160-4F55-AC7D-1C8FF5BA05FA}" type="slidenum">
              <a:rPr lang="zh-CN" altLang="en-US" smtClean="0">
                <a:solidFill>
                  <a:prstClr val="black"/>
                </a:solidFill>
              </a:rPr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60638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37E13-6931-4ECB-BB5B-849FB74182C0}" type="datetimeFigureOut">
              <a:rPr lang="zh-CN" altLang="en-US" smtClean="0">
                <a:solidFill>
                  <a:prstClr val="black"/>
                </a:solidFill>
              </a:rPr>
              <a:t>2023/5/30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BF4B4-C160-4F55-AC7D-1C8FF5BA05FA}" type="slidenum">
              <a:rPr lang="zh-CN" altLang="en-US" smtClean="0">
                <a:solidFill>
                  <a:prstClr val="black"/>
                </a:solidFill>
              </a:rPr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8495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37E13-6931-4ECB-BB5B-849FB74182C0}" type="datetimeFigureOut">
              <a:rPr lang="zh-CN" altLang="en-US" smtClean="0">
                <a:solidFill>
                  <a:prstClr val="black"/>
                </a:solidFill>
              </a:rPr>
              <a:t>2023/5/30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BF4B4-C160-4F55-AC7D-1C8FF5BA05FA}" type="slidenum">
              <a:rPr lang="zh-CN" altLang="en-US" smtClean="0">
                <a:solidFill>
                  <a:prstClr val="black"/>
                </a:solidFill>
              </a:rPr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29296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37E13-6931-4ECB-BB5B-849FB74182C0}" type="datetimeFigureOut">
              <a:rPr lang="zh-CN" altLang="en-US" smtClean="0">
                <a:solidFill>
                  <a:prstClr val="black"/>
                </a:solidFill>
              </a:rPr>
              <a:t>2023/5/30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BF4B4-C160-4F55-AC7D-1C8FF5BA05FA}" type="slidenum">
              <a:rPr lang="zh-CN" altLang="en-US" smtClean="0">
                <a:solidFill>
                  <a:prstClr val="black"/>
                </a:solidFill>
              </a:rPr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12571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37E13-6931-4ECB-BB5B-849FB74182C0}" type="datetimeFigureOut">
              <a:rPr lang="zh-CN" altLang="en-US" smtClean="0">
                <a:solidFill>
                  <a:prstClr val="black"/>
                </a:solidFill>
              </a:rPr>
              <a:t>2023/5/30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BF4B4-C160-4F55-AC7D-1C8FF5BA05FA}" type="slidenum">
              <a:rPr lang="zh-CN" altLang="en-US" smtClean="0">
                <a:solidFill>
                  <a:prstClr val="black"/>
                </a:solidFill>
              </a:rPr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85978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37E13-6931-4ECB-BB5B-849FB74182C0}" type="datetimeFigureOut">
              <a:rPr lang="zh-CN" altLang="en-US" smtClean="0">
                <a:solidFill>
                  <a:prstClr val="black"/>
                </a:solidFill>
              </a:rPr>
              <a:t>2023/5/30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BF4B4-C160-4F55-AC7D-1C8FF5BA05FA}" type="slidenum">
              <a:rPr lang="zh-CN" altLang="en-US" smtClean="0">
                <a:solidFill>
                  <a:prstClr val="black"/>
                </a:solidFill>
              </a:rPr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98397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37E13-6931-4ECB-BB5B-849FB74182C0}" type="datetimeFigureOut">
              <a:rPr lang="zh-CN" altLang="en-US" smtClean="0">
                <a:solidFill>
                  <a:prstClr val="black"/>
                </a:solidFill>
              </a:rPr>
              <a:t>2023/5/30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BF4B4-C160-4F55-AC7D-1C8FF5BA05FA}" type="slidenum">
              <a:rPr lang="zh-CN" altLang="en-US" smtClean="0">
                <a:solidFill>
                  <a:prstClr val="black"/>
                </a:solidFill>
              </a:rPr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5328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lIns="68577" tIns="34289" rIns="68577" bIns="34289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lIns="68577" tIns="34289" rIns="68577" bIns="34289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37E13-6931-4ECB-BB5B-849FB74182C0}" type="datetimeFigureOut">
              <a:rPr lang="zh-CN" altLang="en-US" smtClean="0">
                <a:solidFill>
                  <a:prstClr val="black"/>
                </a:solidFill>
              </a:rPr>
              <a:t>2023/5/30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BF4B4-C160-4F55-AC7D-1C8FF5BA05FA}" type="slidenum">
              <a:rPr lang="zh-CN" altLang="en-US" smtClean="0">
                <a:solidFill>
                  <a:prstClr val="black"/>
                </a:solidFill>
              </a:rPr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754924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37E13-6931-4ECB-BB5B-849FB74182C0}" type="datetimeFigureOut">
              <a:rPr lang="zh-CN" altLang="en-US" smtClean="0">
                <a:solidFill>
                  <a:prstClr val="black"/>
                </a:solidFill>
              </a:rPr>
              <a:t>2023/5/30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BF4B4-C160-4F55-AC7D-1C8FF5BA05FA}" type="slidenum">
              <a:rPr lang="zh-CN" altLang="en-US" smtClean="0">
                <a:solidFill>
                  <a:prstClr val="black"/>
                </a:solidFill>
              </a:rPr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144444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37E13-6931-4ECB-BB5B-849FB74182C0}" type="datetimeFigureOut">
              <a:rPr lang="zh-CN" altLang="en-US" smtClean="0">
                <a:solidFill>
                  <a:prstClr val="black"/>
                </a:solidFill>
              </a:rPr>
              <a:t>2023/5/30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BF4B4-C160-4F55-AC7D-1C8FF5BA05FA}" type="slidenum">
              <a:rPr lang="zh-CN" altLang="en-US" smtClean="0">
                <a:solidFill>
                  <a:prstClr val="black"/>
                </a:solidFill>
              </a:rPr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550016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5/30/23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03073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1"/>
            <a:ext cx="9144000" cy="69954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" name="矩形 2"/>
          <p:cNvSpPr/>
          <p:nvPr userDrawn="1"/>
        </p:nvSpPr>
        <p:spPr>
          <a:xfrm>
            <a:off x="0" y="4986338"/>
            <a:ext cx="9144000" cy="15716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800"/>
            <a:endParaRPr lang="zh-CN" altLang="en-US" sz="1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291226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1"/>
            <a:ext cx="9144000" cy="69954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6477502" y="175741"/>
            <a:ext cx="915631" cy="311621"/>
          </a:xfrm>
          <a:prstGeom prst="rect">
            <a:avLst/>
          </a:prstGeom>
        </p:spPr>
        <p:txBody>
          <a:bodyPr wrap="none" lIns="91438" tIns="45719" rIns="91438" bIns="45719">
            <a:spAutoFit/>
          </a:bodyPr>
          <a:lstStyle/>
          <a:p>
            <a:r>
              <a:rPr lang="zh-CN" altLang="en-US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课题综述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8564756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8329002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8097732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7861978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 userDrawn="1"/>
        </p:nvSpPr>
        <p:spPr>
          <a:xfrm>
            <a:off x="7626223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 userDrawn="1"/>
        </p:nvSpPr>
        <p:spPr>
          <a:xfrm>
            <a:off x="7384122" y="258402"/>
            <a:ext cx="183709" cy="137782"/>
          </a:xfrm>
          <a:prstGeom prst="rect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 userDrawn="1"/>
        </p:nvSpPr>
        <p:spPr>
          <a:xfrm>
            <a:off x="0" y="4986338"/>
            <a:ext cx="9144000" cy="15716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800"/>
            <a:endParaRPr lang="zh-CN" altLang="en-US" sz="1400"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1"/>
            <a:ext cx="9144000" cy="69954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6477502" y="175741"/>
            <a:ext cx="915631" cy="311621"/>
          </a:xfrm>
          <a:prstGeom prst="rect">
            <a:avLst/>
          </a:prstGeom>
        </p:spPr>
        <p:txBody>
          <a:bodyPr wrap="none" lIns="91438" tIns="45719" rIns="91438" bIns="45719">
            <a:spAutoFit/>
          </a:bodyPr>
          <a:lstStyle/>
          <a:p>
            <a:r>
              <a:rPr lang="zh-CN" altLang="en-US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目前现状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8564756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8329002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8097732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7861978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 userDrawn="1"/>
        </p:nvSpPr>
        <p:spPr>
          <a:xfrm>
            <a:off x="7626223" y="258402"/>
            <a:ext cx="183709" cy="137782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 userDrawn="1"/>
        </p:nvSpPr>
        <p:spPr>
          <a:xfrm>
            <a:off x="7384122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 userDrawn="1"/>
        </p:nvSpPr>
        <p:spPr>
          <a:xfrm>
            <a:off x="0" y="4986338"/>
            <a:ext cx="9144000" cy="15716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800"/>
            <a:endParaRPr lang="zh-CN" altLang="en-US" sz="1400"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1"/>
            <a:ext cx="9144000" cy="69954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6156176" y="175741"/>
            <a:ext cx="1281116" cy="311621"/>
          </a:xfrm>
          <a:prstGeom prst="rect">
            <a:avLst/>
          </a:prstGeom>
        </p:spPr>
        <p:txBody>
          <a:bodyPr wrap="none" lIns="91438" tIns="45719" rIns="91438" bIns="45719">
            <a:spAutoFit/>
          </a:bodyPr>
          <a:lstStyle/>
          <a:p>
            <a:r>
              <a:rPr lang="zh-CN" altLang="en-US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国外研究现状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8564756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8329002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8097732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7861978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 userDrawn="1"/>
        </p:nvSpPr>
        <p:spPr>
          <a:xfrm>
            <a:off x="7626223" y="258402"/>
            <a:ext cx="183709" cy="137782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 userDrawn="1"/>
        </p:nvSpPr>
        <p:spPr>
          <a:xfrm>
            <a:off x="7384122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 userDrawn="1"/>
        </p:nvSpPr>
        <p:spPr>
          <a:xfrm>
            <a:off x="0" y="4986338"/>
            <a:ext cx="9144000" cy="15716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800"/>
            <a:endParaRPr lang="zh-CN" altLang="en-US" sz="1400"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1"/>
            <a:ext cx="9144000" cy="69954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6156176" y="175741"/>
            <a:ext cx="1281116" cy="311621"/>
          </a:xfrm>
          <a:prstGeom prst="rect">
            <a:avLst/>
          </a:prstGeom>
        </p:spPr>
        <p:txBody>
          <a:bodyPr wrap="none" lIns="91438" tIns="45719" rIns="91438" bIns="45719">
            <a:spAutoFit/>
          </a:bodyPr>
          <a:lstStyle/>
          <a:p>
            <a:r>
              <a:rPr lang="zh-CN" altLang="en-US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国内研究现状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8564756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8329002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8097732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7861978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 userDrawn="1"/>
        </p:nvSpPr>
        <p:spPr>
          <a:xfrm>
            <a:off x="7626223" y="258402"/>
            <a:ext cx="183709" cy="137782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 userDrawn="1"/>
        </p:nvSpPr>
        <p:spPr>
          <a:xfrm>
            <a:off x="7384122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 userDrawn="1"/>
        </p:nvSpPr>
        <p:spPr>
          <a:xfrm>
            <a:off x="0" y="4986338"/>
            <a:ext cx="9144000" cy="15716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800"/>
            <a:endParaRPr lang="zh-CN" altLang="en-US" sz="1400"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1"/>
            <a:ext cx="9144000" cy="69954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6477502" y="175741"/>
            <a:ext cx="915631" cy="311621"/>
          </a:xfrm>
          <a:prstGeom prst="rect">
            <a:avLst/>
          </a:prstGeom>
        </p:spPr>
        <p:txBody>
          <a:bodyPr wrap="none" lIns="91438" tIns="45719" rIns="91438" bIns="45719">
            <a:spAutoFit/>
          </a:bodyPr>
          <a:lstStyle/>
          <a:p>
            <a:r>
              <a:rPr lang="zh-CN" altLang="en-US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研究目标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8564756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8329002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8097732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7861978" y="258402"/>
            <a:ext cx="183709" cy="137782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 userDrawn="1"/>
        </p:nvSpPr>
        <p:spPr>
          <a:xfrm>
            <a:off x="7626223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 userDrawn="1"/>
        </p:nvSpPr>
        <p:spPr>
          <a:xfrm>
            <a:off x="7384122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 userDrawn="1"/>
        </p:nvSpPr>
        <p:spPr>
          <a:xfrm>
            <a:off x="0" y="4986338"/>
            <a:ext cx="9144000" cy="15716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800"/>
            <a:endParaRPr lang="zh-CN" altLang="en-US" sz="1400"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710" y="3305176"/>
            <a:ext cx="7772400" cy="1021556"/>
          </a:xfrm>
          <a:prstGeom prst="rect">
            <a:avLst/>
          </a:prstGeom>
        </p:spPr>
        <p:txBody>
          <a:bodyPr lIns="68577" tIns="34289" rIns="68577" bIns="34289" anchor="t"/>
          <a:lstStyle>
            <a:lvl1pPr algn="l">
              <a:defRPr sz="3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710" y="2180035"/>
            <a:ext cx="7772400" cy="1125140"/>
          </a:xfrm>
          <a:prstGeom prst="rect">
            <a:avLst/>
          </a:prstGeom>
        </p:spPr>
        <p:txBody>
          <a:bodyPr lIns="68577" tIns="34289" rIns="68577" bIns="34289" anchor="b"/>
          <a:lstStyle>
            <a:lvl1pPr marL="0" indent="0">
              <a:buNone/>
              <a:defRPr sz="1500"/>
            </a:lvl1pPr>
            <a:lvl2pPr marL="342900" indent="0">
              <a:buNone/>
              <a:defRPr sz="1400"/>
            </a:lvl2pPr>
            <a:lvl3pPr marL="685800" indent="0">
              <a:buNone/>
              <a:defRPr sz="1200"/>
            </a:lvl3pPr>
            <a:lvl4pPr marL="1028700" indent="0">
              <a:buNone/>
              <a:defRPr sz="1100"/>
            </a:lvl4pPr>
            <a:lvl5pPr marL="1371600" indent="0">
              <a:buNone/>
              <a:defRPr sz="1100"/>
            </a:lvl5pPr>
            <a:lvl6pPr marL="1714500" indent="0">
              <a:buNone/>
              <a:defRPr sz="1100"/>
            </a:lvl6pPr>
            <a:lvl7pPr marL="2057400" indent="0">
              <a:buNone/>
              <a:defRPr sz="1100"/>
            </a:lvl7pPr>
            <a:lvl8pPr marL="2400300" indent="0">
              <a:buNone/>
              <a:defRPr sz="1100"/>
            </a:lvl8pPr>
            <a:lvl9pPr marL="2743200" indent="0">
              <a:buNone/>
              <a:defRPr sz="11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1"/>
            <a:ext cx="9144000" cy="69954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6477502" y="175741"/>
            <a:ext cx="915631" cy="311621"/>
          </a:xfrm>
          <a:prstGeom prst="rect">
            <a:avLst/>
          </a:prstGeom>
        </p:spPr>
        <p:txBody>
          <a:bodyPr wrap="none" lIns="91438" tIns="45719" rIns="91438" bIns="45719">
            <a:spAutoFit/>
          </a:bodyPr>
          <a:lstStyle/>
          <a:p>
            <a:r>
              <a:rPr lang="zh-CN" altLang="en-US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研究过程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8564756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8329002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8097732" y="258402"/>
            <a:ext cx="183709" cy="137782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7861978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 userDrawn="1"/>
        </p:nvSpPr>
        <p:spPr>
          <a:xfrm>
            <a:off x="7626223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 userDrawn="1"/>
        </p:nvSpPr>
        <p:spPr>
          <a:xfrm>
            <a:off x="7384122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 userDrawn="1"/>
        </p:nvSpPr>
        <p:spPr>
          <a:xfrm>
            <a:off x="0" y="4986338"/>
            <a:ext cx="9144000" cy="15716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800"/>
            <a:endParaRPr lang="zh-CN" altLang="en-US" sz="1400"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1"/>
            <a:ext cx="9144000" cy="69954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6477502" y="175741"/>
            <a:ext cx="915631" cy="311621"/>
          </a:xfrm>
          <a:prstGeom prst="rect">
            <a:avLst/>
          </a:prstGeom>
        </p:spPr>
        <p:txBody>
          <a:bodyPr wrap="none" lIns="91438" tIns="45719" rIns="91438" bIns="45719">
            <a:spAutoFit/>
          </a:bodyPr>
          <a:lstStyle/>
          <a:p>
            <a:r>
              <a:rPr lang="zh-CN" altLang="en-US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研究结论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8564756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8329002" y="258402"/>
            <a:ext cx="183709" cy="137782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8097732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7861978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 userDrawn="1"/>
        </p:nvSpPr>
        <p:spPr>
          <a:xfrm>
            <a:off x="7626223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 userDrawn="1"/>
        </p:nvSpPr>
        <p:spPr>
          <a:xfrm>
            <a:off x="7384122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 userDrawn="1"/>
        </p:nvSpPr>
        <p:spPr>
          <a:xfrm>
            <a:off x="0" y="4986338"/>
            <a:ext cx="9144000" cy="15716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800"/>
            <a:endParaRPr lang="zh-CN" altLang="en-US" sz="1400"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1"/>
            <a:ext cx="9144000" cy="69954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6477502" y="175741"/>
            <a:ext cx="915631" cy="311621"/>
          </a:xfrm>
          <a:prstGeom prst="rect">
            <a:avLst/>
          </a:prstGeom>
        </p:spPr>
        <p:txBody>
          <a:bodyPr wrap="none" lIns="91438" tIns="45719" rIns="91438" bIns="45719">
            <a:spAutoFit/>
          </a:bodyPr>
          <a:lstStyle/>
          <a:p>
            <a:r>
              <a:rPr lang="zh-CN" altLang="en-US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参考文献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8564756" y="258402"/>
            <a:ext cx="183709" cy="137782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8329002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8097732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7861978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 userDrawn="1"/>
        </p:nvSpPr>
        <p:spPr>
          <a:xfrm>
            <a:off x="7626223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 userDrawn="1"/>
        </p:nvSpPr>
        <p:spPr>
          <a:xfrm>
            <a:off x="7384122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 userDrawn="1"/>
        </p:nvSpPr>
        <p:spPr>
          <a:xfrm>
            <a:off x="0" y="4986338"/>
            <a:ext cx="9144000" cy="15716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800"/>
            <a:endParaRPr lang="zh-CN" altLang="en-US" sz="1400"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lIns="68577" tIns="34289" rIns="68577" bIns="34289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57650" cy="3394472"/>
          </a:xfrm>
          <a:prstGeom prst="rect">
            <a:avLst/>
          </a:prstGeom>
        </p:spPr>
        <p:txBody>
          <a:bodyPr lIns="68577" tIns="34289" rIns="68577" bIns="34289"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200151"/>
            <a:ext cx="4057650" cy="3394472"/>
          </a:xfrm>
          <a:prstGeom prst="rect">
            <a:avLst/>
          </a:prstGeom>
        </p:spPr>
        <p:txBody>
          <a:bodyPr lIns="68577" tIns="34289" rIns="68577" bIns="34289"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lIns="68577" tIns="34289" rIns="68577" bIns="34289"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2" y="1151335"/>
            <a:ext cx="4039791" cy="479822"/>
          </a:xfrm>
          <a:prstGeom prst="rect">
            <a:avLst/>
          </a:prstGeom>
        </p:spPr>
        <p:txBody>
          <a:bodyPr lIns="68577" tIns="34289" rIns="68577" bIns="34289"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2" y="1631156"/>
            <a:ext cx="4039791" cy="2963466"/>
          </a:xfrm>
          <a:prstGeom prst="rect">
            <a:avLst/>
          </a:prstGeom>
        </p:spPr>
        <p:txBody>
          <a:bodyPr lIns="68577" tIns="34289" rIns="68577" bIns="34289"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4628" y="1151335"/>
            <a:ext cx="4042172" cy="479822"/>
          </a:xfrm>
          <a:prstGeom prst="rect">
            <a:avLst/>
          </a:prstGeom>
        </p:spPr>
        <p:txBody>
          <a:bodyPr lIns="68577" tIns="34289" rIns="68577" bIns="34289"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4628" y="1631156"/>
            <a:ext cx="4042172" cy="2963466"/>
          </a:xfrm>
          <a:prstGeom prst="rect">
            <a:avLst/>
          </a:prstGeom>
        </p:spPr>
        <p:txBody>
          <a:bodyPr lIns="68577" tIns="34289" rIns="68577" bIns="34289"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lIns="68577" tIns="34289" rIns="68577" bIns="34289"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4787"/>
            <a:ext cx="3008710" cy="871538"/>
          </a:xfrm>
          <a:prstGeom prst="rect">
            <a:avLst/>
          </a:prstGeom>
        </p:spPr>
        <p:txBody>
          <a:bodyPr lIns="68577" tIns="34289" rIns="68577" bIns="34289"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450" y="204790"/>
            <a:ext cx="5111353" cy="4389835"/>
          </a:xfrm>
          <a:prstGeom prst="rect">
            <a:avLst/>
          </a:prstGeom>
        </p:spPr>
        <p:txBody>
          <a:bodyPr lIns="68577" tIns="34289" rIns="68577" bIns="34289"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076328"/>
            <a:ext cx="3008710" cy="3518297"/>
          </a:xfrm>
          <a:prstGeom prst="rect">
            <a:avLst/>
          </a:prstGeom>
        </p:spPr>
        <p:txBody>
          <a:bodyPr lIns="68577" tIns="34289" rIns="68577" bIns="34289"/>
          <a:lstStyle>
            <a:lvl1pPr marL="0" indent="0">
              <a:buNone/>
              <a:defRPr sz="1100"/>
            </a:lvl1pPr>
            <a:lvl2pPr marL="342900" indent="0">
              <a:buNone/>
              <a:defRPr sz="900"/>
            </a:lvl2pPr>
            <a:lvl3pPr marL="685800" indent="0">
              <a:buNone/>
              <a:defRPr sz="8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1891" y="3600451"/>
            <a:ext cx="5486400" cy="425054"/>
          </a:xfrm>
          <a:prstGeom prst="rect">
            <a:avLst/>
          </a:prstGeom>
        </p:spPr>
        <p:txBody>
          <a:bodyPr lIns="68577" tIns="34289" rIns="68577" bIns="34289"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1891" y="459581"/>
            <a:ext cx="5486400" cy="3086100"/>
          </a:xfrm>
          <a:prstGeom prst="rect">
            <a:avLst/>
          </a:prstGeom>
        </p:spPr>
        <p:txBody>
          <a:bodyPr lIns="68577" tIns="34289" rIns="68577" bIns="34289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0">
              <a:sym typeface="Calibri" panose="020F050202020403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1891" y="4025505"/>
            <a:ext cx="5486400" cy="603647"/>
          </a:xfrm>
          <a:prstGeom prst="rect">
            <a:avLst/>
          </a:prstGeom>
        </p:spPr>
        <p:txBody>
          <a:bodyPr lIns="68577" tIns="34289" rIns="68577" bIns="34289"/>
          <a:lstStyle>
            <a:lvl1pPr marL="0" indent="0">
              <a:buNone/>
              <a:defRPr sz="1100"/>
            </a:lvl1pPr>
            <a:lvl2pPr marL="342900" indent="0">
              <a:buNone/>
              <a:defRPr sz="900"/>
            </a:lvl2pPr>
            <a:lvl3pPr marL="685800" indent="0">
              <a:buNone/>
              <a:defRPr sz="8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15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2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19" Type="http://schemas.openxmlformats.org/officeDocument/2006/relationships/slideLayout" Target="../slideLayouts/slideLayout31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矩形 1"/>
          <p:cNvSpPr>
            <a:spLocks noChangeArrowheads="1"/>
          </p:cNvSpPr>
          <p:nvPr/>
        </p:nvSpPr>
        <p:spPr bwMode="auto">
          <a:xfrm>
            <a:off x="308374" y="0"/>
            <a:ext cx="906065" cy="781050"/>
          </a:xfrm>
          <a:prstGeom prst="rect">
            <a:avLst/>
          </a:prstGeom>
          <a:solidFill>
            <a:srgbClr val="3E3D4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lIns="68577" tIns="34289" rIns="68577" bIns="34289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方正兰亭粗黑_GBK" charset="-122"/>
              <a:ea typeface="方正兰亭粗黑_GBK" charset="-122"/>
            </a:endParaRPr>
          </a:p>
        </p:txBody>
      </p:sp>
      <p:sp>
        <p:nvSpPr>
          <p:cNvPr id="1027" name="矩形 2"/>
          <p:cNvSpPr>
            <a:spLocks noChangeArrowheads="1"/>
          </p:cNvSpPr>
          <p:nvPr/>
        </p:nvSpPr>
        <p:spPr bwMode="auto">
          <a:xfrm>
            <a:off x="0" y="4866086"/>
            <a:ext cx="9144000" cy="288131"/>
          </a:xfrm>
          <a:prstGeom prst="rect">
            <a:avLst/>
          </a:prstGeom>
          <a:solidFill>
            <a:srgbClr val="3E3D4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lIns="68577" tIns="34289" rIns="68577" bIns="34289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方正兰亭粗黑_GBK" charset="-122"/>
              <a:ea typeface="方正兰亭粗黑_GBK" charset="-122"/>
            </a:endParaRPr>
          </a:p>
        </p:txBody>
      </p:sp>
      <p:sp>
        <p:nvSpPr>
          <p:cNvPr id="1028" name="TextBox 15"/>
          <p:cNvSpPr>
            <a:spLocks noChangeArrowheads="1"/>
          </p:cNvSpPr>
          <p:nvPr/>
        </p:nvSpPr>
        <p:spPr bwMode="auto">
          <a:xfrm>
            <a:off x="8355807" y="4885136"/>
            <a:ext cx="653654" cy="253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7" tIns="34289" rIns="68577" bIns="34289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120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rPr>
              <a:t>- </a:t>
            </a:r>
            <a:fld id="{BBDB9114-3690-4FC0-8E90-D70C99A59258}" type="slidenum">
              <a:rPr lang="zh-CN" altLang="en-US" sz="120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rPr>
              <a:t>‹#›</a:t>
            </a:fld>
            <a:r>
              <a:rPr lang="zh-CN" altLang="en-US" sz="120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rPr>
              <a:t> </a:t>
            </a:r>
            <a:r>
              <a:rPr lang="en-US" altLang="zh-CN" sz="120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rPr>
              <a:t>-</a:t>
            </a:r>
            <a:r>
              <a:rPr lang="zh-CN" altLang="en-US" sz="120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rPr>
              <a:t> </a:t>
            </a:r>
            <a:endParaRPr lang="zh-CN" altLang="en-US" sz="1200" b="1">
              <a:solidFill>
                <a:srgbClr val="FFFFFF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  <a:sym typeface="Arial Unicode MS" panose="020B0604020202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</p:sldLayoutIdLst>
  <p:txStyles>
    <p:titleStyle>
      <a:lvl1pPr marL="684530" indent="-68453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+mj-lt"/>
          <a:ea typeface="+mj-ea"/>
          <a:cs typeface="+mj-cs"/>
          <a:sym typeface="Browallia New" pitchFamily="34" charset="-34"/>
        </a:defRPr>
      </a:lvl1pPr>
      <a:lvl2pPr marL="684530" indent="-68453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rowallia New" pitchFamily="34" charset="-34"/>
          <a:ea typeface="微软雅黑" panose="020B0503020204020204" pitchFamily="34" charset="-122"/>
          <a:sym typeface="Browallia New" pitchFamily="34" charset="-34"/>
        </a:defRPr>
      </a:lvl2pPr>
      <a:lvl3pPr marL="684530" indent="-68453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rowallia New" pitchFamily="34" charset="-34"/>
          <a:ea typeface="微软雅黑" panose="020B0503020204020204" pitchFamily="34" charset="-122"/>
          <a:sym typeface="Browallia New" pitchFamily="34" charset="-34"/>
        </a:defRPr>
      </a:lvl3pPr>
      <a:lvl4pPr marL="684530" indent="-68453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rowallia New" pitchFamily="34" charset="-34"/>
          <a:ea typeface="微软雅黑" panose="020B0503020204020204" pitchFamily="34" charset="-122"/>
          <a:sym typeface="Browallia New" pitchFamily="34" charset="-34"/>
        </a:defRPr>
      </a:lvl4pPr>
      <a:lvl5pPr marL="684530" indent="-68453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rowallia New" pitchFamily="34" charset="-34"/>
          <a:ea typeface="微软雅黑" panose="020B0503020204020204" pitchFamily="34" charset="-122"/>
          <a:sym typeface="Browallia New" pitchFamily="34" charset="-34"/>
        </a:defRPr>
      </a:lvl5pPr>
      <a:lvl6pPr marL="1028700" indent="-685800" algn="l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rowallia New" pitchFamily="34" charset="-34"/>
          <a:ea typeface="微软雅黑" panose="020B0503020204020204" pitchFamily="34" charset="-122"/>
          <a:sym typeface="Browallia New" pitchFamily="34" charset="-34"/>
        </a:defRPr>
      </a:lvl6pPr>
      <a:lvl7pPr marL="1371600" indent="-685800" algn="l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rowallia New" pitchFamily="34" charset="-34"/>
          <a:ea typeface="微软雅黑" panose="020B0503020204020204" pitchFamily="34" charset="-122"/>
          <a:sym typeface="Browallia New" pitchFamily="34" charset="-34"/>
        </a:defRPr>
      </a:lvl7pPr>
      <a:lvl8pPr marL="1714500" indent="-685800" algn="l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rowallia New" pitchFamily="34" charset="-34"/>
          <a:ea typeface="微软雅黑" panose="020B0503020204020204" pitchFamily="34" charset="-122"/>
          <a:sym typeface="Browallia New" pitchFamily="34" charset="-34"/>
        </a:defRPr>
      </a:lvl8pPr>
      <a:lvl9pPr marL="2057400" indent="-685800" algn="l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rowallia New" pitchFamily="34" charset="-34"/>
          <a:ea typeface="微软雅黑" panose="020B0503020204020204" pitchFamily="34" charset="-122"/>
          <a:sym typeface="Browallia New" pitchFamily="34" charset="-34"/>
        </a:defRPr>
      </a:lvl9pPr>
    </p:titleStyle>
    <p:bodyStyle>
      <a:lvl1pPr marL="170180" indent="-170180" algn="l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513080" indent="-170180" algn="l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8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2pPr>
      <a:lvl3pPr marL="855980" indent="-170180" algn="l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3pPr>
      <a:lvl4pPr marL="1198880" indent="-170180" algn="l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4pPr>
      <a:lvl5pPr marL="1541780" indent="-170180" algn="l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5pPr>
      <a:lvl6pPr marL="1885950" indent="-171450" algn="l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6pPr>
      <a:lvl7pPr marL="2228850" indent="-171450" algn="l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7pPr>
      <a:lvl8pPr marL="2571750" indent="-171450" algn="l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8pPr>
      <a:lvl9pPr marL="2914650" indent="-171450" algn="l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9pPr>
    </p:bodyStyle>
    <p:otherStyle>
      <a:defPPr>
        <a:defRPr lang="zh-CN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5/30/23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690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17.xml"/><Relationship Id="rId7" Type="http://schemas.openxmlformats.org/officeDocument/2006/relationships/audio" Target="../media/audio1.wav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12.xml"/><Relationship Id="rId4" Type="http://schemas.openxmlformats.org/officeDocument/2006/relationships/tags" Target="../tags/tag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4.xml"/><Relationship Id="rId1" Type="http://schemas.openxmlformats.org/officeDocument/2006/relationships/tags" Target="../tags/tag19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22.xml"/><Relationship Id="rId7" Type="http://schemas.openxmlformats.org/officeDocument/2006/relationships/audio" Target="../media/audio1.wav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12.xml"/><Relationship Id="rId4" Type="http://schemas.openxmlformats.org/officeDocument/2006/relationships/tags" Target="../tags/tag2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4.xml"/><Relationship Id="rId1" Type="http://schemas.openxmlformats.org/officeDocument/2006/relationships/tags" Target="../tags/tag24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5.xml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3.png"/><Relationship Id="rId5" Type="http://schemas.openxmlformats.org/officeDocument/2006/relationships/audio" Target="../media/audio1.wav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4.xml"/><Relationship Id="rId1" Type="http://schemas.openxmlformats.org/officeDocument/2006/relationships/tags" Target="../tags/tag6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image" Target="../media/image3.png"/><Relationship Id="rId5" Type="http://schemas.openxmlformats.org/officeDocument/2006/relationships/audio" Target="../media/audio1.wav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image" Target="../media/image3.png"/><Relationship Id="rId5" Type="http://schemas.openxmlformats.org/officeDocument/2006/relationships/audio" Target="../media/audio1.wav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4.xml"/><Relationship Id="rId1" Type="http://schemas.openxmlformats.org/officeDocument/2006/relationships/tags" Target="../tags/tag13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4.xml"/><Relationship Id="rId5" Type="http://schemas.openxmlformats.org/officeDocument/2006/relationships/image" Target="../media/image3.png"/><Relationship Id="rId4" Type="http://schemas.openxmlformats.org/officeDocument/2006/relationships/audio" Target="../media/audio1.wav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 descr="图片包含 就坐&#10;&#10;描述已自动生成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5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-108585" y="-92710"/>
            <a:ext cx="9993630" cy="5463540"/>
          </a:xfrm>
          <a:prstGeom prst="rect">
            <a:avLst/>
          </a:prstGeom>
          <a:solidFill>
            <a:srgbClr val="21DDD2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196494" y="1393857"/>
            <a:ext cx="6795770" cy="2610008"/>
          </a:xfrm>
          <a:prstGeom prst="rect">
            <a:avLst/>
          </a:prstGeom>
        </p:spPr>
        <p:txBody>
          <a:bodyPr wrap="square" lIns="68579" tIns="34289" rIns="68579" bIns="34289" anchor="ctr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4000" b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zh-CN" altLang="en-US" sz="2800" b="1" dirty="0">
                <a:solidFill>
                  <a:prstClr val="white"/>
                </a:solidFill>
                <a:latin typeface="+mn-lt"/>
                <a:ea typeface="+mn-ea"/>
                <a:cs typeface="+mn-ea"/>
                <a:sym typeface="+mn-lt"/>
              </a:rPr>
              <a:t>大连理工大学</a:t>
            </a:r>
            <a:endParaRPr lang="en-US" altLang="zh-CN" sz="2800" b="1" dirty="0">
              <a:solidFill>
                <a:prstClr val="white"/>
              </a:solidFill>
              <a:latin typeface="+mn-lt"/>
              <a:ea typeface="+mn-ea"/>
              <a:cs typeface="+mn-ea"/>
              <a:sym typeface="+mn-lt"/>
            </a:endParaRPr>
          </a:p>
          <a:p>
            <a:pPr algn="ctr"/>
            <a:r>
              <a:rPr lang="zh-CN" altLang="en-US" sz="3600" b="1" dirty="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论文开题毕业答辩</a:t>
            </a:r>
            <a:r>
              <a:rPr lang="en-US" altLang="zh-CN" sz="3600" b="1" dirty="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PPT</a:t>
            </a:r>
            <a:r>
              <a:rPr lang="zh-CN" altLang="en-US" sz="3600" b="1" dirty="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模板</a:t>
            </a:r>
          </a:p>
          <a:p>
            <a:pPr algn="ctr"/>
            <a:endParaRPr lang="zh-CN" altLang="en-US" sz="4800" b="1" dirty="0">
              <a:solidFill>
                <a:prstClr val="white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4" name="TextBox 90"/>
          <p:cNvSpPr txBox="1"/>
          <p:nvPr/>
        </p:nvSpPr>
        <p:spPr>
          <a:xfrm>
            <a:off x="871716" y="3708639"/>
            <a:ext cx="1153954" cy="338554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zh-CN" altLang="en-US" sz="1600" dirty="0">
                <a:solidFill>
                  <a:prstClr val="white"/>
                </a:solidFill>
                <a:cs typeface="+mn-ea"/>
                <a:sym typeface="+mn-lt"/>
              </a:rPr>
              <a:t>姓名：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871717" y="4249421"/>
            <a:ext cx="1180004" cy="338554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zh-CN" altLang="en-US" sz="1600" dirty="0">
                <a:solidFill>
                  <a:prstClr val="white"/>
                </a:solidFill>
                <a:cs typeface="+mn-ea"/>
                <a:sym typeface="+mn-lt"/>
              </a:rPr>
              <a:t>专业：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022718" y="3708639"/>
            <a:ext cx="800219" cy="338554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zh-CN" altLang="en-US" sz="1600" dirty="0">
                <a:solidFill>
                  <a:prstClr val="white"/>
                </a:solidFill>
                <a:cs typeface="+mn-ea"/>
                <a:sym typeface="+mn-lt"/>
              </a:rPr>
              <a:t>导师：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022718" y="4249421"/>
            <a:ext cx="800219" cy="338554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zh-CN" altLang="en-US" sz="1600" dirty="0">
                <a:solidFill>
                  <a:prstClr val="white"/>
                </a:solidFill>
                <a:cs typeface="+mn-ea"/>
                <a:sym typeface="+mn-lt"/>
              </a:rPr>
              <a:t>日期：</a:t>
            </a:r>
          </a:p>
        </p:txBody>
      </p:sp>
      <p:cxnSp>
        <p:nvCxnSpPr>
          <p:cNvPr id="48" name="直接连接符 47"/>
          <p:cNvCxnSpPr/>
          <p:nvPr/>
        </p:nvCxnSpPr>
        <p:spPr>
          <a:xfrm>
            <a:off x="1907705" y="4047192"/>
            <a:ext cx="208823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>
            <a:off x="1907705" y="4587974"/>
            <a:ext cx="208823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>
            <a:off x="6058706" y="4047192"/>
            <a:ext cx="208823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>
            <a:off x="6058706" y="4587974"/>
            <a:ext cx="208823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6034601" y="4138462"/>
            <a:ext cx="1835756" cy="461663"/>
          </a:xfrm>
          <a:prstGeom prst="rect">
            <a:avLst/>
          </a:prstGeom>
        </p:spPr>
        <p:txBody>
          <a:bodyPr wrap="none" lIns="91438" tIns="45719" rIns="91438" bIns="45719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600" dirty="0">
                <a:solidFill>
                  <a:prstClr val="white"/>
                </a:solidFill>
                <a:cs typeface="+mn-ea"/>
                <a:sym typeface="+mn-lt"/>
              </a:rPr>
              <a:t>20xx</a:t>
            </a:r>
            <a:r>
              <a:rPr lang="zh-CN" altLang="en-US" sz="1600" dirty="0">
                <a:solidFill>
                  <a:prstClr val="white"/>
                </a:solidFill>
                <a:cs typeface="+mn-ea"/>
                <a:sym typeface="+mn-lt"/>
              </a:rPr>
              <a:t>年</a:t>
            </a:r>
            <a:r>
              <a:rPr lang="en-US" altLang="zh-CN" sz="1600" dirty="0">
                <a:solidFill>
                  <a:prstClr val="white"/>
                </a:solidFill>
                <a:cs typeface="+mn-ea"/>
                <a:sym typeface="+mn-lt"/>
              </a:rPr>
              <a:t>XX</a:t>
            </a:r>
            <a:r>
              <a:rPr lang="zh-CN" altLang="en-US" sz="1600" dirty="0">
                <a:solidFill>
                  <a:prstClr val="white"/>
                </a:solidFill>
                <a:cs typeface="+mn-ea"/>
                <a:sym typeface="+mn-lt"/>
              </a:rPr>
              <a:t>月</a:t>
            </a:r>
            <a:r>
              <a:rPr lang="en-US" altLang="zh-CN" sz="1600" dirty="0">
                <a:solidFill>
                  <a:prstClr val="white"/>
                </a:solidFill>
                <a:cs typeface="+mn-ea"/>
                <a:sym typeface="+mn-lt"/>
              </a:rPr>
              <a:t>XX</a:t>
            </a:r>
            <a:r>
              <a:rPr lang="zh-CN" altLang="en-US" sz="1600" dirty="0">
                <a:solidFill>
                  <a:prstClr val="white"/>
                </a:solidFill>
                <a:cs typeface="+mn-ea"/>
                <a:sym typeface="+mn-lt"/>
              </a:rPr>
              <a:t>日</a:t>
            </a:r>
            <a:r>
              <a:rPr lang="en-US" altLang="zh-CN" sz="1600" dirty="0">
                <a:solidFill>
                  <a:prstClr val="white"/>
                </a:solidFill>
                <a:cs typeface="+mn-ea"/>
                <a:sym typeface="+mn-lt"/>
              </a:rPr>
              <a:t> </a:t>
            </a:r>
            <a:endParaRPr lang="zh-CN" altLang="en-US" sz="160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051685" y="3708400"/>
            <a:ext cx="304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bg1"/>
                </a:solidFill>
                <a:sym typeface="+mn-ea"/>
              </a:rPr>
              <a:t>XXX</a:t>
            </a:r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058535" y="3708400"/>
            <a:ext cx="304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XXX</a:t>
            </a:r>
          </a:p>
        </p:txBody>
      </p: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2051685" y="4249420"/>
            <a:ext cx="304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bg1"/>
                </a:solidFill>
                <a:sym typeface="+mn-ea"/>
              </a:rPr>
              <a:t>XXX</a:t>
            </a:r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7DDD6D1-BD42-061B-9268-7C0935F018D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686" y="213141"/>
            <a:ext cx="1512169" cy="393275"/>
          </a:xfrm>
          <a:prstGeom prst="rect">
            <a:avLst/>
          </a:prstGeom>
        </p:spPr>
      </p:pic>
    </p:spTree>
  </p:cSld>
  <p:clrMapOvr>
    <a:masterClrMapping/>
  </p:clrMapOvr>
  <p:transition spd="slow" advClick="0" advTm="0">
    <p:randomBar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2694386" y="1295400"/>
            <a:ext cx="1731169" cy="1325166"/>
            <a:chOff x="2694385" y="1295400"/>
            <a:chExt cx="1731169" cy="1325166"/>
          </a:xfrm>
        </p:grpSpPr>
        <p:sp>
          <p:nvSpPr>
            <p:cNvPr id="36" name="圆角矩形 8"/>
            <p:cNvSpPr>
              <a:spLocks noChangeArrowheads="1"/>
            </p:cNvSpPr>
            <p:nvPr/>
          </p:nvSpPr>
          <p:spPr bwMode="auto">
            <a:xfrm>
              <a:off x="2694385" y="1295400"/>
              <a:ext cx="1731169" cy="1325166"/>
            </a:xfrm>
            <a:prstGeom prst="roundRect">
              <a:avLst>
                <a:gd name="adj" fmla="val 13380"/>
              </a:avLst>
            </a:prstGeom>
            <a:solidFill>
              <a:schemeClr val="bg1">
                <a:lumMod val="50000"/>
                <a:alpha val="79999"/>
              </a:schemeClr>
            </a:solidFill>
            <a:ln>
              <a:noFill/>
            </a:ln>
          </p:spPr>
          <p:txBody>
            <a:bodyPr lIns="68579" tIns="34289" rIns="68579" bIns="34289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zh-CN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7" name="文本框 20"/>
            <p:cNvSpPr>
              <a:spLocks noChangeArrowheads="1"/>
            </p:cNvSpPr>
            <p:nvPr/>
          </p:nvSpPr>
          <p:spPr bwMode="auto">
            <a:xfrm>
              <a:off x="3005137" y="1576388"/>
              <a:ext cx="1109663" cy="7548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79" tIns="34289" rIns="68579" bIns="34289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en-US" altLang="zh-CN" sz="4500" dirty="0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rPr>
                <a:t>1</a:t>
              </a: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4718449" y="1295400"/>
            <a:ext cx="1731169" cy="1325166"/>
            <a:chOff x="4718448" y="1295400"/>
            <a:chExt cx="1731169" cy="1325166"/>
          </a:xfrm>
        </p:grpSpPr>
        <p:sp>
          <p:nvSpPr>
            <p:cNvPr id="37" name="圆角矩形 9"/>
            <p:cNvSpPr>
              <a:spLocks noChangeArrowheads="1"/>
            </p:cNvSpPr>
            <p:nvPr/>
          </p:nvSpPr>
          <p:spPr bwMode="auto">
            <a:xfrm>
              <a:off x="4718448" y="1295400"/>
              <a:ext cx="1731169" cy="1325166"/>
            </a:xfrm>
            <a:prstGeom prst="roundRect">
              <a:avLst>
                <a:gd name="adj" fmla="val 13380"/>
              </a:avLst>
            </a:prstGeom>
            <a:solidFill>
              <a:srgbClr val="0070C0">
                <a:alpha val="79999"/>
              </a:srgbClr>
            </a:solidFill>
            <a:ln>
              <a:noFill/>
            </a:ln>
          </p:spPr>
          <p:txBody>
            <a:bodyPr lIns="68579" tIns="34289" rIns="68579" bIns="34289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zh-CN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8" name="文本框 21"/>
            <p:cNvSpPr>
              <a:spLocks noChangeArrowheads="1"/>
            </p:cNvSpPr>
            <p:nvPr/>
          </p:nvSpPr>
          <p:spPr bwMode="auto">
            <a:xfrm>
              <a:off x="5029200" y="1576388"/>
              <a:ext cx="1109663" cy="7548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79" tIns="34289" rIns="68579" bIns="34289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en-US" altLang="zh-CN" sz="45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2</a:t>
              </a: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2694386" y="2844405"/>
            <a:ext cx="1731169" cy="1325165"/>
            <a:chOff x="2694385" y="2844404"/>
            <a:chExt cx="1731169" cy="1325165"/>
          </a:xfrm>
        </p:grpSpPr>
        <p:sp>
          <p:nvSpPr>
            <p:cNvPr id="39" name="圆角矩形 11"/>
            <p:cNvSpPr>
              <a:spLocks noChangeArrowheads="1"/>
            </p:cNvSpPr>
            <p:nvPr/>
          </p:nvSpPr>
          <p:spPr bwMode="auto">
            <a:xfrm>
              <a:off x="2694385" y="2844404"/>
              <a:ext cx="1731169" cy="1325165"/>
            </a:xfrm>
            <a:prstGeom prst="roundRect">
              <a:avLst>
                <a:gd name="adj" fmla="val 13380"/>
              </a:avLst>
            </a:prstGeom>
            <a:solidFill>
              <a:srgbClr val="0070C0">
                <a:alpha val="79999"/>
              </a:srgbClr>
            </a:solidFill>
            <a:ln>
              <a:noFill/>
            </a:ln>
          </p:spPr>
          <p:txBody>
            <a:bodyPr lIns="68579" tIns="34289" rIns="68579" bIns="34289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zh-CN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9" name="文本框 22"/>
            <p:cNvSpPr>
              <a:spLocks noChangeArrowheads="1"/>
            </p:cNvSpPr>
            <p:nvPr/>
          </p:nvSpPr>
          <p:spPr bwMode="auto">
            <a:xfrm>
              <a:off x="3005137" y="3126581"/>
              <a:ext cx="1109663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79" tIns="34289" rIns="68579" bIns="34289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en-US" altLang="zh-CN" sz="45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4</a:t>
              </a: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4718449" y="2844405"/>
            <a:ext cx="1731169" cy="1325165"/>
            <a:chOff x="4718448" y="2844404"/>
            <a:chExt cx="1731169" cy="1325165"/>
          </a:xfrm>
        </p:grpSpPr>
        <p:sp>
          <p:nvSpPr>
            <p:cNvPr id="38" name="圆角矩形 10"/>
            <p:cNvSpPr>
              <a:spLocks noChangeArrowheads="1"/>
            </p:cNvSpPr>
            <p:nvPr/>
          </p:nvSpPr>
          <p:spPr bwMode="auto">
            <a:xfrm>
              <a:off x="4718448" y="2844404"/>
              <a:ext cx="1731169" cy="1325165"/>
            </a:xfrm>
            <a:prstGeom prst="roundRect">
              <a:avLst>
                <a:gd name="adj" fmla="val 13380"/>
              </a:avLst>
            </a:prstGeom>
            <a:solidFill>
              <a:schemeClr val="bg1">
                <a:lumMod val="50000"/>
                <a:alpha val="79999"/>
              </a:schemeClr>
            </a:solidFill>
            <a:ln>
              <a:noFill/>
            </a:ln>
          </p:spPr>
          <p:txBody>
            <a:bodyPr lIns="68579" tIns="34289" rIns="68579" bIns="34289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zh-CN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0" name="文本框 23"/>
            <p:cNvSpPr>
              <a:spLocks noChangeArrowheads="1"/>
            </p:cNvSpPr>
            <p:nvPr/>
          </p:nvSpPr>
          <p:spPr bwMode="auto">
            <a:xfrm>
              <a:off x="5029200" y="3126581"/>
              <a:ext cx="1109663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79" tIns="34289" rIns="68579" bIns="34289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en-US" altLang="zh-CN" sz="4500" dirty="0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rPr>
                <a:t>3</a:t>
              </a:r>
            </a:p>
          </p:txBody>
        </p:sp>
      </p:grpSp>
      <p:grpSp>
        <p:nvGrpSpPr>
          <p:cNvPr id="51" name="组合 27"/>
          <p:cNvGrpSpPr/>
          <p:nvPr/>
        </p:nvGrpSpPr>
        <p:grpSpPr bwMode="auto">
          <a:xfrm>
            <a:off x="733426" y="1383506"/>
            <a:ext cx="1790521" cy="733800"/>
            <a:chOff x="0" y="0"/>
            <a:chExt cx="2387532" cy="978532"/>
          </a:xfrm>
        </p:grpSpPr>
        <p:sp>
          <p:nvSpPr>
            <p:cNvPr id="52" name="矩形 25"/>
            <p:cNvSpPr>
              <a:spLocks noChangeArrowheads="1"/>
            </p:cNvSpPr>
            <p:nvPr/>
          </p:nvSpPr>
          <p:spPr bwMode="auto">
            <a:xfrm>
              <a:off x="0" y="561916"/>
              <a:ext cx="2387532" cy="4166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lnSpc>
                  <a:spcPts val="1725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200" dirty="0">
                  <a:solidFill>
                    <a:srgbClr val="262626"/>
                  </a:solidFill>
                  <a:latin typeface="+mn-lt"/>
                  <a:ea typeface="+mn-ea"/>
                  <a:cs typeface="+mn-ea"/>
                  <a:sym typeface="+mn-lt"/>
                </a:rPr>
                <a:t>您的内容打在这里</a:t>
              </a:r>
            </a:p>
          </p:txBody>
        </p:sp>
        <p:sp>
          <p:nvSpPr>
            <p:cNvPr id="53" name="文本框 26"/>
            <p:cNvSpPr>
              <a:spLocks noChangeArrowheads="1"/>
            </p:cNvSpPr>
            <p:nvPr/>
          </p:nvSpPr>
          <p:spPr bwMode="auto">
            <a:xfrm>
              <a:off x="0" y="0"/>
              <a:ext cx="1872343" cy="3967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defTabSz="1218565" fontAlgn="base">
                <a:lnSpc>
                  <a:spcPts val="16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+mn-lt"/>
                  <a:ea typeface="+mn-ea"/>
                  <a:cs typeface="+mn-ea"/>
                  <a:sym typeface="+mn-lt"/>
                </a:rPr>
                <a:t>填写标题</a:t>
              </a:r>
              <a:endParaRPr lang="en-US" altLang="zh-CN" b="1" dirty="0">
                <a:solidFill>
                  <a:prstClr val="black">
                    <a:lumMod val="75000"/>
                    <a:lumOff val="25000"/>
                  </a:prst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54" name="组合 28"/>
          <p:cNvGrpSpPr/>
          <p:nvPr/>
        </p:nvGrpSpPr>
        <p:grpSpPr bwMode="auto">
          <a:xfrm>
            <a:off x="733426" y="2974181"/>
            <a:ext cx="1790521" cy="733800"/>
            <a:chOff x="0" y="0"/>
            <a:chExt cx="2387532" cy="978532"/>
          </a:xfrm>
        </p:grpSpPr>
        <p:sp>
          <p:nvSpPr>
            <p:cNvPr id="55" name="矩形 29"/>
            <p:cNvSpPr>
              <a:spLocks noChangeArrowheads="1"/>
            </p:cNvSpPr>
            <p:nvPr/>
          </p:nvSpPr>
          <p:spPr bwMode="auto">
            <a:xfrm>
              <a:off x="0" y="561916"/>
              <a:ext cx="2387532" cy="4166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lnSpc>
                  <a:spcPts val="1725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200" dirty="0">
                  <a:solidFill>
                    <a:srgbClr val="262626"/>
                  </a:solidFill>
                  <a:latin typeface="+mn-lt"/>
                  <a:ea typeface="+mn-ea"/>
                  <a:cs typeface="+mn-ea"/>
                  <a:sym typeface="+mn-lt"/>
                </a:rPr>
                <a:t>您的内容打在这里</a:t>
              </a:r>
            </a:p>
          </p:txBody>
        </p:sp>
        <p:sp>
          <p:nvSpPr>
            <p:cNvPr id="56" name="文本框 30"/>
            <p:cNvSpPr>
              <a:spLocks noChangeArrowheads="1"/>
            </p:cNvSpPr>
            <p:nvPr/>
          </p:nvSpPr>
          <p:spPr bwMode="auto">
            <a:xfrm>
              <a:off x="0" y="0"/>
              <a:ext cx="2178450" cy="3967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defTabSz="1218565" fontAlgn="base">
                <a:lnSpc>
                  <a:spcPts val="16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+mn-lt"/>
                  <a:ea typeface="+mn-ea"/>
                  <a:cs typeface="+mn-ea"/>
                  <a:sym typeface="+mn-lt"/>
                </a:rPr>
                <a:t>填写标题</a:t>
              </a:r>
              <a:endParaRPr lang="en-US" altLang="zh-CN" b="1" dirty="0">
                <a:solidFill>
                  <a:prstClr val="black">
                    <a:lumMod val="75000"/>
                    <a:lumOff val="25000"/>
                  </a:prst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57" name="组合 34"/>
          <p:cNvGrpSpPr/>
          <p:nvPr/>
        </p:nvGrpSpPr>
        <p:grpSpPr bwMode="auto">
          <a:xfrm>
            <a:off x="6654404" y="1383506"/>
            <a:ext cx="1790700" cy="734067"/>
            <a:chOff x="0" y="0"/>
            <a:chExt cx="2387533" cy="978268"/>
          </a:xfrm>
        </p:grpSpPr>
        <p:sp>
          <p:nvSpPr>
            <p:cNvPr id="58" name="矩形 32"/>
            <p:cNvSpPr>
              <a:spLocks noChangeArrowheads="1"/>
            </p:cNvSpPr>
            <p:nvPr/>
          </p:nvSpPr>
          <p:spPr bwMode="auto">
            <a:xfrm>
              <a:off x="0" y="561916"/>
              <a:ext cx="2387533" cy="4163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lnSpc>
                  <a:spcPts val="1725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200" dirty="0">
                  <a:solidFill>
                    <a:srgbClr val="262626"/>
                  </a:solidFill>
                  <a:latin typeface="+mn-lt"/>
                  <a:ea typeface="+mn-ea"/>
                  <a:cs typeface="+mn-ea"/>
                  <a:sym typeface="+mn-lt"/>
                </a:rPr>
                <a:t>您的内容打在这里</a:t>
              </a:r>
            </a:p>
          </p:txBody>
        </p:sp>
        <p:sp>
          <p:nvSpPr>
            <p:cNvPr id="59" name="文本框 33"/>
            <p:cNvSpPr>
              <a:spLocks noChangeArrowheads="1"/>
            </p:cNvSpPr>
            <p:nvPr/>
          </p:nvSpPr>
          <p:spPr bwMode="auto">
            <a:xfrm>
              <a:off x="0" y="0"/>
              <a:ext cx="1872343" cy="3964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defTabSz="1218565" fontAlgn="base">
                <a:lnSpc>
                  <a:spcPts val="16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+mn-lt"/>
                  <a:ea typeface="+mn-ea"/>
                  <a:cs typeface="+mn-ea"/>
                  <a:sym typeface="+mn-lt"/>
                </a:rPr>
                <a:t>填写标题</a:t>
              </a:r>
              <a:endParaRPr lang="en-US" altLang="zh-CN" b="1" dirty="0">
                <a:solidFill>
                  <a:prstClr val="black">
                    <a:lumMod val="75000"/>
                    <a:lumOff val="25000"/>
                  </a:prst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60" name="组合 35"/>
          <p:cNvGrpSpPr/>
          <p:nvPr/>
        </p:nvGrpSpPr>
        <p:grpSpPr bwMode="auto">
          <a:xfrm>
            <a:off x="6610350" y="2958705"/>
            <a:ext cx="1790700" cy="734066"/>
            <a:chOff x="0" y="0"/>
            <a:chExt cx="2387533" cy="978269"/>
          </a:xfrm>
        </p:grpSpPr>
        <p:sp>
          <p:nvSpPr>
            <p:cNvPr id="61" name="矩形 36"/>
            <p:cNvSpPr>
              <a:spLocks noChangeArrowheads="1"/>
            </p:cNvSpPr>
            <p:nvPr/>
          </p:nvSpPr>
          <p:spPr bwMode="auto">
            <a:xfrm>
              <a:off x="0" y="561916"/>
              <a:ext cx="2387533" cy="4163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lnSpc>
                  <a:spcPts val="1725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200" dirty="0">
                  <a:solidFill>
                    <a:srgbClr val="262626"/>
                  </a:solidFill>
                  <a:latin typeface="+mn-lt"/>
                  <a:ea typeface="+mn-ea"/>
                  <a:cs typeface="+mn-ea"/>
                  <a:sym typeface="+mn-lt"/>
                </a:rPr>
                <a:t>您的内容打在这里</a:t>
              </a:r>
            </a:p>
          </p:txBody>
        </p:sp>
        <p:sp>
          <p:nvSpPr>
            <p:cNvPr id="62" name="文本框 37"/>
            <p:cNvSpPr>
              <a:spLocks noChangeArrowheads="1"/>
            </p:cNvSpPr>
            <p:nvPr/>
          </p:nvSpPr>
          <p:spPr bwMode="auto">
            <a:xfrm>
              <a:off x="0" y="0"/>
              <a:ext cx="1872343" cy="3964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defTabSz="1218565" fontAlgn="base">
                <a:lnSpc>
                  <a:spcPts val="16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+mn-lt"/>
                  <a:ea typeface="+mn-ea"/>
                  <a:cs typeface="+mn-ea"/>
                  <a:sym typeface="+mn-lt"/>
                </a:rPr>
                <a:t>填写标题</a:t>
              </a:r>
              <a:endParaRPr lang="en-US" altLang="zh-CN" b="1" dirty="0">
                <a:solidFill>
                  <a:prstClr val="black">
                    <a:lumMod val="75000"/>
                    <a:lumOff val="25000"/>
                  </a:prst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3940970" y="2118123"/>
            <a:ext cx="1262063" cy="1262063"/>
            <a:chOff x="3940969" y="2118122"/>
            <a:chExt cx="1262063" cy="1262063"/>
          </a:xfrm>
        </p:grpSpPr>
        <p:sp>
          <p:nvSpPr>
            <p:cNvPr id="64" name="椭圆 13"/>
            <p:cNvSpPr>
              <a:spLocks noChangeArrowheads="1"/>
            </p:cNvSpPr>
            <p:nvPr/>
          </p:nvSpPr>
          <p:spPr bwMode="auto">
            <a:xfrm>
              <a:off x="3940969" y="2118122"/>
              <a:ext cx="1262063" cy="12620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2F6583"/>
                  </a:solidFill>
                  <a:bevel/>
                </a14:hiddenLine>
              </a:ext>
            </a:extLst>
          </p:spPr>
          <p:txBody>
            <a:bodyPr lIns="68579" tIns="34289" rIns="68579" bIns="34289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zh-CN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grpSp>
          <p:nvGrpSpPr>
            <p:cNvPr id="65" name="组合 14"/>
            <p:cNvGrpSpPr/>
            <p:nvPr/>
          </p:nvGrpSpPr>
          <p:grpSpPr bwMode="auto">
            <a:xfrm>
              <a:off x="4329113" y="2397919"/>
              <a:ext cx="485775" cy="454819"/>
              <a:chOff x="0" y="0"/>
              <a:chExt cx="663575" cy="620712"/>
            </a:xfrm>
          </p:grpSpPr>
          <p:sp>
            <p:nvSpPr>
              <p:cNvPr id="67" name="Freeform 5"/>
              <p:cNvSpPr>
                <a:spLocks noChangeArrowheads="1"/>
              </p:cNvSpPr>
              <p:nvPr/>
            </p:nvSpPr>
            <p:spPr bwMode="auto">
              <a:xfrm>
                <a:off x="412750" y="28575"/>
                <a:ext cx="163513" cy="222250"/>
              </a:xfrm>
              <a:custGeom>
                <a:avLst/>
                <a:gdLst>
                  <a:gd name="T0" fmla="*/ 97044 w 123"/>
                  <a:gd name="T1" fmla="*/ 2678 h 166"/>
                  <a:gd name="T2" fmla="*/ 5317 w 123"/>
                  <a:gd name="T3" fmla="*/ 38827 h 166"/>
                  <a:gd name="T4" fmla="*/ 1329 w 123"/>
                  <a:gd name="T5" fmla="*/ 46860 h 166"/>
                  <a:gd name="T6" fmla="*/ 45199 w 123"/>
                  <a:gd name="T7" fmla="*/ 215556 h 166"/>
                  <a:gd name="T8" fmla="*/ 53175 w 123"/>
                  <a:gd name="T9" fmla="*/ 220911 h 166"/>
                  <a:gd name="T10" fmla="*/ 152878 w 123"/>
                  <a:gd name="T11" fmla="*/ 199489 h 166"/>
                  <a:gd name="T12" fmla="*/ 159525 w 123"/>
                  <a:gd name="T13" fmla="*/ 183423 h 166"/>
                  <a:gd name="T14" fmla="*/ 123632 w 123"/>
                  <a:gd name="T15" fmla="*/ 100414 h 166"/>
                  <a:gd name="T16" fmla="*/ 111667 w 123"/>
                  <a:gd name="T17" fmla="*/ 13389 h 166"/>
                  <a:gd name="T18" fmla="*/ 97044 w 123"/>
                  <a:gd name="T19" fmla="*/ 2678 h 16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23"/>
                  <a:gd name="T31" fmla="*/ 0 h 166"/>
                  <a:gd name="T32" fmla="*/ 123 w 123"/>
                  <a:gd name="T33" fmla="*/ 166 h 16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23" h="166">
                    <a:moveTo>
                      <a:pt x="73" y="2"/>
                    </a:moveTo>
                    <a:cubicBezTo>
                      <a:pt x="4" y="29"/>
                      <a:pt x="4" y="29"/>
                      <a:pt x="4" y="29"/>
                    </a:cubicBezTo>
                    <a:cubicBezTo>
                      <a:pt x="1" y="30"/>
                      <a:pt x="0" y="33"/>
                      <a:pt x="1" y="35"/>
                    </a:cubicBezTo>
                    <a:cubicBezTo>
                      <a:pt x="7" y="56"/>
                      <a:pt x="29" y="140"/>
                      <a:pt x="34" y="161"/>
                    </a:cubicBezTo>
                    <a:cubicBezTo>
                      <a:pt x="35" y="164"/>
                      <a:pt x="37" y="166"/>
                      <a:pt x="40" y="165"/>
                    </a:cubicBezTo>
                    <a:cubicBezTo>
                      <a:pt x="115" y="149"/>
                      <a:pt x="115" y="149"/>
                      <a:pt x="115" y="149"/>
                    </a:cubicBezTo>
                    <a:cubicBezTo>
                      <a:pt x="121" y="148"/>
                      <a:pt x="123" y="142"/>
                      <a:pt x="120" y="137"/>
                    </a:cubicBezTo>
                    <a:cubicBezTo>
                      <a:pt x="108" y="119"/>
                      <a:pt x="99" y="97"/>
                      <a:pt x="93" y="75"/>
                    </a:cubicBezTo>
                    <a:cubicBezTo>
                      <a:pt x="85" y="50"/>
                      <a:pt x="84" y="24"/>
                      <a:pt x="84" y="10"/>
                    </a:cubicBezTo>
                    <a:cubicBezTo>
                      <a:pt x="85" y="4"/>
                      <a:pt x="79" y="0"/>
                      <a:pt x="73" y="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</a:pPr>
                <a:endParaRPr lang="zh-CN" altLang="en-US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68" name="Freeform 6"/>
              <p:cNvSpPr>
                <a:spLocks noChangeArrowheads="1"/>
              </p:cNvSpPr>
              <p:nvPr/>
            </p:nvSpPr>
            <p:spPr bwMode="auto">
              <a:xfrm>
                <a:off x="557212" y="0"/>
                <a:ext cx="106363" cy="228600"/>
              </a:xfrm>
              <a:custGeom>
                <a:avLst/>
                <a:gdLst>
                  <a:gd name="T0" fmla="*/ 44430 w 79"/>
                  <a:gd name="T1" fmla="*/ 9358 h 171"/>
                  <a:gd name="T2" fmla="*/ 18849 w 79"/>
                  <a:gd name="T3" fmla="*/ 8021 h 171"/>
                  <a:gd name="T4" fmla="*/ 14810 w 79"/>
                  <a:gd name="T5" fmla="*/ 120316 h 171"/>
                  <a:gd name="T6" fmla="*/ 45776 w 79"/>
                  <a:gd name="T7" fmla="*/ 188495 h 171"/>
                  <a:gd name="T8" fmla="*/ 98285 w 79"/>
                  <a:gd name="T9" fmla="*/ 197853 h 171"/>
                  <a:gd name="T10" fmla="*/ 94246 w 79"/>
                  <a:gd name="T11" fmla="*/ 97589 h 171"/>
                  <a:gd name="T12" fmla="*/ 44430 w 79"/>
                  <a:gd name="T13" fmla="*/ 9358 h 17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79"/>
                  <a:gd name="T22" fmla="*/ 0 h 171"/>
                  <a:gd name="T23" fmla="*/ 79 w 79"/>
                  <a:gd name="T24" fmla="*/ 171 h 17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79" h="171">
                    <a:moveTo>
                      <a:pt x="33" y="7"/>
                    </a:moveTo>
                    <a:cubicBezTo>
                      <a:pt x="28" y="3"/>
                      <a:pt x="20" y="0"/>
                      <a:pt x="14" y="6"/>
                    </a:cubicBezTo>
                    <a:cubicBezTo>
                      <a:pt x="2" y="16"/>
                      <a:pt x="0" y="51"/>
                      <a:pt x="11" y="90"/>
                    </a:cubicBezTo>
                    <a:cubicBezTo>
                      <a:pt x="16" y="108"/>
                      <a:pt x="23" y="126"/>
                      <a:pt x="34" y="141"/>
                    </a:cubicBezTo>
                    <a:cubicBezTo>
                      <a:pt x="43" y="154"/>
                      <a:pt x="64" y="171"/>
                      <a:pt x="73" y="148"/>
                    </a:cubicBezTo>
                    <a:cubicBezTo>
                      <a:pt x="79" y="132"/>
                      <a:pt x="78" y="104"/>
                      <a:pt x="70" y="73"/>
                    </a:cubicBezTo>
                    <a:cubicBezTo>
                      <a:pt x="61" y="42"/>
                      <a:pt x="47" y="17"/>
                      <a:pt x="33" y="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</a:pPr>
                <a:endParaRPr lang="zh-CN" altLang="en-US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69" name="Freeform 7"/>
              <p:cNvSpPr>
                <a:spLocks noChangeArrowheads="1"/>
              </p:cNvSpPr>
              <p:nvPr/>
            </p:nvSpPr>
            <p:spPr bwMode="auto">
              <a:xfrm>
                <a:off x="0" y="165100"/>
                <a:ext cx="198438" cy="171450"/>
              </a:xfrm>
              <a:custGeom>
                <a:avLst/>
                <a:gdLst>
                  <a:gd name="T0" fmla="*/ 49277 w 149"/>
                  <a:gd name="T1" fmla="*/ 167432 h 128"/>
                  <a:gd name="T2" fmla="*/ 193111 w 149"/>
                  <a:gd name="T3" fmla="*/ 137964 h 128"/>
                  <a:gd name="T4" fmla="*/ 197106 w 149"/>
                  <a:gd name="T5" fmla="*/ 131266 h 128"/>
                  <a:gd name="T6" fmla="*/ 165143 w 149"/>
                  <a:gd name="T7" fmla="*/ 5358 h 128"/>
                  <a:gd name="T8" fmla="*/ 157152 w 149"/>
                  <a:gd name="T9" fmla="*/ 1339 h 128"/>
                  <a:gd name="T10" fmla="*/ 17313 w 149"/>
                  <a:gd name="T11" fmla="*/ 54918 h 128"/>
                  <a:gd name="T12" fmla="*/ 7991 w 149"/>
                  <a:gd name="T13" fmla="*/ 117872 h 128"/>
                  <a:gd name="T14" fmla="*/ 49277 w 149"/>
                  <a:gd name="T15" fmla="*/ 167432 h 12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49"/>
                  <a:gd name="T25" fmla="*/ 0 h 128"/>
                  <a:gd name="T26" fmla="*/ 149 w 149"/>
                  <a:gd name="T27" fmla="*/ 128 h 12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49" h="128">
                    <a:moveTo>
                      <a:pt x="37" y="125"/>
                    </a:moveTo>
                    <a:cubicBezTo>
                      <a:pt x="145" y="103"/>
                      <a:pt x="145" y="103"/>
                      <a:pt x="145" y="103"/>
                    </a:cubicBezTo>
                    <a:cubicBezTo>
                      <a:pt x="148" y="102"/>
                      <a:pt x="149" y="100"/>
                      <a:pt x="148" y="98"/>
                    </a:cubicBezTo>
                    <a:cubicBezTo>
                      <a:pt x="144" y="81"/>
                      <a:pt x="129" y="21"/>
                      <a:pt x="124" y="4"/>
                    </a:cubicBezTo>
                    <a:cubicBezTo>
                      <a:pt x="124" y="2"/>
                      <a:pt x="121" y="0"/>
                      <a:pt x="118" y="1"/>
                    </a:cubicBezTo>
                    <a:cubicBezTo>
                      <a:pt x="13" y="41"/>
                      <a:pt x="13" y="41"/>
                      <a:pt x="13" y="41"/>
                    </a:cubicBezTo>
                    <a:cubicBezTo>
                      <a:pt x="3" y="44"/>
                      <a:pt x="0" y="65"/>
                      <a:pt x="6" y="88"/>
                    </a:cubicBezTo>
                    <a:cubicBezTo>
                      <a:pt x="12" y="112"/>
                      <a:pt x="27" y="128"/>
                      <a:pt x="37" y="125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</a:pPr>
                <a:endParaRPr lang="zh-CN" altLang="en-US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70" name="Freeform 8"/>
              <p:cNvSpPr>
                <a:spLocks noChangeArrowheads="1"/>
              </p:cNvSpPr>
              <p:nvPr/>
            </p:nvSpPr>
            <p:spPr bwMode="auto">
              <a:xfrm>
                <a:off x="109537" y="68262"/>
                <a:ext cx="427038" cy="552450"/>
              </a:xfrm>
              <a:custGeom>
                <a:avLst/>
                <a:gdLst>
                  <a:gd name="T0" fmla="*/ 377507 w 319"/>
                  <a:gd name="T1" fmla="*/ 540411 h 413"/>
                  <a:gd name="T2" fmla="*/ 416329 w 319"/>
                  <a:gd name="T3" fmla="*/ 540411 h 413"/>
                  <a:gd name="T4" fmla="*/ 416329 w 319"/>
                  <a:gd name="T5" fmla="*/ 501619 h 413"/>
                  <a:gd name="T6" fmla="*/ 253010 w 319"/>
                  <a:gd name="T7" fmla="*/ 339763 h 413"/>
                  <a:gd name="T8" fmla="*/ 236946 w 319"/>
                  <a:gd name="T9" fmla="*/ 300972 h 413"/>
                  <a:gd name="T10" fmla="*/ 236946 w 319"/>
                  <a:gd name="T11" fmla="*/ 247465 h 413"/>
                  <a:gd name="T12" fmla="*/ 250333 w 319"/>
                  <a:gd name="T13" fmla="*/ 231414 h 413"/>
                  <a:gd name="T14" fmla="*/ 281122 w 319"/>
                  <a:gd name="T15" fmla="*/ 226063 h 413"/>
                  <a:gd name="T16" fmla="*/ 306557 w 319"/>
                  <a:gd name="T17" fmla="*/ 185934 h 413"/>
                  <a:gd name="T18" fmla="*/ 265058 w 319"/>
                  <a:gd name="T19" fmla="*/ 26753 h 413"/>
                  <a:gd name="T20" fmla="*/ 261042 w 319"/>
                  <a:gd name="T21" fmla="*/ 17389 h 413"/>
                  <a:gd name="T22" fmla="*/ 222220 w 319"/>
                  <a:gd name="T23" fmla="*/ 5351 h 413"/>
                  <a:gd name="T24" fmla="*/ 104417 w 319"/>
                  <a:gd name="T25" fmla="*/ 52168 h 413"/>
                  <a:gd name="T26" fmla="*/ 85675 w 319"/>
                  <a:gd name="T27" fmla="*/ 89623 h 413"/>
                  <a:gd name="T28" fmla="*/ 119142 w 319"/>
                  <a:gd name="T29" fmla="*/ 223388 h 413"/>
                  <a:gd name="T30" fmla="*/ 151271 w 319"/>
                  <a:gd name="T31" fmla="*/ 248803 h 413"/>
                  <a:gd name="T32" fmla="*/ 170012 w 319"/>
                  <a:gd name="T33" fmla="*/ 246128 h 413"/>
                  <a:gd name="T34" fmla="*/ 188753 w 319"/>
                  <a:gd name="T35" fmla="*/ 262180 h 413"/>
                  <a:gd name="T36" fmla="*/ 188753 w 319"/>
                  <a:gd name="T37" fmla="*/ 302309 h 413"/>
                  <a:gd name="T38" fmla="*/ 172689 w 319"/>
                  <a:gd name="T39" fmla="*/ 341101 h 413"/>
                  <a:gd name="T40" fmla="*/ 10709 w 319"/>
                  <a:gd name="T41" fmla="*/ 502957 h 413"/>
                  <a:gd name="T42" fmla="*/ 10709 w 319"/>
                  <a:gd name="T43" fmla="*/ 541749 h 413"/>
                  <a:gd name="T44" fmla="*/ 49531 w 319"/>
                  <a:gd name="T45" fmla="*/ 541749 h 413"/>
                  <a:gd name="T46" fmla="*/ 161980 w 319"/>
                  <a:gd name="T47" fmla="*/ 429386 h 413"/>
                  <a:gd name="T48" fmla="*/ 188753 w 319"/>
                  <a:gd name="T49" fmla="*/ 440087 h 413"/>
                  <a:gd name="T50" fmla="*/ 188753 w 319"/>
                  <a:gd name="T51" fmla="*/ 520346 h 413"/>
                  <a:gd name="T52" fmla="*/ 190092 w 319"/>
                  <a:gd name="T53" fmla="*/ 527035 h 413"/>
                  <a:gd name="T54" fmla="*/ 236946 w 319"/>
                  <a:gd name="T55" fmla="*/ 527035 h 413"/>
                  <a:gd name="T56" fmla="*/ 238285 w 319"/>
                  <a:gd name="T57" fmla="*/ 520346 h 413"/>
                  <a:gd name="T58" fmla="*/ 238285 w 319"/>
                  <a:gd name="T59" fmla="*/ 440087 h 413"/>
                  <a:gd name="T60" fmla="*/ 266397 w 319"/>
                  <a:gd name="T61" fmla="*/ 429386 h 413"/>
                  <a:gd name="T62" fmla="*/ 377507 w 319"/>
                  <a:gd name="T63" fmla="*/ 540411 h 413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319"/>
                  <a:gd name="T97" fmla="*/ 0 h 413"/>
                  <a:gd name="T98" fmla="*/ 319 w 319"/>
                  <a:gd name="T99" fmla="*/ 413 h 413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319" h="413">
                    <a:moveTo>
                      <a:pt x="282" y="404"/>
                    </a:moveTo>
                    <a:cubicBezTo>
                      <a:pt x="289" y="411"/>
                      <a:pt x="303" y="411"/>
                      <a:pt x="311" y="404"/>
                    </a:cubicBezTo>
                    <a:cubicBezTo>
                      <a:pt x="319" y="396"/>
                      <a:pt x="319" y="383"/>
                      <a:pt x="311" y="375"/>
                    </a:cubicBezTo>
                    <a:cubicBezTo>
                      <a:pt x="189" y="254"/>
                      <a:pt x="189" y="254"/>
                      <a:pt x="189" y="254"/>
                    </a:cubicBezTo>
                    <a:cubicBezTo>
                      <a:pt x="181" y="246"/>
                      <a:pt x="177" y="236"/>
                      <a:pt x="177" y="225"/>
                    </a:cubicBezTo>
                    <a:cubicBezTo>
                      <a:pt x="177" y="185"/>
                      <a:pt x="177" y="185"/>
                      <a:pt x="177" y="185"/>
                    </a:cubicBezTo>
                    <a:cubicBezTo>
                      <a:pt x="177" y="179"/>
                      <a:pt x="182" y="174"/>
                      <a:pt x="187" y="173"/>
                    </a:cubicBezTo>
                    <a:cubicBezTo>
                      <a:pt x="210" y="169"/>
                      <a:pt x="210" y="169"/>
                      <a:pt x="210" y="169"/>
                    </a:cubicBezTo>
                    <a:cubicBezTo>
                      <a:pt x="223" y="167"/>
                      <a:pt x="233" y="152"/>
                      <a:pt x="229" y="139"/>
                    </a:cubicBezTo>
                    <a:cubicBezTo>
                      <a:pt x="198" y="20"/>
                      <a:pt x="198" y="20"/>
                      <a:pt x="198" y="20"/>
                    </a:cubicBezTo>
                    <a:cubicBezTo>
                      <a:pt x="197" y="18"/>
                      <a:pt x="197" y="15"/>
                      <a:pt x="195" y="13"/>
                    </a:cubicBezTo>
                    <a:cubicBezTo>
                      <a:pt x="189" y="4"/>
                      <a:pt x="176" y="0"/>
                      <a:pt x="166" y="4"/>
                    </a:cubicBezTo>
                    <a:cubicBezTo>
                      <a:pt x="78" y="39"/>
                      <a:pt x="78" y="39"/>
                      <a:pt x="78" y="39"/>
                    </a:cubicBezTo>
                    <a:cubicBezTo>
                      <a:pt x="67" y="43"/>
                      <a:pt x="61" y="56"/>
                      <a:pt x="64" y="67"/>
                    </a:cubicBezTo>
                    <a:cubicBezTo>
                      <a:pt x="89" y="167"/>
                      <a:pt x="89" y="167"/>
                      <a:pt x="89" y="167"/>
                    </a:cubicBezTo>
                    <a:cubicBezTo>
                      <a:pt x="92" y="178"/>
                      <a:pt x="102" y="186"/>
                      <a:pt x="113" y="186"/>
                    </a:cubicBezTo>
                    <a:cubicBezTo>
                      <a:pt x="114" y="186"/>
                      <a:pt x="120" y="185"/>
                      <a:pt x="127" y="184"/>
                    </a:cubicBezTo>
                    <a:cubicBezTo>
                      <a:pt x="134" y="183"/>
                      <a:pt x="141" y="188"/>
                      <a:pt x="141" y="196"/>
                    </a:cubicBezTo>
                    <a:cubicBezTo>
                      <a:pt x="141" y="226"/>
                      <a:pt x="141" y="226"/>
                      <a:pt x="141" y="226"/>
                    </a:cubicBezTo>
                    <a:cubicBezTo>
                      <a:pt x="141" y="237"/>
                      <a:pt x="137" y="247"/>
                      <a:pt x="129" y="255"/>
                    </a:cubicBezTo>
                    <a:cubicBezTo>
                      <a:pt x="8" y="376"/>
                      <a:pt x="8" y="376"/>
                      <a:pt x="8" y="376"/>
                    </a:cubicBezTo>
                    <a:cubicBezTo>
                      <a:pt x="0" y="384"/>
                      <a:pt x="0" y="397"/>
                      <a:pt x="8" y="405"/>
                    </a:cubicBezTo>
                    <a:cubicBezTo>
                      <a:pt x="16" y="412"/>
                      <a:pt x="29" y="413"/>
                      <a:pt x="37" y="405"/>
                    </a:cubicBezTo>
                    <a:cubicBezTo>
                      <a:pt x="121" y="321"/>
                      <a:pt x="121" y="321"/>
                      <a:pt x="121" y="321"/>
                    </a:cubicBezTo>
                    <a:cubicBezTo>
                      <a:pt x="128" y="313"/>
                      <a:pt x="141" y="319"/>
                      <a:pt x="141" y="329"/>
                    </a:cubicBezTo>
                    <a:cubicBezTo>
                      <a:pt x="141" y="389"/>
                      <a:pt x="141" y="389"/>
                      <a:pt x="141" y="389"/>
                    </a:cubicBezTo>
                    <a:cubicBezTo>
                      <a:pt x="141" y="391"/>
                      <a:pt x="141" y="392"/>
                      <a:pt x="142" y="394"/>
                    </a:cubicBezTo>
                    <a:cubicBezTo>
                      <a:pt x="146" y="412"/>
                      <a:pt x="173" y="412"/>
                      <a:pt x="177" y="394"/>
                    </a:cubicBezTo>
                    <a:cubicBezTo>
                      <a:pt x="178" y="392"/>
                      <a:pt x="178" y="391"/>
                      <a:pt x="178" y="389"/>
                    </a:cubicBezTo>
                    <a:cubicBezTo>
                      <a:pt x="178" y="329"/>
                      <a:pt x="178" y="329"/>
                      <a:pt x="178" y="329"/>
                    </a:cubicBezTo>
                    <a:cubicBezTo>
                      <a:pt x="178" y="319"/>
                      <a:pt x="191" y="313"/>
                      <a:pt x="199" y="321"/>
                    </a:cubicBezTo>
                    <a:cubicBezTo>
                      <a:pt x="198" y="320"/>
                      <a:pt x="282" y="404"/>
                      <a:pt x="282" y="40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</a:pPr>
                <a:endParaRPr lang="zh-CN" altLang="en-US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66" name="矩形 19"/>
            <p:cNvSpPr>
              <a:spLocks noChangeArrowheads="1"/>
            </p:cNvSpPr>
            <p:nvPr/>
          </p:nvSpPr>
          <p:spPr bwMode="auto">
            <a:xfrm>
              <a:off x="4150110" y="2912269"/>
              <a:ext cx="856643" cy="2846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8579" tIns="34289" rIns="68579" bIns="34289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en-US" sz="1400" dirty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rPr>
                <a:t>研究过程</a:t>
              </a:r>
            </a:p>
          </p:txBody>
        </p:sp>
      </p:grpSp>
      <p:pic>
        <p:nvPicPr>
          <p:cNvPr id="7" name="图片 6">
            <a:extLst>
              <a:ext uri="{FF2B5EF4-FFF2-40B4-BE49-F238E27FC236}">
                <a16:creationId xmlns:a16="http://schemas.microsoft.com/office/drawing/2014/main" id="{C75AFBE7-5AFC-AEF1-F6AD-F6375211B2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686" y="162251"/>
            <a:ext cx="1512169" cy="393275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5F96F1FA-2D93-2CAF-3DCB-6BD206C5B128}"/>
              </a:ext>
            </a:extLst>
          </p:cNvPr>
          <p:cNvSpPr/>
          <p:nvPr/>
        </p:nvSpPr>
        <p:spPr>
          <a:xfrm>
            <a:off x="8564756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00CBC93-0390-86F2-A9E0-FC0D54E627BD}"/>
              </a:ext>
            </a:extLst>
          </p:cNvPr>
          <p:cNvSpPr/>
          <p:nvPr/>
        </p:nvSpPr>
        <p:spPr>
          <a:xfrm>
            <a:off x="8329002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6A563C6-32CA-28DD-12B9-D4E97D07B8E6}"/>
              </a:ext>
            </a:extLst>
          </p:cNvPr>
          <p:cNvSpPr/>
          <p:nvPr/>
        </p:nvSpPr>
        <p:spPr>
          <a:xfrm>
            <a:off x="8097732" y="258402"/>
            <a:ext cx="183709" cy="137782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7318491-04F3-E1BB-BA56-A4340D3B47BB}"/>
              </a:ext>
            </a:extLst>
          </p:cNvPr>
          <p:cNvSpPr/>
          <p:nvPr/>
        </p:nvSpPr>
        <p:spPr>
          <a:xfrm>
            <a:off x="7861978" y="258402"/>
            <a:ext cx="183709" cy="137782"/>
          </a:xfrm>
          <a:prstGeom prst="rect">
            <a:avLst/>
          </a:prstGeom>
          <a:solidFill>
            <a:srgbClr val="D2E3F3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3C8A3EF-9C81-EF4B-99B4-D80075AAA420}"/>
              </a:ext>
            </a:extLst>
          </p:cNvPr>
          <p:cNvSpPr/>
          <p:nvPr/>
        </p:nvSpPr>
        <p:spPr>
          <a:xfrm>
            <a:off x="7626223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D532977-9BAC-36A6-1418-F79850C4E178}"/>
              </a:ext>
            </a:extLst>
          </p:cNvPr>
          <p:cNvSpPr/>
          <p:nvPr/>
        </p:nvSpPr>
        <p:spPr>
          <a:xfrm>
            <a:off x="7384122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ransition spd="slow" advClick="0" advTm="0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矩形 1"/>
          <p:cNvSpPr>
            <a:spLocks noChangeArrowheads="1"/>
          </p:cNvSpPr>
          <p:nvPr/>
        </p:nvSpPr>
        <p:spPr bwMode="auto">
          <a:xfrm>
            <a:off x="3183732" y="0"/>
            <a:ext cx="5960269" cy="51435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lIns="68577" tIns="34289" rIns="68577" bIns="34289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123" name="矩形 15"/>
          <p:cNvSpPr>
            <a:spLocks noChangeArrowheads="1"/>
          </p:cNvSpPr>
          <p:nvPr/>
        </p:nvSpPr>
        <p:spPr bwMode="auto">
          <a:xfrm>
            <a:off x="3006329" y="0"/>
            <a:ext cx="70247" cy="51435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lIns="68577" tIns="34289" rIns="68577" bIns="34289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125" name="文本框 52"/>
          <p:cNvSpPr>
            <a:spLocks noChangeArrowheads="1"/>
          </p:cNvSpPr>
          <p:nvPr/>
        </p:nvSpPr>
        <p:spPr bwMode="auto">
          <a:xfrm>
            <a:off x="395537" y="1275161"/>
            <a:ext cx="2502445" cy="654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7" tIns="34289" rIns="68577" bIns="34289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3800" b="1" dirty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rPr>
              <a:t>第五部分</a:t>
            </a:r>
          </a:p>
        </p:txBody>
      </p:sp>
      <p:sp>
        <p:nvSpPr>
          <p:cNvPr id="30" name="矩形 29"/>
          <p:cNvSpPr/>
          <p:nvPr/>
        </p:nvSpPr>
        <p:spPr>
          <a:xfrm>
            <a:off x="3825914" y="2931791"/>
            <a:ext cx="5319000" cy="20046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pic>
        <p:nvPicPr>
          <p:cNvPr id="2" name="图片 1" descr="zs22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17145" y="2968625"/>
            <a:ext cx="2988945" cy="2393950"/>
          </a:xfrm>
          <a:prstGeom prst="rect">
            <a:avLst/>
          </a:prstGeom>
        </p:spPr>
      </p:pic>
      <p:sp>
        <p:nvSpPr>
          <p:cNvPr id="12" name="TextBox 23"/>
          <p:cNvSpPr txBox="1"/>
          <p:nvPr>
            <p:custDataLst>
              <p:tags r:id="rId2"/>
            </p:custDataLst>
          </p:nvPr>
        </p:nvSpPr>
        <p:spPr>
          <a:xfrm>
            <a:off x="3773159" y="1826933"/>
            <a:ext cx="1492885" cy="297815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pPr marL="213995" indent="-213995" algn="l">
              <a:buFont typeface="Wingdings" panose="05000000000000000000" pitchFamily="2" charset="2"/>
              <a:buChar char="p"/>
            </a:pPr>
            <a:r>
              <a:rPr lang="zh-CN" altLang="en-US" sz="1500" b="1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单击此处输入</a:t>
            </a:r>
            <a:endParaRPr lang="en-US" altLang="zh-CN" sz="1500" dirty="0">
              <a:solidFill>
                <a:prstClr val="black">
                  <a:lumMod val="65000"/>
                  <a:lumOff val="35000"/>
                </a:prstClr>
              </a:solidFill>
              <a:cs typeface="+mn-ea"/>
              <a:sym typeface="+mn-lt"/>
            </a:endParaRPr>
          </a:p>
        </p:txBody>
      </p:sp>
      <p:sp>
        <p:nvSpPr>
          <p:cNvPr id="13" name="TextBox 24"/>
          <p:cNvSpPr txBox="1"/>
          <p:nvPr>
            <p:custDataLst>
              <p:tags r:id="rId3"/>
            </p:custDataLst>
          </p:nvPr>
        </p:nvSpPr>
        <p:spPr>
          <a:xfrm>
            <a:off x="3773159" y="2154348"/>
            <a:ext cx="1492885" cy="297815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pPr marL="213995" indent="-213995" algn="l">
              <a:buFont typeface="Wingdings" panose="05000000000000000000" pitchFamily="2" charset="2"/>
              <a:buChar char="p"/>
            </a:pPr>
            <a:r>
              <a:rPr lang="zh-CN" altLang="en-US" sz="1500" b="1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单击此处输入</a:t>
            </a:r>
            <a:endParaRPr lang="en-US" altLang="zh-CN" sz="1500" dirty="0">
              <a:solidFill>
                <a:prstClr val="black">
                  <a:lumMod val="65000"/>
                  <a:lumOff val="35000"/>
                </a:prstClr>
              </a:solidFill>
              <a:cs typeface="+mn-ea"/>
              <a:sym typeface="+mn-lt"/>
            </a:endParaRPr>
          </a:p>
        </p:txBody>
      </p:sp>
      <p:sp>
        <p:nvSpPr>
          <p:cNvPr id="3" name="TextBox 4"/>
          <p:cNvSpPr txBox="1"/>
          <p:nvPr>
            <p:custDataLst>
              <p:tags r:id="rId4"/>
            </p:custDataLst>
          </p:nvPr>
        </p:nvSpPr>
        <p:spPr>
          <a:xfrm>
            <a:off x="3773170" y="1247140"/>
            <a:ext cx="2423160" cy="530225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zh-CN" altLang="en-US" sz="3000" dirty="0">
                <a:solidFill>
                  <a:srgbClr val="0070C0"/>
                </a:solidFill>
                <a:cs typeface="+mn-ea"/>
                <a:sym typeface="+mn-lt"/>
              </a:rPr>
              <a:t>单击此处输入</a:t>
            </a:r>
          </a:p>
        </p:txBody>
      </p:sp>
      <p:sp>
        <p:nvSpPr>
          <p:cNvPr id="4" name="TextBox 25">
            <a:extLst>
              <a:ext uri="{FF2B5EF4-FFF2-40B4-BE49-F238E27FC236}">
                <a16:creationId xmlns:a16="http://schemas.microsoft.com/office/drawing/2014/main" id="{B0B8CCB5-121D-3166-8FEA-6860055989DC}"/>
              </a:ext>
            </a:extLst>
          </p:cNvPr>
          <p:cNvSpPr txBox="1"/>
          <p:nvPr/>
        </p:nvSpPr>
        <p:spPr>
          <a:xfrm>
            <a:off x="3773159" y="2504490"/>
            <a:ext cx="1492885" cy="297815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pPr marL="213995" indent="-213995" algn="l">
              <a:buFont typeface="Wingdings" panose="05000000000000000000" pitchFamily="2" charset="2"/>
              <a:buChar char="p"/>
            </a:pPr>
            <a:r>
              <a:rPr lang="zh-CN" altLang="en-US" sz="1500" b="1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单击此处输入</a:t>
            </a:r>
            <a:endParaRPr lang="en-US" altLang="zh-CN" sz="1500" dirty="0">
              <a:solidFill>
                <a:prstClr val="black">
                  <a:lumMod val="65000"/>
                  <a:lumOff val="35000"/>
                </a:prst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ransition spd="med">
    <p:fade/>
    <p:sndAc>
      <p:stSnd>
        <p:snd r:embed="rId7" name="hammer.wav"/>
      </p:stSnd>
    </p:sndAc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6477502" y="175741"/>
            <a:ext cx="543735" cy="307775"/>
          </a:xfrm>
          <a:prstGeom prst="rect">
            <a:avLst/>
          </a:prstGeom>
        </p:spPr>
        <p:txBody>
          <a:bodyPr wrap="none" lIns="91438" tIns="45719" rIns="91438" bIns="45719">
            <a:spAutoFit/>
          </a:bodyPr>
          <a:lstStyle/>
          <a:p>
            <a:r>
              <a:rPr lang="zh-CN" altLang="en-US" sz="1400" dirty="0">
                <a:solidFill>
                  <a:prstClr val="white"/>
                </a:solidFill>
                <a:cs typeface="+mn-ea"/>
                <a:sym typeface="+mn-lt"/>
              </a:rPr>
              <a:t>标题</a:t>
            </a:r>
          </a:p>
        </p:txBody>
      </p:sp>
      <p:sp>
        <p:nvSpPr>
          <p:cNvPr id="38" name="矩形 37"/>
          <p:cNvSpPr/>
          <p:nvPr/>
        </p:nvSpPr>
        <p:spPr>
          <a:xfrm>
            <a:off x="8564756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8329002" y="258402"/>
            <a:ext cx="183709" cy="137782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8097732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7861978" y="258402"/>
            <a:ext cx="183709" cy="137782"/>
          </a:xfrm>
          <a:prstGeom prst="rect">
            <a:avLst/>
          </a:prstGeom>
          <a:solidFill>
            <a:srgbClr val="D2E3F3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626223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7384122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2" name="文本框 34"/>
          <p:cNvSpPr txBox="1"/>
          <p:nvPr>
            <p:custDataLst>
              <p:tags r:id="rId1"/>
            </p:custDataLst>
          </p:nvPr>
        </p:nvSpPr>
        <p:spPr>
          <a:xfrm>
            <a:off x="1065530" y="1203325"/>
            <a:ext cx="4944110" cy="292735"/>
          </a:xfrm>
          <a:prstGeom prst="rect">
            <a:avLst/>
          </a:prstGeom>
          <a:noFill/>
        </p:spPr>
        <p:txBody>
          <a:bodyPr wrap="square" lIns="91426" tIns="45712" rIns="91426" bIns="45712" rtlCol="0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1200" dirty="0">
                <a:solidFill>
                  <a:sysClr val="windowText" lastClr="000000"/>
                </a:solidFill>
                <a:cs typeface="+mn-ea"/>
                <a:sym typeface="+mn-lt"/>
              </a:rPr>
              <a:t>内容打在这里，或者通过复制文本后，在此框中选择粘贴</a:t>
            </a:r>
            <a:endParaRPr lang="en-US" altLang="zh-CN" sz="1200" dirty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3439E6B-9C4C-AA85-9CB0-F5461F2DA9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686" y="162251"/>
            <a:ext cx="1512169" cy="39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639429"/>
      </p:ext>
    </p:extLst>
  </p:cSld>
  <p:clrMapOvr>
    <a:masterClrMapping/>
  </p:clrMapOvr>
  <p:transition spd="slow" advClick="0" advTm="0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矩形 1"/>
          <p:cNvSpPr>
            <a:spLocks noChangeArrowheads="1"/>
          </p:cNvSpPr>
          <p:nvPr/>
        </p:nvSpPr>
        <p:spPr bwMode="auto">
          <a:xfrm>
            <a:off x="3183732" y="0"/>
            <a:ext cx="5960269" cy="51435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lIns="68577" tIns="34289" rIns="68577" bIns="34289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123" name="矩形 15"/>
          <p:cNvSpPr>
            <a:spLocks noChangeArrowheads="1"/>
          </p:cNvSpPr>
          <p:nvPr/>
        </p:nvSpPr>
        <p:spPr bwMode="auto">
          <a:xfrm>
            <a:off x="3006329" y="0"/>
            <a:ext cx="70247" cy="51435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lIns="68577" tIns="34289" rIns="68577" bIns="34289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125" name="文本框 52"/>
          <p:cNvSpPr>
            <a:spLocks noChangeArrowheads="1"/>
          </p:cNvSpPr>
          <p:nvPr/>
        </p:nvSpPr>
        <p:spPr bwMode="auto">
          <a:xfrm>
            <a:off x="395537" y="1275161"/>
            <a:ext cx="2502445" cy="654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7" tIns="34289" rIns="68577" bIns="34289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3800" b="1" dirty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rPr>
              <a:t>第六部分</a:t>
            </a:r>
          </a:p>
        </p:txBody>
      </p:sp>
      <p:sp>
        <p:nvSpPr>
          <p:cNvPr id="14" name="矩形 13"/>
          <p:cNvSpPr/>
          <p:nvPr/>
        </p:nvSpPr>
        <p:spPr>
          <a:xfrm>
            <a:off x="3825914" y="2931791"/>
            <a:ext cx="5319000" cy="20046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pic>
        <p:nvPicPr>
          <p:cNvPr id="2" name="图片 1" descr="zs22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17145" y="2968625"/>
            <a:ext cx="2988945" cy="2393950"/>
          </a:xfrm>
          <a:prstGeom prst="rect">
            <a:avLst/>
          </a:prstGeom>
        </p:spPr>
      </p:pic>
      <p:sp>
        <p:nvSpPr>
          <p:cNvPr id="3" name="TextBox 25">
            <a:extLst>
              <a:ext uri="{FF2B5EF4-FFF2-40B4-BE49-F238E27FC236}">
                <a16:creationId xmlns:a16="http://schemas.microsoft.com/office/drawing/2014/main" id="{FE87DB21-D05D-906F-FC9D-B012EACD4162}"/>
              </a:ext>
            </a:extLst>
          </p:cNvPr>
          <p:cNvSpPr txBox="1"/>
          <p:nvPr/>
        </p:nvSpPr>
        <p:spPr>
          <a:xfrm>
            <a:off x="3773159" y="2504490"/>
            <a:ext cx="1492885" cy="297815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pPr marL="213995" indent="-213995" algn="l">
              <a:buFont typeface="Wingdings" panose="05000000000000000000" pitchFamily="2" charset="2"/>
              <a:buChar char="p"/>
            </a:pPr>
            <a:r>
              <a:rPr lang="zh-CN" altLang="en-US" sz="1500" b="1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单击此处输入</a:t>
            </a:r>
            <a:endParaRPr lang="en-US" altLang="zh-CN" sz="1500" dirty="0">
              <a:solidFill>
                <a:prstClr val="black">
                  <a:lumMod val="65000"/>
                  <a:lumOff val="35000"/>
                </a:prstClr>
              </a:solidFill>
              <a:cs typeface="+mn-ea"/>
              <a:sym typeface="+mn-lt"/>
            </a:endParaRPr>
          </a:p>
        </p:txBody>
      </p:sp>
      <p:sp>
        <p:nvSpPr>
          <p:cNvPr id="4" name="TextBox 23">
            <a:extLst>
              <a:ext uri="{FF2B5EF4-FFF2-40B4-BE49-F238E27FC236}">
                <a16:creationId xmlns:a16="http://schemas.microsoft.com/office/drawing/2014/main" id="{E7A43B02-B84F-9BAF-3371-C08B9078488F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3773159" y="1826933"/>
            <a:ext cx="1492885" cy="297815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pPr marL="213995" indent="-213995" algn="l">
              <a:buFont typeface="Wingdings" panose="05000000000000000000" pitchFamily="2" charset="2"/>
              <a:buChar char="p"/>
            </a:pPr>
            <a:r>
              <a:rPr lang="zh-CN" altLang="en-US" sz="1500" b="1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单击此处输入</a:t>
            </a:r>
            <a:endParaRPr lang="en-US" altLang="zh-CN" sz="1500" dirty="0">
              <a:solidFill>
                <a:prstClr val="black">
                  <a:lumMod val="65000"/>
                  <a:lumOff val="35000"/>
                </a:prstClr>
              </a:solidFill>
              <a:cs typeface="+mn-ea"/>
              <a:sym typeface="+mn-lt"/>
            </a:endParaRPr>
          </a:p>
        </p:txBody>
      </p:sp>
      <p:sp>
        <p:nvSpPr>
          <p:cNvPr id="5" name="TextBox 24">
            <a:extLst>
              <a:ext uri="{FF2B5EF4-FFF2-40B4-BE49-F238E27FC236}">
                <a16:creationId xmlns:a16="http://schemas.microsoft.com/office/drawing/2014/main" id="{BCB1BEE8-508B-5BBE-CC5F-40C732818A38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3773159" y="2154348"/>
            <a:ext cx="1492885" cy="297815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pPr marL="213995" indent="-213995" algn="l">
              <a:buFont typeface="Wingdings" panose="05000000000000000000" pitchFamily="2" charset="2"/>
              <a:buChar char="p"/>
            </a:pPr>
            <a:r>
              <a:rPr lang="zh-CN" altLang="en-US" sz="1500" b="1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单击此处输入</a:t>
            </a:r>
            <a:endParaRPr lang="en-US" altLang="zh-CN" sz="1500" dirty="0">
              <a:solidFill>
                <a:prstClr val="black">
                  <a:lumMod val="65000"/>
                  <a:lumOff val="35000"/>
                </a:prstClr>
              </a:solidFill>
              <a:cs typeface="+mn-ea"/>
              <a:sym typeface="+mn-lt"/>
            </a:endParaRPr>
          </a:p>
        </p:txBody>
      </p:sp>
      <p:sp>
        <p:nvSpPr>
          <p:cNvPr id="6" name="TextBox 4">
            <a:extLst>
              <a:ext uri="{FF2B5EF4-FFF2-40B4-BE49-F238E27FC236}">
                <a16:creationId xmlns:a16="http://schemas.microsoft.com/office/drawing/2014/main" id="{AE9BBD5A-493E-365E-B1F1-AA88A2CA1290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3773170" y="1247140"/>
            <a:ext cx="2423160" cy="530225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zh-CN" altLang="en-US" sz="3000" dirty="0">
                <a:solidFill>
                  <a:srgbClr val="0070C0"/>
                </a:solidFill>
                <a:cs typeface="+mn-ea"/>
                <a:sym typeface="+mn-lt"/>
              </a:rPr>
              <a:t>单击此处输入</a:t>
            </a:r>
          </a:p>
        </p:txBody>
      </p:sp>
    </p:spTree>
  </p:cSld>
  <p:clrMapOvr>
    <a:masterClrMapping/>
  </p:clrMapOvr>
  <p:transition spd="med">
    <p:fade/>
    <p:sndAc>
      <p:stSnd>
        <p:snd r:embed="rId7" name="hammer.wav"/>
      </p:stSnd>
    </p:sndAc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文本框 34"/>
          <p:cNvSpPr txBox="1"/>
          <p:nvPr>
            <p:custDataLst>
              <p:tags r:id="rId1"/>
            </p:custDataLst>
          </p:nvPr>
        </p:nvSpPr>
        <p:spPr>
          <a:xfrm>
            <a:off x="1065530" y="1203325"/>
            <a:ext cx="4944110" cy="292735"/>
          </a:xfrm>
          <a:prstGeom prst="rect">
            <a:avLst/>
          </a:prstGeom>
          <a:noFill/>
        </p:spPr>
        <p:txBody>
          <a:bodyPr wrap="square" lIns="91426" tIns="45712" rIns="91426" bIns="45712" rtlCol="0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1200" dirty="0">
                <a:solidFill>
                  <a:sysClr val="windowText" lastClr="000000"/>
                </a:solidFill>
                <a:cs typeface="+mn-ea"/>
                <a:sym typeface="+mn-lt"/>
              </a:rPr>
              <a:t>内容打在这里，或者通过复制文本后，在此框中选择粘贴</a:t>
            </a:r>
            <a:endParaRPr lang="en-US" altLang="zh-CN" sz="1200" dirty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12772FB-7D78-C65E-12F2-CC3F9AB9AD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686" y="162251"/>
            <a:ext cx="1512169" cy="393275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F307CC09-33C7-A82C-9EFD-DDC5F3E11F25}"/>
              </a:ext>
            </a:extLst>
          </p:cNvPr>
          <p:cNvSpPr/>
          <p:nvPr/>
        </p:nvSpPr>
        <p:spPr>
          <a:xfrm>
            <a:off x="8564756" y="258402"/>
            <a:ext cx="183709" cy="137782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BC4F900-99BF-F115-15AF-26285AB1516A}"/>
              </a:ext>
            </a:extLst>
          </p:cNvPr>
          <p:cNvSpPr/>
          <p:nvPr/>
        </p:nvSpPr>
        <p:spPr>
          <a:xfrm>
            <a:off x="8329002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786777F-39A0-20C1-55C8-CBE835754280}"/>
              </a:ext>
            </a:extLst>
          </p:cNvPr>
          <p:cNvSpPr/>
          <p:nvPr/>
        </p:nvSpPr>
        <p:spPr>
          <a:xfrm>
            <a:off x="8097732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C5993A6-B533-B723-E76E-B753C0447CF0}"/>
              </a:ext>
            </a:extLst>
          </p:cNvPr>
          <p:cNvSpPr/>
          <p:nvPr/>
        </p:nvSpPr>
        <p:spPr>
          <a:xfrm>
            <a:off x="7861978" y="258402"/>
            <a:ext cx="183709" cy="137782"/>
          </a:xfrm>
          <a:prstGeom prst="rect">
            <a:avLst/>
          </a:prstGeom>
          <a:solidFill>
            <a:srgbClr val="D2E3F3">
              <a:alpha val="99000"/>
            </a:srgbClr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612EF25-713E-59BC-DBC1-C319C5DBBAF7}"/>
              </a:ext>
            </a:extLst>
          </p:cNvPr>
          <p:cNvSpPr/>
          <p:nvPr/>
        </p:nvSpPr>
        <p:spPr>
          <a:xfrm>
            <a:off x="7626223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5698CE5-C9E0-396A-B7E0-30A2475B7CFB}"/>
              </a:ext>
            </a:extLst>
          </p:cNvPr>
          <p:cNvSpPr/>
          <p:nvPr/>
        </p:nvSpPr>
        <p:spPr>
          <a:xfrm>
            <a:off x="7384122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ransition spd="slow" advClick="0" advTm="0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 descr="图片包含 就坐&#10;&#10;描述已自动生成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4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1DDD2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291555" y="2139702"/>
            <a:ext cx="6795770" cy="1167497"/>
          </a:xfrm>
          <a:prstGeom prst="rect">
            <a:avLst/>
          </a:prstGeom>
        </p:spPr>
        <p:txBody>
          <a:bodyPr wrap="square" lIns="68579" tIns="34289" rIns="68579" bIns="34289" anchor="ctr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4000" b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zh-CN" altLang="en-US" sz="5400" b="1" spc="600" dirty="0">
                <a:solidFill>
                  <a:prstClr val="white"/>
                </a:solidFill>
                <a:latin typeface="+mn-lt"/>
                <a:ea typeface="+mn-ea"/>
                <a:cs typeface="+mn-ea"/>
                <a:sym typeface="+mn-lt"/>
              </a:rPr>
              <a:t>谢谢</a:t>
            </a:r>
            <a:endParaRPr lang="zh-CN" altLang="en-US" sz="8800" b="1" spc="600" dirty="0">
              <a:solidFill>
                <a:prstClr val="white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7DDD6D1-BD42-061B-9268-7C0935F018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686" y="213141"/>
            <a:ext cx="1512169" cy="393275"/>
          </a:xfrm>
          <a:prstGeom prst="rect">
            <a:avLst/>
          </a:prstGeom>
        </p:spPr>
      </p:pic>
      <p:sp>
        <p:nvSpPr>
          <p:cNvPr id="2" name="TextBox 40">
            <a:extLst>
              <a:ext uri="{FF2B5EF4-FFF2-40B4-BE49-F238E27FC236}">
                <a16:creationId xmlns:a16="http://schemas.microsoft.com/office/drawing/2014/main" id="{435B99C1-2A97-FBCB-F534-48198D31E8F0}"/>
              </a:ext>
            </a:extLst>
          </p:cNvPr>
          <p:cNvSpPr txBox="1"/>
          <p:nvPr/>
        </p:nvSpPr>
        <p:spPr>
          <a:xfrm>
            <a:off x="1147539" y="3367091"/>
            <a:ext cx="7281209" cy="435374"/>
          </a:xfrm>
          <a:prstGeom prst="rect">
            <a:avLst/>
          </a:prstGeom>
        </p:spPr>
        <p:txBody>
          <a:bodyPr wrap="square" lIns="68579" tIns="34289" rIns="68579" bIns="34289" anchor="ctr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4000" b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zh-CN" altLang="en-US" sz="1800" b="1" spc="600" dirty="0">
                <a:solidFill>
                  <a:prstClr val="white"/>
                </a:solidFill>
                <a:latin typeface="+mn-lt"/>
                <a:ea typeface="+mn-ea"/>
                <a:cs typeface="+mn-ea"/>
                <a:sym typeface="+mn-lt"/>
              </a:rPr>
              <a:t>请各位老师批评指正！</a:t>
            </a:r>
            <a:endParaRPr lang="zh-CN" altLang="en-US" sz="3600" b="1" spc="600" dirty="0">
              <a:solidFill>
                <a:prstClr val="white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02653692"/>
      </p:ext>
    </p:extLst>
  </p:cSld>
  <p:clrMapOvr>
    <a:masterClrMapping/>
  </p:clrMapOvr>
  <p:transition spd="slow" advClick="0" advTm="0">
    <p:randomBar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38"/>
          <p:cNvSpPr txBox="1"/>
          <p:nvPr/>
        </p:nvSpPr>
        <p:spPr>
          <a:xfrm>
            <a:off x="163773" y="2347016"/>
            <a:ext cx="3123394" cy="584775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en-US" altLang="zh-CN" sz="3200" b="1" dirty="0">
                <a:solidFill>
                  <a:prstClr val="white">
                    <a:lumMod val="65000"/>
                  </a:prstClr>
                </a:solidFill>
                <a:cs typeface="+mn-ea"/>
                <a:sym typeface="+mn-lt"/>
              </a:rPr>
              <a:t>CONTENTS</a:t>
            </a:r>
            <a:endParaRPr lang="zh-CN" altLang="en-US" sz="3200" b="1" dirty="0">
              <a:solidFill>
                <a:prstClr val="white">
                  <a:lumMod val="65000"/>
                </a:prstClr>
              </a:solidFill>
              <a:cs typeface="+mn-ea"/>
              <a:sym typeface="+mn-lt"/>
            </a:endParaRPr>
          </a:p>
        </p:txBody>
      </p:sp>
      <p:sp>
        <p:nvSpPr>
          <p:cNvPr id="15" name="文本框 11"/>
          <p:cNvSpPr txBox="1"/>
          <p:nvPr/>
        </p:nvSpPr>
        <p:spPr>
          <a:xfrm>
            <a:off x="1979713" y="1976523"/>
            <a:ext cx="902811" cy="523220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zh-CN" altLang="en-US" sz="2800" b="1" dirty="0">
                <a:solidFill>
                  <a:srgbClr val="0070C0"/>
                </a:solidFill>
                <a:cs typeface="+mn-ea"/>
                <a:sym typeface="+mn-lt"/>
              </a:rPr>
              <a:t>目录</a:t>
            </a:r>
          </a:p>
        </p:txBody>
      </p:sp>
      <p:cxnSp>
        <p:nvCxnSpPr>
          <p:cNvPr id="34" name="直接连接符 33"/>
          <p:cNvCxnSpPr/>
          <p:nvPr/>
        </p:nvCxnSpPr>
        <p:spPr>
          <a:xfrm>
            <a:off x="3278460" y="2139271"/>
            <a:ext cx="0" cy="154723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组合 23"/>
          <p:cNvGrpSpPr/>
          <p:nvPr/>
        </p:nvGrpSpPr>
        <p:grpSpPr bwMode="auto">
          <a:xfrm>
            <a:off x="3923929" y="1362138"/>
            <a:ext cx="2486025" cy="365760"/>
            <a:chOff x="0" y="0"/>
            <a:chExt cx="3314700" cy="487998"/>
          </a:xfrm>
        </p:grpSpPr>
        <p:sp>
          <p:nvSpPr>
            <p:cNvPr id="42" name="矩形 1"/>
            <p:cNvSpPr>
              <a:spLocks noChangeArrowheads="1"/>
            </p:cNvSpPr>
            <p:nvPr/>
          </p:nvSpPr>
          <p:spPr bwMode="auto">
            <a:xfrm>
              <a:off x="609600" y="0"/>
              <a:ext cx="2705100" cy="487998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</a14:hiddenLine>
              </a:ext>
            </a:extLst>
          </p:spPr>
          <p:txBody>
            <a:bodyPr anchor="ctr"/>
            <a:lstStyle>
              <a:lvl1pPr indent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en-US" sz="1200" dirty="0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rPr>
                <a:t>单击此处添加内容</a:t>
              </a:r>
            </a:p>
          </p:txBody>
        </p:sp>
        <p:sp>
          <p:nvSpPr>
            <p:cNvPr id="43" name="矩形 4"/>
            <p:cNvSpPr>
              <a:spLocks noChangeArrowheads="1"/>
            </p:cNvSpPr>
            <p:nvPr/>
          </p:nvSpPr>
          <p:spPr bwMode="auto">
            <a:xfrm>
              <a:off x="0" y="0"/>
              <a:ext cx="609600" cy="48768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en-US" altLang="zh-CN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rPr>
                <a:t>1</a:t>
              </a:r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4" name="等腰三角形 13"/>
            <p:cNvSpPr>
              <a:spLocks noChangeAspect="1" noChangeArrowheads="1"/>
            </p:cNvSpPr>
            <p:nvPr/>
          </p:nvSpPr>
          <p:spPr bwMode="auto">
            <a:xfrm rot="5400000">
              <a:off x="599121" y="178353"/>
              <a:ext cx="151927" cy="130971"/>
            </a:xfrm>
            <a:prstGeom prst="triangle">
              <a:avLst>
                <a:gd name="adj" fmla="val 50000"/>
              </a:avLst>
            </a:prstGeom>
            <a:solidFill>
              <a:srgbClr val="3E3D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zh-CN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45" name="组合 24"/>
          <p:cNvGrpSpPr/>
          <p:nvPr/>
        </p:nvGrpSpPr>
        <p:grpSpPr bwMode="auto">
          <a:xfrm>
            <a:off x="4342027" y="1914166"/>
            <a:ext cx="2486025" cy="365760"/>
            <a:chOff x="0" y="0"/>
            <a:chExt cx="3314700" cy="487998"/>
          </a:xfrm>
        </p:grpSpPr>
        <p:sp>
          <p:nvSpPr>
            <p:cNvPr id="46" name="矩形 25"/>
            <p:cNvSpPr>
              <a:spLocks noChangeArrowheads="1"/>
            </p:cNvSpPr>
            <p:nvPr/>
          </p:nvSpPr>
          <p:spPr bwMode="auto">
            <a:xfrm>
              <a:off x="408093" y="0"/>
              <a:ext cx="2906607" cy="487998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</a14:hiddenLine>
              </a:ext>
            </a:extLst>
          </p:spPr>
          <p:txBody>
            <a:bodyPr anchor="ctr"/>
            <a:lstStyle>
              <a:lvl1pPr indent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en-US" sz="1200" dirty="0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rPr>
                <a:t>单击此处添加内容</a:t>
              </a:r>
              <a:endParaRPr lang="en-US" altLang="zh-CN" sz="1200" dirty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7" name="矩形 26"/>
            <p:cNvSpPr>
              <a:spLocks noChangeArrowheads="1"/>
            </p:cNvSpPr>
            <p:nvPr/>
          </p:nvSpPr>
          <p:spPr bwMode="auto">
            <a:xfrm>
              <a:off x="0" y="0"/>
              <a:ext cx="609600" cy="48768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en-US" altLang="zh-CN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rPr>
                <a:t>2</a:t>
              </a:r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8" name="等腰三角形 27"/>
            <p:cNvSpPr>
              <a:spLocks noChangeAspect="1" noChangeArrowheads="1"/>
            </p:cNvSpPr>
            <p:nvPr/>
          </p:nvSpPr>
          <p:spPr bwMode="auto">
            <a:xfrm rot="5400000">
              <a:off x="599121" y="178353"/>
              <a:ext cx="151927" cy="130971"/>
            </a:xfrm>
            <a:prstGeom prst="triangle">
              <a:avLst>
                <a:gd name="adj" fmla="val 50000"/>
              </a:avLst>
            </a:prstGeom>
            <a:solidFill>
              <a:srgbClr val="3E3D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zh-CN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49" name="组合 28"/>
          <p:cNvGrpSpPr/>
          <p:nvPr/>
        </p:nvGrpSpPr>
        <p:grpSpPr bwMode="auto">
          <a:xfrm>
            <a:off x="4760125" y="2466195"/>
            <a:ext cx="2486025" cy="365522"/>
            <a:chOff x="0" y="0"/>
            <a:chExt cx="3314700" cy="487680"/>
          </a:xfrm>
        </p:grpSpPr>
        <p:sp>
          <p:nvSpPr>
            <p:cNvPr id="50" name="矩形 29"/>
            <p:cNvSpPr>
              <a:spLocks noChangeArrowheads="1"/>
            </p:cNvSpPr>
            <p:nvPr/>
          </p:nvSpPr>
          <p:spPr bwMode="auto">
            <a:xfrm>
              <a:off x="609600" y="0"/>
              <a:ext cx="2705100" cy="48768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</a14:hiddenLine>
              </a:ext>
            </a:extLst>
          </p:spPr>
          <p:txBody>
            <a:bodyPr anchor="ctr"/>
            <a:lstStyle>
              <a:lvl1pPr indent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en-US" sz="1200" dirty="0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rPr>
                <a:t>单击此处添加内容</a:t>
              </a:r>
              <a:endParaRPr lang="en-US" altLang="zh-CN" sz="1200" dirty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1" name="矩形 30"/>
            <p:cNvSpPr>
              <a:spLocks noChangeArrowheads="1"/>
            </p:cNvSpPr>
            <p:nvPr/>
          </p:nvSpPr>
          <p:spPr bwMode="auto">
            <a:xfrm>
              <a:off x="0" y="0"/>
              <a:ext cx="609600" cy="48768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en-US" altLang="zh-CN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rPr>
                <a:t>3</a:t>
              </a:r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2" name="等腰三角形 31"/>
            <p:cNvSpPr>
              <a:spLocks noChangeAspect="1" noChangeArrowheads="1"/>
            </p:cNvSpPr>
            <p:nvPr/>
          </p:nvSpPr>
          <p:spPr bwMode="auto">
            <a:xfrm rot="5400000">
              <a:off x="599121" y="178353"/>
              <a:ext cx="151927" cy="130971"/>
            </a:xfrm>
            <a:prstGeom prst="triangle">
              <a:avLst>
                <a:gd name="adj" fmla="val 50000"/>
              </a:avLst>
            </a:prstGeom>
            <a:solidFill>
              <a:srgbClr val="3E3D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zh-CN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53" name="组合 32"/>
          <p:cNvGrpSpPr/>
          <p:nvPr/>
        </p:nvGrpSpPr>
        <p:grpSpPr bwMode="auto">
          <a:xfrm>
            <a:off x="5178223" y="3018223"/>
            <a:ext cx="2486025" cy="365522"/>
            <a:chOff x="0" y="0"/>
            <a:chExt cx="3314700" cy="487680"/>
          </a:xfrm>
        </p:grpSpPr>
        <p:sp>
          <p:nvSpPr>
            <p:cNvPr id="54" name="矩形 33"/>
            <p:cNvSpPr>
              <a:spLocks noChangeArrowheads="1"/>
            </p:cNvSpPr>
            <p:nvPr/>
          </p:nvSpPr>
          <p:spPr bwMode="auto">
            <a:xfrm>
              <a:off x="609600" y="0"/>
              <a:ext cx="2705100" cy="48768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</a14:hiddenLine>
              </a:ext>
            </a:extLst>
          </p:spPr>
          <p:txBody>
            <a:bodyPr anchor="ctr"/>
            <a:lstStyle>
              <a:lvl1pPr indent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en-US" sz="1200" dirty="0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rPr>
                <a:t>单击此处添加内容</a:t>
              </a:r>
              <a:endParaRPr lang="en-US" altLang="zh-CN" sz="1200" dirty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5" name="矩形 34"/>
            <p:cNvSpPr>
              <a:spLocks noChangeArrowheads="1"/>
            </p:cNvSpPr>
            <p:nvPr/>
          </p:nvSpPr>
          <p:spPr bwMode="auto">
            <a:xfrm>
              <a:off x="0" y="0"/>
              <a:ext cx="609600" cy="48768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en-US" altLang="zh-CN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rPr>
                <a:t>4</a:t>
              </a:r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6" name="等腰三角形 35"/>
            <p:cNvSpPr>
              <a:spLocks noChangeAspect="1" noChangeArrowheads="1"/>
            </p:cNvSpPr>
            <p:nvPr/>
          </p:nvSpPr>
          <p:spPr bwMode="auto">
            <a:xfrm rot="5400000">
              <a:off x="599121" y="178353"/>
              <a:ext cx="151927" cy="130971"/>
            </a:xfrm>
            <a:prstGeom prst="triangle">
              <a:avLst>
                <a:gd name="adj" fmla="val 50000"/>
              </a:avLst>
            </a:prstGeom>
            <a:solidFill>
              <a:srgbClr val="3E3D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zh-CN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57" name="组合 44"/>
          <p:cNvGrpSpPr/>
          <p:nvPr/>
        </p:nvGrpSpPr>
        <p:grpSpPr bwMode="auto">
          <a:xfrm>
            <a:off x="5596321" y="3570250"/>
            <a:ext cx="2486025" cy="365522"/>
            <a:chOff x="0" y="0"/>
            <a:chExt cx="3314700" cy="487680"/>
          </a:xfrm>
        </p:grpSpPr>
        <p:sp>
          <p:nvSpPr>
            <p:cNvPr id="58" name="矩形 45"/>
            <p:cNvSpPr>
              <a:spLocks noChangeArrowheads="1"/>
            </p:cNvSpPr>
            <p:nvPr/>
          </p:nvSpPr>
          <p:spPr bwMode="auto">
            <a:xfrm>
              <a:off x="609600" y="0"/>
              <a:ext cx="2705100" cy="48768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</a14:hiddenLine>
              </a:ext>
            </a:extLst>
          </p:spPr>
          <p:txBody>
            <a:bodyPr anchor="ctr"/>
            <a:lstStyle>
              <a:lvl1pPr indent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en-US" sz="1200" dirty="0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rPr>
                <a:t>单击此处添加内容</a:t>
              </a:r>
              <a:endParaRPr lang="en-US" altLang="zh-CN" sz="1200" dirty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9" name="矩形 46"/>
            <p:cNvSpPr>
              <a:spLocks noChangeArrowheads="1"/>
            </p:cNvSpPr>
            <p:nvPr/>
          </p:nvSpPr>
          <p:spPr bwMode="auto">
            <a:xfrm>
              <a:off x="0" y="0"/>
              <a:ext cx="609600" cy="48768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en-US" altLang="zh-CN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rPr>
                <a:t>5</a:t>
              </a:r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0" name="等腰三角形 47"/>
            <p:cNvSpPr>
              <a:spLocks noChangeAspect="1" noChangeArrowheads="1"/>
            </p:cNvSpPr>
            <p:nvPr/>
          </p:nvSpPr>
          <p:spPr bwMode="auto">
            <a:xfrm rot="5400000">
              <a:off x="599121" y="178353"/>
              <a:ext cx="151927" cy="130971"/>
            </a:xfrm>
            <a:prstGeom prst="triangle">
              <a:avLst>
                <a:gd name="adj" fmla="val 50000"/>
              </a:avLst>
            </a:prstGeom>
            <a:solidFill>
              <a:srgbClr val="3E3D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zh-CN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61" name="组合 60"/>
          <p:cNvGrpSpPr/>
          <p:nvPr/>
        </p:nvGrpSpPr>
        <p:grpSpPr bwMode="auto">
          <a:xfrm>
            <a:off x="6014417" y="4122279"/>
            <a:ext cx="2486025" cy="365522"/>
            <a:chOff x="0" y="0"/>
            <a:chExt cx="3314700" cy="487680"/>
          </a:xfrm>
        </p:grpSpPr>
        <p:sp>
          <p:nvSpPr>
            <p:cNvPr id="62" name="矩形 61"/>
            <p:cNvSpPr>
              <a:spLocks noChangeArrowheads="1"/>
            </p:cNvSpPr>
            <p:nvPr/>
          </p:nvSpPr>
          <p:spPr bwMode="auto">
            <a:xfrm>
              <a:off x="609600" y="0"/>
              <a:ext cx="2705100" cy="48768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</a14:hiddenLine>
              </a:ext>
            </a:extLst>
          </p:spPr>
          <p:txBody>
            <a:bodyPr anchor="ctr"/>
            <a:lstStyle>
              <a:lvl1pPr indent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en-US" sz="1200" dirty="0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rPr>
                <a:t>单击此处添加内容</a:t>
              </a:r>
              <a:endParaRPr lang="en-US" altLang="zh-CN" sz="1200" dirty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3" name="矩形 62"/>
            <p:cNvSpPr>
              <a:spLocks noChangeArrowheads="1"/>
            </p:cNvSpPr>
            <p:nvPr/>
          </p:nvSpPr>
          <p:spPr bwMode="auto">
            <a:xfrm>
              <a:off x="0" y="0"/>
              <a:ext cx="609600" cy="48768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en-US" altLang="zh-CN" dirty="0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rPr>
                <a:t>6</a:t>
              </a:r>
              <a:endParaRPr lang="zh-CN" altLang="en-US" dirty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4" name="等腰三角形 63"/>
            <p:cNvSpPr>
              <a:spLocks noChangeAspect="1" noChangeArrowheads="1"/>
            </p:cNvSpPr>
            <p:nvPr/>
          </p:nvSpPr>
          <p:spPr bwMode="auto">
            <a:xfrm rot="5400000">
              <a:off x="599121" y="178353"/>
              <a:ext cx="151927" cy="130971"/>
            </a:xfrm>
            <a:prstGeom prst="triangle">
              <a:avLst>
                <a:gd name="adj" fmla="val 50000"/>
              </a:avLst>
            </a:prstGeom>
            <a:solidFill>
              <a:srgbClr val="3E3D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zh-CN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665FDEC9-8B67-DD49-19BB-B97F684AD4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686" y="162251"/>
            <a:ext cx="1512169" cy="393275"/>
          </a:xfrm>
          <a:prstGeom prst="rect">
            <a:avLst/>
          </a:prstGeom>
        </p:spPr>
      </p:pic>
    </p:spTree>
  </p:cSld>
  <p:clrMapOvr>
    <a:masterClrMapping/>
  </p:clrMapOvr>
  <p:transition spd="slow" advClick="0" advTm="0">
    <p:randomBar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矩形 1"/>
          <p:cNvSpPr>
            <a:spLocks noChangeArrowheads="1"/>
          </p:cNvSpPr>
          <p:nvPr/>
        </p:nvSpPr>
        <p:spPr bwMode="auto">
          <a:xfrm>
            <a:off x="3183732" y="0"/>
            <a:ext cx="5960269" cy="51435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lIns="68577" tIns="34289" rIns="68577" bIns="34289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123" name="矩形 15"/>
          <p:cNvSpPr>
            <a:spLocks noChangeArrowheads="1"/>
          </p:cNvSpPr>
          <p:nvPr/>
        </p:nvSpPr>
        <p:spPr bwMode="auto">
          <a:xfrm>
            <a:off x="3006329" y="0"/>
            <a:ext cx="70247" cy="51435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lIns="68577" tIns="34289" rIns="68577" bIns="34289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125" name="文本框 52"/>
          <p:cNvSpPr>
            <a:spLocks noChangeArrowheads="1"/>
          </p:cNvSpPr>
          <p:nvPr/>
        </p:nvSpPr>
        <p:spPr bwMode="auto">
          <a:xfrm>
            <a:off x="395537" y="1275161"/>
            <a:ext cx="2502445" cy="654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7" tIns="34289" rIns="68577" bIns="34289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3800" b="1" dirty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rPr>
              <a:t>第一部分</a:t>
            </a:r>
          </a:p>
        </p:txBody>
      </p:sp>
      <p:sp>
        <p:nvSpPr>
          <p:cNvPr id="13" name="TextBox 23"/>
          <p:cNvSpPr txBox="1"/>
          <p:nvPr/>
        </p:nvSpPr>
        <p:spPr>
          <a:xfrm>
            <a:off x="3773159" y="1826933"/>
            <a:ext cx="1492885" cy="297815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pPr marL="213995" indent="-213995" algn="l">
              <a:buFont typeface="Wingdings" panose="05000000000000000000" pitchFamily="2" charset="2"/>
              <a:buChar char="p"/>
            </a:pPr>
            <a:r>
              <a:rPr lang="zh-CN" altLang="en-US" sz="1500" b="1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单击此处输入</a:t>
            </a:r>
            <a:endParaRPr lang="en-US" altLang="zh-CN" sz="1500" dirty="0">
              <a:solidFill>
                <a:prstClr val="black">
                  <a:lumMod val="65000"/>
                  <a:lumOff val="35000"/>
                </a:prstClr>
              </a:solidFill>
              <a:cs typeface="+mn-ea"/>
              <a:sym typeface="+mn-lt"/>
            </a:endParaRPr>
          </a:p>
        </p:txBody>
      </p:sp>
      <p:sp>
        <p:nvSpPr>
          <p:cNvPr id="14" name="TextBox 24"/>
          <p:cNvSpPr txBox="1"/>
          <p:nvPr/>
        </p:nvSpPr>
        <p:spPr>
          <a:xfrm>
            <a:off x="3773159" y="2154348"/>
            <a:ext cx="1492885" cy="297815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pPr marL="213995" indent="-213995" algn="l">
              <a:buFont typeface="Wingdings" panose="05000000000000000000" pitchFamily="2" charset="2"/>
              <a:buChar char="p"/>
            </a:pPr>
            <a:r>
              <a:rPr lang="zh-CN" altLang="en-US" sz="1500" b="1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单击此处输入</a:t>
            </a:r>
            <a:endParaRPr lang="en-US" altLang="zh-CN" sz="1500" dirty="0">
              <a:solidFill>
                <a:prstClr val="black">
                  <a:lumMod val="65000"/>
                  <a:lumOff val="35000"/>
                </a:prstClr>
              </a:solidFill>
              <a:cs typeface="+mn-ea"/>
              <a:sym typeface="+mn-lt"/>
            </a:endParaRPr>
          </a:p>
        </p:txBody>
      </p:sp>
      <p:sp>
        <p:nvSpPr>
          <p:cNvPr id="15" name="TextBox 25"/>
          <p:cNvSpPr txBox="1"/>
          <p:nvPr/>
        </p:nvSpPr>
        <p:spPr>
          <a:xfrm>
            <a:off x="3773159" y="2504490"/>
            <a:ext cx="1492885" cy="297815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pPr marL="213995" indent="-213995" algn="l">
              <a:buFont typeface="Wingdings" panose="05000000000000000000" pitchFamily="2" charset="2"/>
              <a:buChar char="p"/>
            </a:pPr>
            <a:r>
              <a:rPr lang="zh-CN" altLang="en-US" sz="1500" b="1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单击此处输入</a:t>
            </a:r>
            <a:endParaRPr lang="en-US" altLang="zh-CN" sz="1500" dirty="0">
              <a:solidFill>
                <a:prstClr val="black">
                  <a:lumMod val="65000"/>
                  <a:lumOff val="35000"/>
                </a:prstClr>
              </a:solidFill>
              <a:cs typeface="+mn-ea"/>
              <a:sym typeface="+mn-lt"/>
            </a:endParaRPr>
          </a:p>
        </p:txBody>
      </p:sp>
      <p:sp>
        <p:nvSpPr>
          <p:cNvPr id="16" name="TextBox 28"/>
          <p:cNvSpPr txBox="1"/>
          <p:nvPr/>
        </p:nvSpPr>
        <p:spPr>
          <a:xfrm>
            <a:off x="3773160" y="2877051"/>
            <a:ext cx="1492885" cy="297815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pPr marL="213995" indent="-213995" algn="l">
              <a:buFont typeface="Wingdings" panose="05000000000000000000" pitchFamily="2" charset="2"/>
              <a:buChar char="p"/>
            </a:pPr>
            <a:r>
              <a:rPr lang="zh-CN" altLang="en-US" sz="1500" b="1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单击此处输入</a:t>
            </a:r>
            <a:endParaRPr lang="en-US" altLang="zh-CN" sz="1500" dirty="0">
              <a:solidFill>
                <a:prstClr val="black">
                  <a:lumMod val="65000"/>
                  <a:lumOff val="35000"/>
                </a:prstClr>
              </a:solidFill>
              <a:cs typeface="+mn-ea"/>
              <a:sym typeface="+mn-lt"/>
            </a:endParaRPr>
          </a:p>
        </p:txBody>
      </p:sp>
      <p:sp>
        <p:nvSpPr>
          <p:cNvPr id="18" name="TextBox 4"/>
          <p:cNvSpPr txBox="1"/>
          <p:nvPr/>
        </p:nvSpPr>
        <p:spPr>
          <a:xfrm>
            <a:off x="3773170" y="1247140"/>
            <a:ext cx="2423160" cy="530225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zh-CN" altLang="en-US" sz="3000" dirty="0">
                <a:solidFill>
                  <a:srgbClr val="0070C0"/>
                </a:solidFill>
                <a:cs typeface="+mn-ea"/>
                <a:sym typeface="+mn-lt"/>
              </a:rPr>
              <a:t>单击此处输入</a:t>
            </a:r>
          </a:p>
        </p:txBody>
      </p:sp>
      <p:pic>
        <p:nvPicPr>
          <p:cNvPr id="2" name="图片 1" descr="zs22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7145" y="2968625"/>
            <a:ext cx="2988945" cy="2393950"/>
          </a:xfrm>
          <a:prstGeom prst="rect">
            <a:avLst/>
          </a:prstGeom>
        </p:spPr>
      </p:pic>
      <p:sp>
        <p:nvSpPr>
          <p:cNvPr id="30" name="矩形 29"/>
          <p:cNvSpPr/>
          <p:nvPr>
            <p:custDataLst>
              <p:tags r:id="rId2"/>
            </p:custDataLst>
          </p:nvPr>
        </p:nvSpPr>
        <p:spPr>
          <a:xfrm>
            <a:off x="3825914" y="2931791"/>
            <a:ext cx="5319000" cy="20046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ransition spd="med">
    <p:fade/>
    <p:sndAc>
      <p:stSnd>
        <p:snd r:embed="rId5" name="hammer.wav"/>
      </p:stSnd>
    </p:sndAc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 31"/>
          <p:cNvSpPr/>
          <p:nvPr/>
        </p:nvSpPr>
        <p:spPr>
          <a:xfrm>
            <a:off x="8564756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8329002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8097732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7861978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7626223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7384122" y="258402"/>
            <a:ext cx="183709" cy="137782"/>
          </a:xfrm>
          <a:prstGeom prst="rect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62" name="文本框 34"/>
          <p:cNvSpPr txBox="1"/>
          <p:nvPr/>
        </p:nvSpPr>
        <p:spPr>
          <a:xfrm>
            <a:off x="1065530" y="1203325"/>
            <a:ext cx="4944110" cy="292735"/>
          </a:xfrm>
          <a:prstGeom prst="rect">
            <a:avLst/>
          </a:prstGeom>
          <a:noFill/>
        </p:spPr>
        <p:txBody>
          <a:bodyPr wrap="square" lIns="91426" tIns="45712" rIns="91426" bIns="45712" rtlCol="0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1200" dirty="0">
                <a:solidFill>
                  <a:sysClr val="windowText" lastClr="000000"/>
                </a:solidFill>
                <a:cs typeface="+mn-ea"/>
                <a:sym typeface="+mn-lt"/>
              </a:rPr>
              <a:t>内容打在这里，或者通过复制文本后，在此框中选择粘贴</a:t>
            </a:r>
            <a:endParaRPr lang="en-US" altLang="zh-CN" sz="1200" dirty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sp>
        <p:nvSpPr>
          <p:cNvPr id="10" name="矩形 9"/>
          <p:cNvSpPr/>
          <p:nvPr>
            <p:custDataLst>
              <p:tags r:id="rId1"/>
            </p:custDataLst>
          </p:nvPr>
        </p:nvSpPr>
        <p:spPr>
          <a:xfrm>
            <a:off x="6477502" y="175741"/>
            <a:ext cx="543735" cy="307775"/>
          </a:xfrm>
          <a:prstGeom prst="rect">
            <a:avLst/>
          </a:prstGeom>
        </p:spPr>
        <p:txBody>
          <a:bodyPr wrap="none" lIns="91438" tIns="45719" rIns="91438" bIns="45719">
            <a:spAutoFit/>
          </a:bodyPr>
          <a:lstStyle/>
          <a:p>
            <a:r>
              <a:rPr lang="zh-CN" altLang="en-US" sz="1400" dirty="0">
                <a:solidFill>
                  <a:prstClr val="white"/>
                </a:solidFill>
                <a:cs typeface="+mn-ea"/>
                <a:sym typeface="+mn-lt"/>
              </a:rPr>
              <a:t>标题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75B805D-D69C-42E3-584B-6BAD68FE5D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686" y="213141"/>
            <a:ext cx="1512169" cy="393275"/>
          </a:xfrm>
          <a:prstGeom prst="rect">
            <a:avLst/>
          </a:prstGeom>
        </p:spPr>
      </p:pic>
    </p:spTree>
  </p:cSld>
  <p:clrMapOvr>
    <a:masterClrMapping/>
  </p:clrMapOvr>
  <p:transition spd="slow" advClick="0" advTm="0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矩形 1"/>
          <p:cNvSpPr>
            <a:spLocks noChangeArrowheads="1"/>
          </p:cNvSpPr>
          <p:nvPr/>
        </p:nvSpPr>
        <p:spPr bwMode="auto">
          <a:xfrm>
            <a:off x="3183732" y="0"/>
            <a:ext cx="5960269" cy="51435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lIns="68577" tIns="34289" rIns="68577" bIns="34289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123" name="矩形 15"/>
          <p:cNvSpPr>
            <a:spLocks noChangeArrowheads="1"/>
          </p:cNvSpPr>
          <p:nvPr/>
        </p:nvSpPr>
        <p:spPr bwMode="auto">
          <a:xfrm>
            <a:off x="3006329" y="0"/>
            <a:ext cx="70247" cy="51435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lIns="68577" tIns="34289" rIns="68577" bIns="34289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125" name="文本框 52"/>
          <p:cNvSpPr>
            <a:spLocks noChangeArrowheads="1"/>
          </p:cNvSpPr>
          <p:nvPr/>
        </p:nvSpPr>
        <p:spPr bwMode="auto">
          <a:xfrm>
            <a:off x="395537" y="1275161"/>
            <a:ext cx="2502445" cy="654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7" tIns="34289" rIns="68577" bIns="34289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3800" b="1" dirty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rPr>
              <a:t>第二部分</a:t>
            </a:r>
          </a:p>
        </p:txBody>
      </p:sp>
      <p:sp>
        <p:nvSpPr>
          <p:cNvPr id="21" name="TextBox 23"/>
          <p:cNvSpPr txBox="1"/>
          <p:nvPr/>
        </p:nvSpPr>
        <p:spPr>
          <a:xfrm>
            <a:off x="3773159" y="1826933"/>
            <a:ext cx="1492885" cy="297815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pPr marL="213995" indent="-213995" algn="l">
              <a:buFont typeface="Wingdings" panose="05000000000000000000" pitchFamily="2" charset="2"/>
              <a:buChar char="p"/>
            </a:pPr>
            <a:r>
              <a:rPr lang="zh-CN" altLang="en-US" sz="1500" b="1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单击此处输入</a:t>
            </a:r>
            <a:endParaRPr lang="en-US" altLang="zh-CN" sz="1500" dirty="0">
              <a:solidFill>
                <a:prstClr val="black">
                  <a:lumMod val="65000"/>
                  <a:lumOff val="35000"/>
                </a:prstClr>
              </a:solidFill>
              <a:cs typeface="+mn-ea"/>
              <a:sym typeface="+mn-lt"/>
            </a:endParaRPr>
          </a:p>
        </p:txBody>
      </p:sp>
      <p:sp>
        <p:nvSpPr>
          <p:cNvPr id="22" name="TextBox 24"/>
          <p:cNvSpPr txBox="1"/>
          <p:nvPr/>
        </p:nvSpPr>
        <p:spPr>
          <a:xfrm>
            <a:off x="3773159" y="2154348"/>
            <a:ext cx="1492885" cy="297815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pPr marL="213995" indent="-213995" algn="l">
              <a:buFont typeface="Wingdings" panose="05000000000000000000" pitchFamily="2" charset="2"/>
              <a:buChar char="p"/>
            </a:pPr>
            <a:r>
              <a:rPr lang="zh-CN" altLang="en-US" sz="1500" b="1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单击此处输入</a:t>
            </a:r>
            <a:endParaRPr lang="en-US" altLang="zh-CN" sz="1500" dirty="0">
              <a:solidFill>
                <a:prstClr val="black">
                  <a:lumMod val="65000"/>
                  <a:lumOff val="35000"/>
                </a:prstClr>
              </a:solidFill>
              <a:cs typeface="+mn-ea"/>
              <a:sym typeface="+mn-lt"/>
            </a:endParaRPr>
          </a:p>
        </p:txBody>
      </p:sp>
      <p:sp>
        <p:nvSpPr>
          <p:cNvPr id="23" name="TextBox 25"/>
          <p:cNvSpPr txBox="1"/>
          <p:nvPr/>
        </p:nvSpPr>
        <p:spPr>
          <a:xfrm>
            <a:off x="3773160" y="2504490"/>
            <a:ext cx="1492885" cy="297815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pPr marL="213995" indent="-213995" algn="l">
              <a:buFont typeface="Wingdings" panose="05000000000000000000" pitchFamily="2" charset="2"/>
              <a:buChar char="p"/>
            </a:pPr>
            <a:r>
              <a:rPr lang="zh-CN" altLang="en-US" sz="1500" b="1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单击此处输入</a:t>
            </a:r>
            <a:endParaRPr lang="en-US" altLang="zh-CN" sz="1500" dirty="0">
              <a:solidFill>
                <a:prstClr val="black">
                  <a:lumMod val="65000"/>
                  <a:lumOff val="35000"/>
                </a:prstClr>
              </a:solidFill>
              <a:cs typeface="+mn-ea"/>
              <a:sym typeface="+mn-lt"/>
            </a:endParaRPr>
          </a:p>
        </p:txBody>
      </p:sp>
      <p:sp>
        <p:nvSpPr>
          <p:cNvPr id="25" name="TextBox 4"/>
          <p:cNvSpPr txBox="1"/>
          <p:nvPr/>
        </p:nvSpPr>
        <p:spPr>
          <a:xfrm>
            <a:off x="3773170" y="1247140"/>
            <a:ext cx="2423160" cy="530225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zh-CN" altLang="en-US" sz="3000" dirty="0">
                <a:solidFill>
                  <a:srgbClr val="0070C0"/>
                </a:solidFill>
                <a:cs typeface="+mn-ea"/>
                <a:sym typeface="+mn-lt"/>
              </a:rPr>
              <a:t>单击此处输入</a:t>
            </a:r>
          </a:p>
        </p:txBody>
      </p:sp>
      <p:pic>
        <p:nvPicPr>
          <p:cNvPr id="2" name="图片 1" descr="zs22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7145" y="2968625"/>
            <a:ext cx="2988945" cy="2393950"/>
          </a:xfrm>
          <a:prstGeom prst="rect">
            <a:avLst/>
          </a:prstGeom>
        </p:spPr>
      </p:pic>
      <p:sp>
        <p:nvSpPr>
          <p:cNvPr id="30" name="矩形 29"/>
          <p:cNvSpPr/>
          <p:nvPr>
            <p:custDataLst>
              <p:tags r:id="rId2"/>
            </p:custDataLst>
          </p:nvPr>
        </p:nvSpPr>
        <p:spPr>
          <a:xfrm>
            <a:off x="3825914" y="2931791"/>
            <a:ext cx="5319000" cy="20046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ransition spd="med">
    <p:fade/>
    <p:sndAc>
      <p:stSnd>
        <p:snd r:embed="rId5" name="hammer.wav"/>
      </p:stSnd>
    </p:sndAc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tUpDi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769717" y="3683990"/>
            <a:ext cx="1067114" cy="265454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zh-CN" altLang="en-US" sz="1100" dirty="0">
                <a:solidFill>
                  <a:prstClr val="white"/>
                </a:solidFill>
                <a:cs typeface="+mn-ea"/>
                <a:sym typeface="+mn-lt"/>
              </a:rPr>
              <a:t>对比一：</a:t>
            </a:r>
            <a:r>
              <a:rPr lang="en-US" altLang="zh-CN" sz="1100" dirty="0">
                <a:solidFill>
                  <a:prstClr val="white"/>
                </a:solidFill>
                <a:cs typeface="+mn-ea"/>
                <a:sym typeface="+mn-lt"/>
              </a:rPr>
              <a:t>32</a:t>
            </a:r>
            <a:r>
              <a:rPr lang="zh-CN" altLang="en-US" sz="1100" dirty="0">
                <a:solidFill>
                  <a:prstClr val="white"/>
                </a:solidFill>
                <a:cs typeface="+mn-ea"/>
                <a:sym typeface="+mn-lt"/>
              </a:rPr>
              <a:t>％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769717" y="4044030"/>
            <a:ext cx="1147666" cy="265454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zh-CN" altLang="en-US" sz="1100" dirty="0">
                <a:solidFill>
                  <a:prstClr val="white"/>
                </a:solidFill>
                <a:cs typeface="+mn-ea"/>
                <a:sym typeface="+mn-lt"/>
              </a:rPr>
              <a:t>对比二：</a:t>
            </a:r>
            <a:r>
              <a:rPr lang="en-US" altLang="zh-CN" sz="1100" dirty="0">
                <a:solidFill>
                  <a:prstClr val="white"/>
                </a:solidFill>
                <a:cs typeface="+mn-ea"/>
                <a:sym typeface="+mn-lt"/>
              </a:rPr>
              <a:t>450</a:t>
            </a:r>
            <a:r>
              <a:rPr lang="zh-CN" altLang="en-US" sz="1100" dirty="0">
                <a:solidFill>
                  <a:prstClr val="white"/>
                </a:solidFill>
                <a:cs typeface="+mn-ea"/>
                <a:sym typeface="+mn-lt"/>
              </a:rPr>
              <a:t>万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769717" y="4470381"/>
            <a:ext cx="1147666" cy="265454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zh-CN" altLang="en-US" sz="1100" dirty="0">
                <a:solidFill>
                  <a:prstClr val="white"/>
                </a:solidFill>
                <a:cs typeface="+mn-ea"/>
                <a:sym typeface="+mn-lt"/>
              </a:rPr>
              <a:t>对比三：</a:t>
            </a:r>
            <a:r>
              <a:rPr lang="en-US" altLang="zh-CN" sz="1100" dirty="0">
                <a:solidFill>
                  <a:prstClr val="white"/>
                </a:solidFill>
                <a:cs typeface="+mn-ea"/>
                <a:sym typeface="+mn-lt"/>
              </a:rPr>
              <a:t>320</a:t>
            </a:r>
            <a:r>
              <a:rPr lang="zh-CN" altLang="en-US" sz="1100" dirty="0">
                <a:solidFill>
                  <a:prstClr val="white"/>
                </a:solidFill>
                <a:cs typeface="+mn-ea"/>
                <a:sym typeface="+mn-lt"/>
              </a:rPr>
              <a:t>万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780879" y="3659846"/>
            <a:ext cx="1067114" cy="265454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zh-CN" altLang="en-US" sz="1100" dirty="0">
                <a:solidFill>
                  <a:prstClr val="white"/>
                </a:solidFill>
                <a:cs typeface="+mn-ea"/>
                <a:sym typeface="+mn-lt"/>
              </a:rPr>
              <a:t>对比一：</a:t>
            </a:r>
            <a:r>
              <a:rPr lang="en-US" altLang="zh-CN" sz="1100" dirty="0">
                <a:solidFill>
                  <a:prstClr val="white"/>
                </a:solidFill>
                <a:cs typeface="+mn-ea"/>
                <a:sym typeface="+mn-lt"/>
              </a:rPr>
              <a:t>32</a:t>
            </a:r>
            <a:r>
              <a:rPr lang="zh-CN" altLang="en-US" sz="1100" dirty="0">
                <a:solidFill>
                  <a:prstClr val="white"/>
                </a:solidFill>
                <a:cs typeface="+mn-ea"/>
                <a:sym typeface="+mn-lt"/>
              </a:rPr>
              <a:t>％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788022" y="4019886"/>
            <a:ext cx="1147666" cy="265454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zh-CN" altLang="en-US" sz="1100" dirty="0">
                <a:solidFill>
                  <a:prstClr val="white"/>
                </a:solidFill>
                <a:cs typeface="+mn-ea"/>
                <a:sym typeface="+mn-lt"/>
              </a:rPr>
              <a:t>对比二：</a:t>
            </a:r>
            <a:r>
              <a:rPr lang="en-US" altLang="zh-CN" sz="1100" dirty="0">
                <a:solidFill>
                  <a:prstClr val="white"/>
                </a:solidFill>
                <a:cs typeface="+mn-ea"/>
                <a:sym typeface="+mn-lt"/>
              </a:rPr>
              <a:t>450</a:t>
            </a:r>
            <a:r>
              <a:rPr lang="zh-CN" altLang="en-US" sz="1100" dirty="0">
                <a:solidFill>
                  <a:prstClr val="white"/>
                </a:solidFill>
                <a:cs typeface="+mn-ea"/>
                <a:sym typeface="+mn-lt"/>
              </a:rPr>
              <a:t>万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800096" y="4446237"/>
            <a:ext cx="1147666" cy="265454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zh-CN" altLang="en-US" sz="1100" dirty="0">
                <a:solidFill>
                  <a:prstClr val="white"/>
                </a:solidFill>
                <a:cs typeface="+mn-ea"/>
                <a:sym typeface="+mn-lt"/>
              </a:rPr>
              <a:t>对比三：</a:t>
            </a:r>
            <a:r>
              <a:rPr lang="en-US" altLang="zh-CN" sz="1100" dirty="0">
                <a:solidFill>
                  <a:prstClr val="white"/>
                </a:solidFill>
                <a:cs typeface="+mn-ea"/>
                <a:sym typeface="+mn-lt"/>
              </a:rPr>
              <a:t>320</a:t>
            </a:r>
            <a:r>
              <a:rPr lang="zh-CN" altLang="en-US" sz="1100" dirty="0">
                <a:solidFill>
                  <a:prstClr val="white"/>
                </a:solidFill>
                <a:cs typeface="+mn-ea"/>
                <a:sym typeface="+mn-lt"/>
              </a:rPr>
              <a:t>万</a:t>
            </a:r>
          </a:p>
        </p:txBody>
      </p:sp>
      <p:sp>
        <p:nvSpPr>
          <p:cNvPr id="62" name="文本框 34"/>
          <p:cNvSpPr txBox="1"/>
          <p:nvPr>
            <p:custDataLst>
              <p:tags r:id="rId1"/>
            </p:custDataLst>
          </p:nvPr>
        </p:nvSpPr>
        <p:spPr>
          <a:xfrm>
            <a:off x="1065530" y="1203325"/>
            <a:ext cx="4944110" cy="292735"/>
          </a:xfrm>
          <a:prstGeom prst="rect">
            <a:avLst/>
          </a:prstGeom>
          <a:noFill/>
        </p:spPr>
        <p:txBody>
          <a:bodyPr wrap="square" lIns="91426" tIns="45712" rIns="91426" bIns="45712" rtlCol="0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1200" dirty="0">
                <a:solidFill>
                  <a:sysClr val="windowText" lastClr="000000"/>
                </a:solidFill>
                <a:cs typeface="+mn-ea"/>
                <a:sym typeface="+mn-lt"/>
              </a:rPr>
              <a:t>内容打在这里，或者通过复制文本后，在此框中选择粘贴</a:t>
            </a:r>
            <a:endParaRPr lang="en-US" altLang="zh-CN" sz="1200" dirty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212C38A-A4E0-AFAD-E63D-B551F63F646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686" y="162251"/>
            <a:ext cx="1512169" cy="393275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2985243D-3B17-95E4-85B3-FB227800FF84}"/>
              </a:ext>
            </a:extLst>
          </p:cNvPr>
          <p:cNvSpPr/>
          <p:nvPr/>
        </p:nvSpPr>
        <p:spPr>
          <a:xfrm>
            <a:off x="8564756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C70AC3B4-FAA4-4CAD-BD26-3DBBC5D7329A}"/>
              </a:ext>
            </a:extLst>
          </p:cNvPr>
          <p:cNvSpPr/>
          <p:nvPr/>
        </p:nvSpPr>
        <p:spPr>
          <a:xfrm>
            <a:off x="8329002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C17E7331-35B5-88FE-9D3E-CC321FCD9EA0}"/>
              </a:ext>
            </a:extLst>
          </p:cNvPr>
          <p:cNvSpPr/>
          <p:nvPr/>
        </p:nvSpPr>
        <p:spPr>
          <a:xfrm>
            <a:off x="8097732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2430052C-3812-FCBB-B64C-9EF42FDC05E1}"/>
              </a:ext>
            </a:extLst>
          </p:cNvPr>
          <p:cNvSpPr/>
          <p:nvPr/>
        </p:nvSpPr>
        <p:spPr>
          <a:xfrm>
            <a:off x="7861978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F6AEE393-6683-0551-4622-6426D2D62623}"/>
              </a:ext>
            </a:extLst>
          </p:cNvPr>
          <p:cNvSpPr/>
          <p:nvPr/>
        </p:nvSpPr>
        <p:spPr>
          <a:xfrm>
            <a:off x="7626223" y="258402"/>
            <a:ext cx="183709" cy="137782"/>
          </a:xfrm>
          <a:prstGeom prst="rect">
            <a:avLst/>
          </a:prstGeom>
          <a:noFill/>
          <a:ln w="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58F9C30B-AF8C-9A18-E176-18D41C1D1C4E}"/>
              </a:ext>
            </a:extLst>
          </p:cNvPr>
          <p:cNvSpPr/>
          <p:nvPr/>
        </p:nvSpPr>
        <p:spPr>
          <a:xfrm>
            <a:off x="7384122" y="258402"/>
            <a:ext cx="183709" cy="137782"/>
          </a:xfrm>
          <a:prstGeom prst="rect">
            <a:avLst/>
          </a:prstGeom>
          <a:solidFill>
            <a:srgbClr val="D2E3F3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69257DA8-3E09-1E75-15D5-36DA68752601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6477502" y="175741"/>
            <a:ext cx="543735" cy="307775"/>
          </a:xfrm>
          <a:prstGeom prst="rect">
            <a:avLst/>
          </a:prstGeom>
        </p:spPr>
        <p:txBody>
          <a:bodyPr wrap="none" lIns="91438" tIns="45719" rIns="91438" bIns="45719">
            <a:spAutoFit/>
          </a:bodyPr>
          <a:lstStyle/>
          <a:p>
            <a:r>
              <a:rPr lang="zh-CN" altLang="en-US" sz="1400" dirty="0">
                <a:solidFill>
                  <a:prstClr val="white"/>
                </a:solidFill>
                <a:cs typeface="+mn-ea"/>
                <a:sym typeface="+mn-lt"/>
              </a:rPr>
              <a:t>标题</a:t>
            </a:r>
          </a:p>
        </p:txBody>
      </p:sp>
    </p:spTree>
  </p:cSld>
  <p:clrMapOvr>
    <a:masterClrMapping/>
  </p:clrMapOvr>
  <p:transition spd="slow" advClick="0" advTm="0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矩形 1"/>
          <p:cNvSpPr>
            <a:spLocks noChangeArrowheads="1"/>
          </p:cNvSpPr>
          <p:nvPr/>
        </p:nvSpPr>
        <p:spPr bwMode="auto">
          <a:xfrm>
            <a:off x="3183732" y="0"/>
            <a:ext cx="5960269" cy="51435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lIns="68577" tIns="34289" rIns="68577" bIns="34289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123" name="矩形 15"/>
          <p:cNvSpPr>
            <a:spLocks noChangeArrowheads="1"/>
          </p:cNvSpPr>
          <p:nvPr/>
        </p:nvSpPr>
        <p:spPr bwMode="auto">
          <a:xfrm>
            <a:off x="3006329" y="0"/>
            <a:ext cx="70247" cy="51435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lIns="68577" tIns="34289" rIns="68577" bIns="34289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125" name="文本框 52"/>
          <p:cNvSpPr>
            <a:spLocks noChangeArrowheads="1"/>
          </p:cNvSpPr>
          <p:nvPr/>
        </p:nvSpPr>
        <p:spPr bwMode="auto">
          <a:xfrm>
            <a:off x="395537" y="1275161"/>
            <a:ext cx="2502445" cy="654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7" tIns="34289" rIns="68577" bIns="34289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3800" b="1" dirty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rPr>
              <a:t>第三部分</a:t>
            </a:r>
          </a:p>
        </p:txBody>
      </p:sp>
      <p:sp>
        <p:nvSpPr>
          <p:cNvPr id="12" name="TextBox 23"/>
          <p:cNvSpPr txBox="1"/>
          <p:nvPr/>
        </p:nvSpPr>
        <p:spPr>
          <a:xfrm>
            <a:off x="3773159" y="1826933"/>
            <a:ext cx="1492885" cy="297815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pPr marL="213995" indent="-213995" algn="l">
              <a:buFont typeface="Wingdings" panose="05000000000000000000" pitchFamily="2" charset="2"/>
              <a:buChar char="p"/>
            </a:pPr>
            <a:r>
              <a:rPr lang="zh-CN" altLang="en-US" sz="1500" b="1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单击此处输入</a:t>
            </a:r>
            <a:endParaRPr lang="en-US" altLang="zh-CN" sz="1500" dirty="0">
              <a:solidFill>
                <a:prstClr val="black">
                  <a:lumMod val="65000"/>
                  <a:lumOff val="35000"/>
                </a:prstClr>
              </a:solidFill>
              <a:cs typeface="+mn-ea"/>
              <a:sym typeface="+mn-lt"/>
            </a:endParaRPr>
          </a:p>
        </p:txBody>
      </p:sp>
      <p:sp>
        <p:nvSpPr>
          <p:cNvPr id="13" name="TextBox 24"/>
          <p:cNvSpPr txBox="1"/>
          <p:nvPr/>
        </p:nvSpPr>
        <p:spPr>
          <a:xfrm>
            <a:off x="3773159" y="2154348"/>
            <a:ext cx="1492885" cy="297815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pPr marL="213995" indent="-213995" algn="l">
              <a:buFont typeface="Wingdings" panose="05000000000000000000" pitchFamily="2" charset="2"/>
              <a:buChar char="p"/>
            </a:pPr>
            <a:r>
              <a:rPr lang="zh-CN" altLang="en-US" sz="1500" b="1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单击此处输入</a:t>
            </a:r>
            <a:endParaRPr lang="en-US" altLang="zh-CN" sz="1500" dirty="0">
              <a:solidFill>
                <a:prstClr val="black">
                  <a:lumMod val="65000"/>
                  <a:lumOff val="35000"/>
                </a:prstClr>
              </a:solidFill>
              <a:cs typeface="+mn-ea"/>
              <a:sym typeface="+mn-lt"/>
            </a:endParaRPr>
          </a:p>
        </p:txBody>
      </p:sp>
      <p:sp>
        <p:nvSpPr>
          <p:cNvPr id="14" name="TextBox 25"/>
          <p:cNvSpPr txBox="1"/>
          <p:nvPr/>
        </p:nvSpPr>
        <p:spPr>
          <a:xfrm>
            <a:off x="3773159" y="2504490"/>
            <a:ext cx="1492885" cy="297815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pPr marL="213995" indent="-213995" algn="l">
              <a:buFont typeface="Wingdings" panose="05000000000000000000" pitchFamily="2" charset="2"/>
              <a:buChar char="p"/>
            </a:pPr>
            <a:r>
              <a:rPr lang="zh-CN" altLang="en-US" sz="1500" b="1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单击此处输入</a:t>
            </a:r>
            <a:endParaRPr lang="en-US" altLang="zh-CN" sz="1500" dirty="0">
              <a:solidFill>
                <a:prstClr val="black">
                  <a:lumMod val="65000"/>
                  <a:lumOff val="35000"/>
                </a:prstClr>
              </a:solidFill>
              <a:cs typeface="+mn-ea"/>
              <a:sym typeface="+mn-lt"/>
            </a:endParaRPr>
          </a:p>
        </p:txBody>
      </p:sp>
      <p:sp>
        <p:nvSpPr>
          <p:cNvPr id="16" name="TextBox 4"/>
          <p:cNvSpPr txBox="1"/>
          <p:nvPr/>
        </p:nvSpPr>
        <p:spPr>
          <a:xfrm>
            <a:off x="3773170" y="1247140"/>
            <a:ext cx="2423160" cy="530225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zh-CN" altLang="en-US" sz="3000" dirty="0">
                <a:solidFill>
                  <a:srgbClr val="0070C0"/>
                </a:solidFill>
                <a:cs typeface="+mn-ea"/>
                <a:sym typeface="+mn-lt"/>
              </a:rPr>
              <a:t>单击此处输入</a:t>
            </a:r>
          </a:p>
        </p:txBody>
      </p:sp>
      <p:pic>
        <p:nvPicPr>
          <p:cNvPr id="2" name="图片 1" descr="zs22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7145" y="2968625"/>
            <a:ext cx="2988945" cy="2393950"/>
          </a:xfrm>
          <a:prstGeom prst="rect">
            <a:avLst/>
          </a:prstGeom>
        </p:spPr>
      </p:pic>
      <p:sp>
        <p:nvSpPr>
          <p:cNvPr id="30" name="矩形 29"/>
          <p:cNvSpPr/>
          <p:nvPr>
            <p:custDataLst>
              <p:tags r:id="rId2"/>
            </p:custDataLst>
          </p:nvPr>
        </p:nvSpPr>
        <p:spPr>
          <a:xfrm>
            <a:off x="3825914" y="2931791"/>
            <a:ext cx="5319000" cy="20046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ransition spd="med">
    <p:fade/>
    <p:sndAc>
      <p:stSnd>
        <p:snd r:embed="rId5" name="hammer.wav"/>
      </p:stSnd>
    </p:sndAc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6477502" y="175741"/>
            <a:ext cx="543735" cy="307775"/>
          </a:xfrm>
          <a:prstGeom prst="rect">
            <a:avLst/>
          </a:prstGeom>
        </p:spPr>
        <p:txBody>
          <a:bodyPr wrap="none" lIns="91438" tIns="45719" rIns="91438" bIns="45719">
            <a:spAutoFit/>
          </a:bodyPr>
          <a:lstStyle/>
          <a:p>
            <a:r>
              <a:rPr lang="zh-CN" altLang="en-US" sz="1400" dirty="0">
                <a:solidFill>
                  <a:prstClr val="white"/>
                </a:solidFill>
                <a:cs typeface="+mn-ea"/>
                <a:sym typeface="+mn-lt"/>
              </a:rPr>
              <a:t>标题</a:t>
            </a:r>
          </a:p>
        </p:txBody>
      </p:sp>
      <p:sp>
        <p:nvSpPr>
          <p:cNvPr id="38" name="矩形 37"/>
          <p:cNvSpPr/>
          <p:nvPr/>
        </p:nvSpPr>
        <p:spPr>
          <a:xfrm>
            <a:off x="8564756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8329002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8097732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7861978" y="258402"/>
            <a:ext cx="183709" cy="137782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626223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7384122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2" name="文本框 34"/>
          <p:cNvSpPr txBox="1"/>
          <p:nvPr>
            <p:custDataLst>
              <p:tags r:id="rId1"/>
            </p:custDataLst>
          </p:nvPr>
        </p:nvSpPr>
        <p:spPr>
          <a:xfrm>
            <a:off x="1065530" y="1203325"/>
            <a:ext cx="4944110" cy="292735"/>
          </a:xfrm>
          <a:prstGeom prst="rect">
            <a:avLst/>
          </a:prstGeom>
          <a:noFill/>
        </p:spPr>
        <p:txBody>
          <a:bodyPr wrap="square" lIns="91426" tIns="45712" rIns="91426" bIns="45712" rtlCol="0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1200" dirty="0">
                <a:solidFill>
                  <a:sysClr val="windowText" lastClr="000000"/>
                </a:solidFill>
                <a:cs typeface="+mn-ea"/>
                <a:sym typeface="+mn-lt"/>
              </a:rPr>
              <a:t>内容打在这里，或者通过复制文本后，在此框中选择粘贴</a:t>
            </a:r>
            <a:endParaRPr lang="en-US" altLang="zh-CN" sz="1200" dirty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3439E6B-9C4C-AA85-9CB0-F5461F2DA9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686" y="162251"/>
            <a:ext cx="1512169" cy="393275"/>
          </a:xfrm>
          <a:prstGeom prst="rect">
            <a:avLst/>
          </a:prstGeom>
        </p:spPr>
      </p:pic>
    </p:spTree>
  </p:cSld>
  <p:clrMapOvr>
    <a:masterClrMapping/>
  </p:clrMapOvr>
  <p:transition spd="slow" advClick="0" advTm="0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矩形 1"/>
          <p:cNvSpPr>
            <a:spLocks noChangeArrowheads="1"/>
          </p:cNvSpPr>
          <p:nvPr/>
        </p:nvSpPr>
        <p:spPr bwMode="auto">
          <a:xfrm>
            <a:off x="3183732" y="0"/>
            <a:ext cx="5960269" cy="51435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lIns="68577" tIns="34289" rIns="68577" bIns="34289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123" name="矩形 15"/>
          <p:cNvSpPr>
            <a:spLocks noChangeArrowheads="1"/>
          </p:cNvSpPr>
          <p:nvPr/>
        </p:nvSpPr>
        <p:spPr bwMode="auto">
          <a:xfrm>
            <a:off x="3006329" y="0"/>
            <a:ext cx="70247" cy="51435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lIns="68577" tIns="34289" rIns="68577" bIns="34289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125" name="文本框 52"/>
          <p:cNvSpPr>
            <a:spLocks noChangeArrowheads="1"/>
          </p:cNvSpPr>
          <p:nvPr/>
        </p:nvSpPr>
        <p:spPr bwMode="auto">
          <a:xfrm>
            <a:off x="395537" y="1275161"/>
            <a:ext cx="2502445" cy="654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7" tIns="34289" rIns="68577" bIns="34289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3800" b="1" dirty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rPr>
              <a:t>第四部分</a:t>
            </a:r>
          </a:p>
        </p:txBody>
      </p:sp>
      <p:sp>
        <p:nvSpPr>
          <p:cNvPr id="19" name="TextBox 23"/>
          <p:cNvSpPr txBox="1"/>
          <p:nvPr/>
        </p:nvSpPr>
        <p:spPr>
          <a:xfrm>
            <a:off x="3773159" y="1826933"/>
            <a:ext cx="1492885" cy="297815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pPr marL="213995" indent="-213995" algn="l">
              <a:buFont typeface="Wingdings" panose="05000000000000000000" pitchFamily="2" charset="2"/>
              <a:buChar char="p"/>
            </a:pPr>
            <a:r>
              <a:rPr lang="zh-CN" altLang="en-US" sz="1500" b="1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单击此处输入</a:t>
            </a:r>
            <a:endParaRPr lang="en-US" altLang="zh-CN" sz="1500" dirty="0">
              <a:solidFill>
                <a:prstClr val="black">
                  <a:lumMod val="65000"/>
                  <a:lumOff val="35000"/>
                </a:prstClr>
              </a:solidFill>
              <a:cs typeface="+mn-ea"/>
              <a:sym typeface="+mn-lt"/>
            </a:endParaRPr>
          </a:p>
        </p:txBody>
      </p:sp>
      <p:sp>
        <p:nvSpPr>
          <p:cNvPr id="20" name="TextBox 24"/>
          <p:cNvSpPr txBox="1"/>
          <p:nvPr/>
        </p:nvSpPr>
        <p:spPr>
          <a:xfrm>
            <a:off x="3773159" y="2154348"/>
            <a:ext cx="1492885" cy="297815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pPr marL="213995" indent="-213995" algn="l">
              <a:buFont typeface="Wingdings" panose="05000000000000000000" pitchFamily="2" charset="2"/>
              <a:buChar char="p"/>
            </a:pPr>
            <a:r>
              <a:rPr lang="zh-CN" altLang="en-US" sz="1500" b="1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单击此处输入</a:t>
            </a:r>
            <a:endParaRPr lang="zh-CN" altLang="en-US" sz="1500" dirty="0">
              <a:solidFill>
                <a:prstClr val="black">
                  <a:lumMod val="65000"/>
                  <a:lumOff val="35000"/>
                </a:prstClr>
              </a:solidFill>
              <a:cs typeface="+mn-ea"/>
              <a:sym typeface="+mn-lt"/>
            </a:endParaRPr>
          </a:p>
        </p:txBody>
      </p:sp>
      <p:sp>
        <p:nvSpPr>
          <p:cNvPr id="21" name="TextBox 25"/>
          <p:cNvSpPr txBox="1"/>
          <p:nvPr/>
        </p:nvSpPr>
        <p:spPr>
          <a:xfrm>
            <a:off x="3773159" y="2504490"/>
            <a:ext cx="1492885" cy="297815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pPr marL="213995" indent="-213995" algn="l">
              <a:buFont typeface="Wingdings" panose="05000000000000000000" pitchFamily="2" charset="2"/>
              <a:buChar char="p"/>
            </a:pPr>
            <a:r>
              <a:rPr lang="zh-CN" altLang="en-US" sz="1500" b="1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单击此处输入</a:t>
            </a:r>
            <a:endParaRPr lang="en-US" altLang="zh-CN" sz="1500" dirty="0">
              <a:solidFill>
                <a:prstClr val="black">
                  <a:lumMod val="65000"/>
                  <a:lumOff val="35000"/>
                </a:prstClr>
              </a:solidFill>
              <a:cs typeface="+mn-ea"/>
              <a:sym typeface="+mn-lt"/>
            </a:endParaRPr>
          </a:p>
        </p:txBody>
      </p:sp>
      <p:sp>
        <p:nvSpPr>
          <p:cNvPr id="23" name="TextBox 4"/>
          <p:cNvSpPr txBox="1"/>
          <p:nvPr/>
        </p:nvSpPr>
        <p:spPr>
          <a:xfrm>
            <a:off x="3773170" y="1247140"/>
            <a:ext cx="2423160" cy="530225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zh-CN" altLang="en-US" sz="3000" dirty="0">
                <a:solidFill>
                  <a:srgbClr val="0070C0"/>
                </a:solidFill>
                <a:cs typeface="+mn-ea"/>
                <a:sym typeface="+mn-lt"/>
              </a:rPr>
              <a:t>单击此处输入</a:t>
            </a:r>
          </a:p>
        </p:txBody>
      </p:sp>
      <p:pic>
        <p:nvPicPr>
          <p:cNvPr id="2" name="图片 1" descr="zs22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7145" y="2968625"/>
            <a:ext cx="2988945" cy="2393950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1E7DF746-DD4F-B8F6-F02E-AF94C7D13FF7}"/>
              </a:ext>
            </a:extLst>
          </p:cNvPr>
          <p:cNvSpPr/>
          <p:nvPr/>
        </p:nvSpPr>
        <p:spPr>
          <a:xfrm>
            <a:off x="3825914" y="2931791"/>
            <a:ext cx="5319000" cy="20046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ransition spd="med">
    <p:fade/>
    <p:sndAc>
      <p:stSnd>
        <p:snd r:embed="rId4" name="hammer.wav"/>
      </p:stSnd>
    </p:sndAc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dd9d2b831a866285bbed261366593b5abc2f77"/>
  <p:tag name="ISPRING_PRESENTATION_TITLE" val="falsh"/>
  <p:tag name="KSO_WPP_MARK_KEY" val="f6494114-e849-49a8-88aa-a54817e0a7c9"/>
  <p:tag name="COMMONDATA" val="eyJoZGlkIjoiOTVjMWUxNTdhNmYzMWM3OWU5ZmZjOTg0YTM2OGFmZTI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7170,&quot;width&quot;:8955}"/>
  <p:tag name="KSO_WM_BEAUTIFY_FLAG" val="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7170,&quot;width&quot;:8955}"/>
  <p:tag name="KSO_WM_BEAUTIFY_FLAG" val="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7170,&quot;width&quot;:8955}"/>
  <p:tag name="KSO_WM_BEAUTIFY_FLAG" val="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1"/>
  <p:tag name="KSO_WM_UNIT_DIAGRAM_ISNUMVISUAL" val="0"/>
  <p:tag name="KSO_WM_UNIT_DIAGRAM_ISREFERUNIT" val="0"/>
  <p:tag name="KSO_WM_UNIT_TYPE" val="d"/>
  <p:tag name="KSO_WM_UNIT_INDEX" val="1"/>
  <p:tag name="KSO_WM_UNIT_ID" val="diagram20201475_1*d*1"/>
  <p:tag name="KSO_WM_TEMPLATE_CATEGORY" val="diagram"/>
  <p:tag name="KSO_WM_TEMPLATE_INDEX" val="20201475"/>
  <p:tag name="KSO_WM_UNIT_LAYERLEVEL" val="1"/>
  <p:tag name="KSO_WM_TAG_VERSION" val="1.0"/>
  <p:tag name="KSO_WM_BEAUTIFY_FLAG" val=""/>
  <p:tag name="KSO_WM_UNIT_VALUE" val="1904*3390"/>
  <p:tag name="KSO_WM_UNIT_SUPPORT_UNIT_TYPE" val="[&quot;d&quot;]"/>
  <p:tag name="KSO_WM_UNIT_PICTURE_CLIP_FLAG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7170,&quot;width&quot;:8955}"/>
  <p:tag name="KSO_WM_BEAUTIFY_FLAG" val="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1"/>
  <p:tag name="KSO_WM_UNIT_DIAGRAM_ISNUMVISUAL" val="0"/>
  <p:tag name="KSO_WM_UNIT_DIAGRAM_ISREFERUNIT" val="0"/>
  <p:tag name="KSO_WM_UNIT_TYPE" val="d"/>
  <p:tag name="KSO_WM_UNIT_INDEX" val="1"/>
  <p:tag name="KSO_WM_UNIT_ID" val="diagram20201475_1*d*1"/>
  <p:tag name="KSO_WM_TEMPLATE_CATEGORY" val="diagram"/>
  <p:tag name="KSO_WM_TEMPLATE_INDEX" val="20201475"/>
  <p:tag name="KSO_WM_UNIT_LAYERLEVEL" val="1"/>
  <p:tag name="KSO_WM_TAG_VERSION" val="1.0"/>
  <p:tag name="KSO_WM_BEAUTIFY_FLAG" val=""/>
  <p:tag name="KSO_WM_UNIT_VALUE" val="1904*3390"/>
  <p:tag name="KSO_WM_UNIT_SUPPORT_UNIT_TYPE" val="[&quot;d&quot;]"/>
  <p:tag name="KSO_WM_UNIT_PICTURE_CLIP_FLAG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3770,&quot;width&quot;:4707}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7170,&quot;width&quot;:8955}"/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50_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主题">
      <a:majorFont>
        <a:latin typeface="Browallia New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326</Words>
  <Application>Microsoft Macintosh PowerPoint</Application>
  <PresentationFormat>全屏显示(16:9)</PresentationFormat>
  <Paragraphs>100</Paragraphs>
  <Slides>15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26" baseType="lpstr">
      <vt:lpstr>方正兰亭粗黑_GBK</vt:lpstr>
      <vt:lpstr>思源黑体</vt:lpstr>
      <vt:lpstr>微软雅黑</vt:lpstr>
      <vt:lpstr>Arial Unicode MS</vt:lpstr>
      <vt:lpstr>Arial</vt:lpstr>
      <vt:lpstr>Browallia New</vt:lpstr>
      <vt:lpstr>Calibri</vt:lpstr>
      <vt:lpstr>Calibri Light</vt:lpstr>
      <vt:lpstr>Wingdings</vt:lpstr>
      <vt:lpstr>50_Office 主题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falsh</dc:title>
  <dc:creator>my</dc:creator>
  <cp:lastModifiedBy>Microsoft Office User</cp:lastModifiedBy>
  <cp:revision>86</cp:revision>
  <dcterms:created xsi:type="dcterms:W3CDTF">2015-06-02T10:31:00Z</dcterms:created>
  <dcterms:modified xsi:type="dcterms:W3CDTF">2023-05-30T02:50:24Z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66F36F52FE054D3F9F99ADE4ECF66D80_13</vt:lpwstr>
  </property>
  <property fmtid="{D5CDD505-2E9C-101B-9397-08002B2CF9AE}" pid="3" name="KSOProductBuildVer">
    <vt:lpwstr>2052-11.1.0.14036</vt:lpwstr>
  </property>
</Properties>
</file>