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78" r:id="rId3"/>
    <p:sldId id="479" r:id="rId5"/>
    <p:sldId id="384" r:id="rId6"/>
    <p:sldId id="480" r:id="rId7"/>
    <p:sldId id="495" r:id="rId8"/>
    <p:sldId id="486" r:id="rId9"/>
    <p:sldId id="496" r:id="rId10"/>
    <p:sldId id="491" r:id="rId11"/>
    <p:sldId id="497" r:id="rId12"/>
    <p:sldId id="489" r:id="rId13"/>
    <p:sldId id="49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6A8"/>
    <a:srgbClr val="D8E699"/>
    <a:srgbClr val="D8E4A2"/>
    <a:srgbClr val="FFFFFF"/>
    <a:srgbClr val="39978D"/>
    <a:srgbClr val="0C8276"/>
    <a:srgbClr val="3C9A90"/>
    <a:srgbClr val="94A560"/>
    <a:srgbClr val="DBE99C"/>
    <a:srgbClr val="0A8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江城律动宋" panose="02020700000000000000" charset="-122"/>
              </a:rPr>
            </a:fld>
            <a:endParaRPr lang="zh-CN" altLang="en-US">
              <a:latin typeface="江城律动宋" panose="020207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江城律动宋" panose="02020700000000000000" charset="-122"/>
              </a:rPr>
            </a:fld>
            <a:endParaRPr lang="zh-CN" altLang="en-US">
              <a:latin typeface="江城律动宋" panose="020207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江城律动宋" panose="02020700000000000000" charset="-122"/>
        <a:ea typeface="江城律动宋" panose="02020700000000000000" charset="-122"/>
        <a:cs typeface="江城律动宋" panose="020207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江城律动宋" panose="02020700000000000000" charset="-122"/>
        <a:ea typeface="江城律动宋" panose="02020700000000000000" charset="-122"/>
        <a:cs typeface="江城律动宋" panose="020207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江城律动宋" panose="02020700000000000000" charset="-122"/>
        <a:ea typeface="江城律动宋" panose="02020700000000000000" charset="-122"/>
        <a:cs typeface="江城律动宋" panose="020207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江城律动宋" panose="02020700000000000000" charset="-122"/>
        <a:ea typeface="江城律动宋" panose="02020700000000000000" charset="-122"/>
        <a:cs typeface="江城律动宋" panose="020207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江城律动宋" panose="02020700000000000000" charset="-122"/>
        <a:ea typeface="江城律动宋" panose="02020700000000000000" charset="-122"/>
        <a:cs typeface="江城律动宋" panose="020207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江城律动宋" panose="02020700000000000000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8.xml"/><Relationship Id="rId7" Type="http://schemas.openxmlformats.org/officeDocument/2006/relationships/image" Target="../media/image4.png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2.png"/><Relationship Id="rId2" Type="http://schemas.openxmlformats.org/officeDocument/2006/relationships/tags" Target="../tags/tag44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image" Target="../media/image1.jpeg"/><Relationship Id="rId5" Type="http://schemas.openxmlformats.org/officeDocument/2006/relationships/tags" Target="../tags/tag52.xml"/><Relationship Id="rId4" Type="http://schemas.openxmlformats.org/officeDocument/2006/relationships/image" Target="../media/image2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9.xml"/><Relationship Id="rId7" Type="http://schemas.openxmlformats.org/officeDocument/2006/relationships/image" Target="../media/image4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.png"/><Relationship Id="rId2" Type="http://schemas.openxmlformats.org/officeDocument/2006/relationships/tags" Target="../tags/tag15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7.xml"/><Relationship Id="rId6" Type="http://schemas.openxmlformats.org/officeDocument/2006/relationships/image" Target="../media/image4.png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tags" Target="../tags/tag30.xm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2.xml"/><Relationship Id="rId5" Type="http://schemas.openxmlformats.org/officeDocument/2006/relationships/image" Target="../media/image3.png"/><Relationship Id="rId4" Type="http://schemas.openxmlformats.org/officeDocument/2006/relationships/tags" Target="../tags/tag41.xml"/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-90805" y="-15875"/>
            <a:ext cx="6271260" cy="6889750"/>
          </a:xfrm>
          <a:prstGeom prst="rect">
            <a:avLst/>
          </a:prstGeom>
          <a:solidFill>
            <a:srgbClr val="0C8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背景图案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-205740" y="-15875"/>
            <a:ext cx="6303010" cy="685800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096635" y="-15875"/>
            <a:ext cx="6095365" cy="6889750"/>
          </a:xfrm>
          <a:prstGeom prst="rect">
            <a:avLst/>
          </a:prstGeom>
          <a:solidFill>
            <a:srgbClr val="D8E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9760" y="422275"/>
            <a:ext cx="11085830" cy="60636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236470" y="3290253"/>
            <a:ext cx="8069580" cy="1537335"/>
            <a:chOff x="6249" y="4747"/>
            <a:chExt cx="12708" cy="2421"/>
          </a:xfrm>
        </p:grpSpPr>
        <p:sp>
          <p:nvSpPr>
            <p:cNvPr id="2" name="文本框 1"/>
            <p:cNvSpPr txBox="1"/>
            <p:nvPr/>
          </p:nvSpPr>
          <p:spPr>
            <a:xfrm>
              <a:off x="6249" y="4747"/>
              <a:ext cx="1270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54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大连理工大学论文答辩</a:t>
              </a:r>
              <a:r>
                <a:rPr lang="en-US" altLang="zh-CN" sz="54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PPT</a:t>
              </a:r>
              <a:endParaRPr lang="en-US" altLang="zh-CN" sz="54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745" y="6685"/>
              <a:ext cx="50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4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汇报人：连小理</a:t>
              </a:r>
              <a:r>
                <a:rPr lang="en-US" altLang="zh-CN" sz="14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        </a:t>
              </a:r>
              <a:r>
                <a:rPr lang="zh-CN" altLang="en-US" sz="14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导师：</a:t>
              </a:r>
              <a:r>
                <a:rPr lang="zh-CN" altLang="en-US" sz="14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白玉兰</a:t>
              </a:r>
              <a:endParaRPr lang="zh-CN" altLang="en-US" sz="14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65040" y="941705"/>
            <a:ext cx="2661920" cy="2195195"/>
            <a:chOff x="76" y="471"/>
            <a:chExt cx="2669" cy="2212"/>
          </a:xfrm>
        </p:grpSpPr>
        <p:sp>
          <p:nvSpPr>
            <p:cNvPr id="11" name="椭圆 10"/>
            <p:cNvSpPr/>
            <p:nvPr>
              <p:custDataLst>
                <p:tags r:id="rId4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0C8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2" name="图片 11" descr="未标题-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760095" y="1457960"/>
            <a:ext cx="7915275" cy="0"/>
          </a:xfrm>
          <a:prstGeom prst="line">
            <a:avLst/>
          </a:prstGeom>
          <a:ln w="12700" cmpd="sng">
            <a:solidFill>
              <a:srgbClr val="1563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13435" y="453390"/>
            <a:ext cx="2019300" cy="768350"/>
            <a:chOff x="3853" y="4790"/>
            <a:chExt cx="3180" cy="1210"/>
          </a:xfrm>
        </p:grpSpPr>
        <p:sp>
          <p:nvSpPr>
            <p:cNvPr id="24" name="文本框 23"/>
            <p:cNvSpPr txBox="1"/>
            <p:nvPr/>
          </p:nvSpPr>
          <p:spPr>
            <a:xfrm>
              <a:off x="5145" y="5045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研究总结</a:t>
              </a:r>
              <a:endParaRPr lang="zh-CN" altLang="en-US" sz="20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853" y="4790"/>
              <a:ext cx="1138" cy="1137"/>
            </a:xfrm>
            <a:prstGeom prst="roundRect">
              <a:avLst/>
            </a:prstGeom>
            <a:noFill/>
            <a:ln>
              <a:solidFill>
                <a:srgbClr val="156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江城律动宋" panose="020207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37" y="4790"/>
              <a:ext cx="44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4400">
                  <a:solidFill>
                    <a:srgbClr val="156389"/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4</a:t>
              </a:r>
              <a:endParaRPr lang="en-US" altLang="zh-CN" sz="4400">
                <a:solidFill>
                  <a:srgbClr val="156389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6096000" y="2379980"/>
            <a:ext cx="0" cy="3156585"/>
          </a:xfrm>
          <a:prstGeom prst="line">
            <a:avLst/>
          </a:prstGeom>
          <a:ln w="12700" cmpd="sng">
            <a:solidFill>
              <a:srgbClr val="1563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497185" y="200025"/>
            <a:ext cx="1694815" cy="1404620"/>
            <a:chOff x="76" y="471"/>
            <a:chExt cx="2669" cy="2212"/>
          </a:xfrm>
        </p:grpSpPr>
        <p:sp>
          <p:nvSpPr>
            <p:cNvPr id="10" name="椭圆 9"/>
            <p:cNvSpPr/>
            <p:nvPr>
              <p:custDataLst>
                <p:tags r:id="rId1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D8E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" name="图片 10" descr="未标题-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  <p:sp>
        <p:nvSpPr>
          <p:cNvPr id="3" name="菱形 2"/>
          <p:cNvSpPr/>
          <p:nvPr>
            <p:custDataLst>
              <p:tags r:id="rId4"/>
            </p:custDataLst>
          </p:nvPr>
        </p:nvSpPr>
        <p:spPr>
          <a:xfrm>
            <a:off x="10234295" y="2192655"/>
            <a:ext cx="3232785" cy="3202305"/>
          </a:xfrm>
          <a:prstGeom prst="diamond">
            <a:avLst/>
          </a:prstGeom>
          <a:solidFill>
            <a:srgbClr val="DAE6A8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-443865" y="6536690"/>
            <a:ext cx="12635865" cy="321310"/>
          </a:xfrm>
          <a:prstGeom prst="rect">
            <a:avLst/>
          </a:prstGeom>
          <a:solidFill>
            <a:srgbClr val="D8E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30" y="6506845"/>
            <a:ext cx="3950335" cy="3676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-90805" y="-15875"/>
            <a:ext cx="6271260" cy="6889750"/>
          </a:xfrm>
          <a:prstGeom prst="rect">
            <a:avLst/>
          </a:prstGeom>
          <a:solidFill>
            <a:srgbClr val="0C8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6096635" y="-15875"/>
            <a:ext cx="6095365" cy="6889750"/>
          </a:xfrm>
          <a:prstGeom prst="rect">
            <a:avLst/>
          </a:prstGeom>
          <a:solidFill>
            <a:srgbClr val="D8E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9760" y="422275"/>
            <a:ext cx="11085830" cy="60636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765040" y="941705"/>
            <a:ext cx="2661920" cy="2195195"/>
            <a:chOff x="76" y="471"/>
            <a:chExt cx="2669" cy="2212"/>
          </a:xfrm>
        </p:grpSpPr>
        <p:sp>
          <p:nvSpPr>
            <p:cNvPr id="11" name="椭圆 10"/>
            <p:cNvSpPr/>
            <p:nvPr>
              <p:custDataLst>
                <p:tags r:id="rId2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0C8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2" name="图片 11" descr="未标题-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  <p:pic>
        <p:nvPicPr>
          <p:cNvPr id="20" name="图片 19" descr="背景图案&#10;&#10;描述已自动生成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-205740" y="-15875"/>
            <a:ext cx="650113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2034540" y="3429000"/>
            <a:ext cx="9098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感谢各位老师的批评与</a:t>
            </a:r>
            <a:r>
              <a:rPr lang="zh-CN" altLang="en-US" sz="54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指正！</a:t>
            </a:r>
            <a:endParaRPr lang="zh-CN" altLang="en-US" sz="5400">
              <a:solidFill>
                <a:schemeClr val="accent2">
                  <a:lumMod val="50000"/>
                </a:schemeClr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49875" y="110680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目录</a:t>
            </a:r>
            <a:endParaRPr lang="zh-CN" sz="4800">
              <a:solidFill>
                <a:schemeClr val="accent2">
                  <a:lumMod val="50000"/>
                </a:schemeClr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00275" y="2349500"/>
            <a:ext cx="7915275" cy="0"/>
          </a:xfrm>
          <a:prstGeom prst="line">
            <a:avLst/>
          </a:prstGeom>
          <a:ln w="12700" cmpd="sng">
            <a:solidFill>
              <a:srgbClr val="1563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446655" y="2800350"/>
            <a:ext cx="2019300" cy="768350"/>
            <a:chOff x="3853" y="4790"/>
            <a:chExt cx="3180" cy="1210"/>
          </a:xfrm>
        </p:grpSpPr>
        <p:sp>
          <p:nvSpPr>
            <p:cNvPr id="5" name="文本框 4"/>
            <p:cNvSpPr txBox="1"/>
            <p:nvPr/>
          </p:nvSpPr>
          <p:spPr>
            <a:xfrm>
              <a:off x="5145" y="504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研究背景</a:t>
              </a:r>
              <a:endParaRPr lang="zh-CN" altLang="en-US" sz="20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53" y="4790"/>
              <a:ext cx="1138" cy="1137"/>
            </a:xfrm>
            <a:prstGeom prst="roundRect">
              <a:avLst/>
            </a:prstGeom>
            <a:noFill/>
            <a:ln>
              <a:solidFill>
                <a:srgbClr val="156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江城律动宋" panose="020207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37" y="4790"/>
              <a:ext cx="44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4400">
                  <a:solidFill>
                    <a:srgbClr val="156389"/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1</a:t>
              </a:r>
              <a:endParaRPr lang="en-US" altLang="zh-CN" sz="4400">
                <a:solidFill>
                  <a:srgbClr val="156389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51955" y="2800350"/>
            <a:ext cx="2019300" cy="768350"/>
            <a:chOff x="3853" y="4790"/>
            <a:chExt cx="3180" cy="1210"/>
          </a:xfrm>
        </p:grpSpPr>
        <p:sp>
          <p:nvSpPr>
            <p:cNvPr id="12" name="文本框 11"/>
            <p:cNvSpPr txBox="1"/>
            <p:nvPr/>
          </p:nvSpPr>
          <p:spPr>
            <a:xfrm>
              <a:off x="5145" y="5081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研究思路</a:t>
              </a:r>
              <a:endParaRPr lang="en-US" altLang="zh-CN" sz="20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853" y="4790"/>
              <a:ext cx="1138" cy="1137"/>
            </a:xfrm>
            <a:prstGeom prst="roundRect">
              <a:avLst/>
            </a:prstGeom>
            <a:noFill/>
            <a:ln>
              <a:solidFill>
                <a:srgbClr val="156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江城律动宋" panose="020207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37" y="4790"/>
              <a:ext cx="44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4400">
                  <a:solidFill>
                    <a:srgbClr val="156389"/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2</a:t>
              </a:r>
              <a:endParaRPr lang="en-US" altLang="zh-CN" sz="4400">
                <a:solidFill>
                  <a:srgbClr val="156389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46655" y="4324350"/>
            <a:ext cx="2019300" cy="768350"/>
            <a:chOff x="3853" y="4790"/>
            <a:chExt cx="3180" cy="1210"/>
          </a:xfrm>
        </p:grpSpPr>
        <p:sp>
          <p:nvSpPr>
            <p:cNvPr id="19" name="文本框 18"/>
            <p:cNvSpPr txBox="1"/>
            <p:nvPr/>
          </p:nvSpPr>
          <p:spPr>
            <a:xfrm>
              <a:off x="5145" y="5045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研究结论</a:t>
              </a:r>
              <a:endParaRPr lang="zh-CN" altLang="en-US" sz="20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853" y="4790"/>
              <a:ext cx="1138" cy="1137"/>
            </a:xfrm>
            <a:prstGeom prst="roundRect">
              <a:avLst/>
            </a:prstGeom>
            <a:noFill/>
            <a:ln>
              <a:solidFill>
                <a:srgbClr val="156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江城律动宋" panose="0202070000000000000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037" y="4790"/>
              <a:ext cx="44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4400">
                  <a:solidFill>
                    <a:srgbClr val="156389"/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3</a:t>
              </a:r>
              <a:endParaRPr lang="en-US" altLang="zh-CN" sz="4400">
                <a:solidFill>
                  <a:srgbClr val="156389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51955" y="4324350"/>
            <a:ext cx="2019300" cy="768350"/>
            <a:chOff x="3853" y="4790"/>
            <a:chExt cx="3180" cy="1210"/>
          </a:xfrm>
        </p:grpSpPr>
        <p:sp>
          <p:nvSpPr>
            <p:cNvPr id="24" name="文本框 23"/>
            <p:cNvSpPr txBox="1"/>
            <p:nvPr/>
          </p:nvSpPr>
          <p:spPr>
            <a:xfrm>
              <a:off x="5145" y="5045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研究总结</a:t>
              </a:r>
              <a:endParaRPr lang="zh-CN" altLang="en-US" sz="20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853" y="4790"/>
              <a:ext cx="1138" cy="1137"/>
            </a:xfrm>
            <a:prstGeom prst="roundRect">
              <a:avLst/>
            </a:prstGeom>
            <a:noFill/>
            <a:ln>
              <a:solidFill>
                <a:srgbClr val="156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江城律动宋" panose="020207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37" y="4790"/>
              <a:ext cx="44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4400">
                  <a:solidFill>
                    <a:srgbClr val="156389"/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4</a:t>
              </a:r>
              <a:endParaRPr lang="en-US" altLang="zh-CN" sz="4400">
                <a:solidFill>
                  <a:srgbClr val="156389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2200275" y="5537200"/>
            <a:ext cx="7915275" cy="0"/>
          </a:xfrm>
          <a:prstGeom prst="line">
            <a:avLst/>
          </a:prstGeom>
          <a:ln w="12700" cmpd="sng">
            <a:solidFill>
              <a:srgbClr val="1563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73355" y="73025"/>
            <a:ext cx="1694815" cy="1404620"/>
            <a:chOff x="76" y="471"/>
            <a:chExt cx="2669" cy="2212"/>
          </a:xfrm>
        </p:grpSpPr>
        <p:sp>
          <p:nvSpPr>
            <p:cNvPr id="4" name="椭圆 3"/>
            <p:cNvSpPr/>
            <p:nvPr>
              <p:custDataLst>
                <p:tags r:id="rId1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D8E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6" name="图片 5" descr="未标题-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703705"/>
            <a:ext cx="12352020" cy="3911600"/>
          </a:xfrm>
          <a:prstGeom prst="rect">
            <a:avLst/>
          </a:prstGeom>
          <a:solidFill>
            <a:srgbClr val="39978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80370" y="2091055"/>
            <a:ext cx="8159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8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1</a:t>
            </a:r>
            <a:endParaRPr lang="en-US" altLang="zh-CN" sz="8800">
              <a:solidFill>
                <a:schemeClr val="bg1"/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46260" y="353631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研究背景</a:t>
            </a:r>
            <a:endParaRPr lang="zh-CN" altLang="en-US" sz="4000">
              <a:solidFill>
                <a:schemeClr val="bg1"/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56515" y="61595"/>
            <a:ext cx="1694815" cy="1404620"/>
            <a:chOff x="76" y="471"/>
            <a:chExt cx="2669" cy="2212"/>
          </a:xfrm>
        </p:grpSpPr>
        <p:sp>
          <p:nvSpPr>
            <p:cNvPr id="10" name="椭圆 9"/>
            <p:cNvSpPr/>
            <p:nvPr>
              <p:custDataLst>
                <p:tags r:id="rId1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0C8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" name="图片 10" descr="未标题-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  <p:pic>
        <p:nvPicPr>
          <p:cNvPr id="14" name="图片 13" descr="mmexport16639898631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56845"/>
            <a:ext cx="8606155" cy="59804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760095" y="1457960"/>
            <a:ext cx="7915275" cy="0"/>
          </a:xfrm>
          <a:prstGeom prst="line">
            <a:avLst/>
          </a:prstGeom>
          <a:ln w="12700" cmpd="sng">
            <a:solidFill>
              <a:srgbClr val="1563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52195" y="438150"/>
            <a:ext cx="2019300" cy="768350"/>
            <a:chOff x="3853" y="4790"/>
            <a:chExt cx="3180" cy="1210"/>
          </a:xfrm>
        </p:grpSpPr>
        <p:sp>
          <p:nvSpPr>
            <p:cNvPr id="5" name="文本框 4"/>
            <p:cNvSpPr txBox="1"/>
            <p:nvPr/>
          </p:nvSpPr>
          <p:spPr>
            <a:xfrm>
              <a:off x="5145" y="5159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研究背景</a:t>
              </a:r>
              <a:endParaRPr lang="zh-CN" altLang="en-US" sz="20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53" y="4790"/>
              <a:ext cx="1138" cy="1137"/>
            </a:xfrm>
            <a:prstGeom prst="roundRect">
              <a:avLst/>
            </a:prstGeom>
            <a:noFill/>
            <a:ln>
              <a:solidFill>
                <a:srgbClr val="156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江城律动宋" panose="020207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37" y="4790"/>
              <a:ext cx="44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4400">
                  <a:solidFill>
                    <a:srgbClr val="156389"/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1</a:t>
              </a:r>
              <a:endParaRPr lang="en-US" altLang="zh-CN" sz="4400">
                <a:solidFill>
                  <a:srgbClr val="156389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497185" y="53340"/>
            <a:ext cx="1694815" cy="1404620"/>
            <a:chOff x="76" y="471"/>
            <a:chExt cx="2669" cy="2212"/>
          </a:xfrm>
        </p:grpSpPr>
        <p:sp>
          <p:nvSpPr>
            <p:cNvPr id="7" name="椭圆 6"/>
            <p:cNvSpPr/>
            <p:nvPr>
              <p:custDataLst>
                <p:tags r:id="rId1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D8E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未标题-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  <p:sp>
        <p:nvSpPr>
          <p:cNvPr id="2" name="椭圆 1"/>
          <p:cNvSpPr/>
          <p:nvPr/>
        </p:nvSpPr>
        <p:spPr>
          <a:xfrm>
            <a:off x="9535160" y="2091055"/>
            <a:ext cx="4538980" cy="4265295"/>
          </a:xfrm>
          <a:prstGeom prst="ellipse">
            <a:avLst/>
          </a:prstGeom>
          <a:solidFill>
            <a:srgbClr val="D8E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10436860" y="2887980"/>
            <a:ext cx="2841625" cy="2670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D8E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6536690"/>
            <a:ext cx="3950335" cy="3676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703705"/>
            <a:ext cx="12352020" cy="3911600"/>
          </a:xfrm>
          <a:prstGeom prst="rect">
            <a:avLst/>
          </a:prstGeom>
          <a:solidFill>
            <a:srgbClr val="39978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80370" y="2091055"/>
            <a:ext cx="8159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8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2</a:t>
            </a:r>
            <a:endParaRPr lang="en-US" altLang="zh-CN" sz="8800">
              <a:solidFill>
                <a:schemeClr val="bg1"/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46260" y="353631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研究</a:t>
            </a:r>
            <a:r>
              <a:rPr lang="zh-CN" altLang="en-US" sz="40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思路</a:t>
            </a:r>
            <a:endParaRPr lang="zh-CN" altLang="en-US" sz="4000">
              <a:solidFill>
                <a:schemeClr val="bg1"/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56515" y="61595"/>
            <a:ext cx="1694815" cy="1404620"/>
            <a:chOff x="76" y="471"/>
            <a:chExt cx="2669" cy="2212"/>
          </a:xfrm>
        </p:grpSpPr>
        <p:sp>
          <p:nvSpPr>
            <p:cNvPr id="10" name="椭圆 9"/>
            <p:cNvSpPr/>
            <p:nvPr>
              <p:custDataLst>
                <p:tags r:id="rId1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0C8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" name="图片 10" descr="未标题-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  <p:pic>
        <p:nvPicPr>
          <p:cNvPr id="2" name="图片 1" descr="5"/>
          <p:cNvPicPr>
            <a:picLocks noChangeAspect="1"/>
          </p:cNvPicPr>
          <p:nvPr/>
        </p:nvPicPr>
        <p:blipFill>
          <a:blip r:embed="rId4"/>
          <a:srcRect r="28312"/>
          <a:stretch>
            <a:fillRect/>
          </a:stretch>
        </p:blipFill>
        <p:spPr>
          <a:xfrm>
            <a:off x="-192405" y="1148080"/>
            <a:ext cx="8931275" cy="86588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760095" y="1457960"/>
            <a:ext cx="7915275" cy="0"/>
          </a:xfrm>
          <a:prstGeom prst="line">
            <a:avLst/>
          </a:prstGeom>
          <a:ln w="12700" cmpd="sng">
            <a:solidFill>
              <a:srgbClr val="1563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907415" y="430530"/>
            <a:ext cx="2019300" cy="768350"/>
            <a:chOff x="3853" y="4790"/>
            <a:chExt cx="3180" cy="1210"/>
          </a:xfrm>
        </p:grpSpPr>
        <p:sp>
          <p:nvSpPr>
            <p:cNvPr id="12" name="文本框 11"/>
            <p:cNvSpPr txBox="1"/>
            <p:nvPr/>
          </p:nvSpPr>
          <p:spPr>
            <a:xfrm>
              <a:off x="5145" y="504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研究思路</a:t>
              </a:r>
              <a:endParaRPr lang="en-US" altLang="zh-CN" sz="20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853" y="4790"/>
              <a:ext cx="1138" cy="1137"/>
            </a:xfrm>
            <a:prstGeom prst="roundRect">
              <a:avLst/>
            </a:prstGeom>
            <a:noFill/>
            <a:ln>
              <a:solidFill>
                <a:srgbClr val="156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江城律动宋" panose="020207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37" y="4790"/>
              <a:ext cx="44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4400">
                  <a:solidFill>
                    <a:srgbClr val="156389"/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2</a:t>
              </a:r>
              <a:endParaRPr lang="en-US" altLang="zh-CN" sz="4400">
                <a:solidFill>
                  <a:srgbClr val="156389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09140" y="2419350"/>
            <a:ext cx="8173720" cy="3076575"/>
            <a:chOff x="1971" y="3810"/>
            <a:chExt cx="12872" cy="4845"/>
          </a:xfrm>
        </p:grpSpPr>
        <p:sp>
          <p:nvSpPr>
            <p:cNvPr id="7" name="矩形 6"/>
            <p:cNvSpPr/>
            <p:nvPr/>
          </p:nvSpPr>
          <p:spPr>
            <a:xfrm>
              <a:off x="1971" y="3810"/>
              <a:ext cx="6002" cy="4845"/>
            </a:xfrm>
            <a:prstGeom prst="rect">
              <a:avLst/>
            </a:prstGeom>
            <a:noFill/>
            <a:ln>
              <a:solidFill>
                <a:srgbClr val="156389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841" y="3810"/>
              <a:ext cx="6002" cy="4845"/>
            </a:xfrm>
            <a:prstGeom prst="rect">
              <a:avLst/>
            </a:prstGeom>
            <a:noFill/>
            <a:ln>
              <a:solidFill>
                <a:srgbClr val="156389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497185" y="0"/>
            <a:ext cx="1694815" cy="1404620"/>
            <a:chOff x="76" y="471"/>
            <a:chExt cx="2669" cy="2212"/>
          </a:xfrm>
        </p:grpSpPr>
        <p:sp>
          <p:nvSpPr>
            <p:cNvPr id="5" name="椭圆 4"/>
            <p:cNvSpPr/>
            <p:nvPr>
              <p:custDataLst>
                <p:tags r:id="rId1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D8E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 descr="未标题-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  <p:sp>
        <p:nvSpPr>
          <p:cNvPr id="3" name="菱形 2"/>
          <p:cNvSpPr/>
          <p:nvPr/>
        </p:nvSpPr>
        <p:spPr>
          <a:xfrm>
            <a:off x="-850900" y="4573905"/>
            <a:ext cx="3232785" cy="3202305"/>
          </a:xfrm>
          <a:prstGeom prst="diamond">
            <a:avLst/>
          </a:prstGeom>
          <a:solidFill>
            <a:srgbClr val="DAE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499235" y="6536690"/>
            <a:ext cx="10692130" cy="321310"/>
          </a:xfrm>
          <a:prstGeom prst="rect">
            <a:avLst/>
          </a:prstGeom>
          <a:solidFill>
            <a:srgbClr val="D8E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45" y="6536690"/>
            <a:ext cx="3950335" cy="3676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703705"/>
            <a:ext cx="12352020" cy="3911600"/>
          </a:xfrm>
          <a:prstGeom prst="rect">
            <a:avLst/>
          </a:prstGeom>
          <a:solidFill>
            <a:srgbClr val="39978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80370" y="2091055"/>
            <a:ext cx="8159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8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3</a:t>
            </a:r>
            <a:endParaRPr lang="en-US" altLang="zh-CN" sz="8800">
              <a:solidFill>
                <a:schemeClr val="bg1"/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46260" y="353631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研究</a:t>
            </a:r>
            <a:r>
              <a:rPr lang="zh-CN" altLang="en-US" sz="40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结论</a:t>
            </a:r>
            <a:endParaRPr lang="zh-CN" altLang="en-US" sz="4000">
              <a:solidFill>
                <a:schemeClr val="bg1"/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56515" y="61595"/>
            <a:ext cx="1694815" cy="1404620"/>
            <a:chOff x="76" y="471"/>
            <a:chExt cx="2669" cy="2212"/>
          </a:xfrm>
        </p:grpSpPr>
        <p:sp>
          <p:nvSpPr>
            <p:cNvPr id="10" name="椭圆 9"/>
            <p:cNvSpPr/>
            <p:nvPr>
              <p:custDataLst>
                <p:tags r:id="rId1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0C8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" name="图片 10" descr="未标题-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  <p:pic>
        <p:nvPicPr>
          <p:cNvPr id="12" name="图片 11" descr="mmexport166398985495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56515" y="812800"/>
            <a:ext cx="8856345" cy="6154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760095" y="1457960"/>
            <a:ext cx="7915275" cy="0"/>
          </a:xfrm>
          <a:prstGeom prst="line">
            <a:avLst/>
          </a:prstGeom>
          <a:ln w="12700" cmpd="sng">
            <a:solidFill>
              <a:srgbClr val="1563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52195" y="438150"/>
            <a:ext cx="2019300" cy="768350"/>
            <a:chOff x="3853" y="4790"/>
            <a:chExt cx="3180" cy="1210"/>
          </a:xfrm>
        </p:grpSpPr>
        <p:sp>
          <p:nvSpPr>
            <p:cNvPr id="5" name="文本框 4"/>
            <p:cNvSpPr txBox="1"/>
            <p:nvPr/>
          </p:nvSpPr>
          <p:spPr>
            <a:xfrm>
              <a:off x="5145" y="5159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研究</a:t>
              </a:r>
              <a:r>
                <a:rPr lang="zh-CN" altLang="en-US" sz="2000">
                  <a:solidFill>
                    <a:schemeClr val="accent2">
                      <a:lumMod val="50000"/>
                    </a:schemeClr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结论</a:t>
              </a:r>
              <a:endParaRPr lang="zh-CN" altLang="en-US" sz="2000">
                <a:solidFill>
                  <a:schemeClr val="accent2">
                    <a:lumMod val="50000"/>
                  </a:schemeClr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53" y="4790"/>
              <a:ext cx="1138" cy="1137"/>
            </a:xfrm>
            <a:prstGeom prst="roundRect">
              <a:avLst/>
            </a:prstGeom>
            <a:noFill/>
            <a:ln>
              <a:solidFill>
                <a:srgbClr val="156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江城律动宋" panose="020207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37" y="4790"/>
              <a:ext cx="44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4400">
                  <a:solidFill>
                    <a:srgbClr val="156389"/>
                  </a:solidFill>
                  <a:latin typeface="江城律动宋" panose="02020700000000000000" charset="-122"/>
                  <a:ea typeface="江城律动宋" panose="02020700000000000000" charset="-122"/>
                  <a:cs typeface="江城律动宋" panose="02020700000000000000" charset="-122"/>
                </a:rPr>
                <a:t>1</a:t>
              </a:r>
              <a:endParaRPr lang="en-US" altLang="zh-CN" sz="4400">
                <a:solidFill>
                  <a:srgbClr val="156389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497185" y="53340"/>
            <a:ext cx="1694815" cy="1404620"/>
            <a:chOff x="76" y="471"/>
            <a:chExt cx="2669" cy="2212"/>
          </a:xfrm>
        </p:grpSpPr>
        <p:sp>
          <p:nvSpPr>
            <p:cNvPr id="2" name="椭圆 1"/>
            <p:cNvSpPr/>
            <p:nvPr>
              <p:custDataLst>
                <p:tags r:id="rId2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D8E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图片 2" descr="未标题-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-1317625" y="3509645"/>
            <a:ext cx="4538980" cy="4265295"/>
          </a:xfrm>
          <a:prstGeom prst="ellipse">
            <a:avLst/>
          </a:prstGeom>
          <a:solidFill>
            <a:srgbClr val="D8E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-468630" y="4306570"/>
            <a:ext cx="2841625" cy="2670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2593975" y="6536690"/>
            <a:ext cx="9597390" cy="321310"/>
          </a:xfrm>
          <a:prstGeom prst="rect">
            <a:avLst/>
          </a:prstGeom>
          <a:solidFill>
            <a:srgbClr val="D8E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45" y="6536690"/>
            <a:ext cx="3950335" cy="3676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703705"/>
            <a:ext cx="12352020" cy="3911600"/>
          </a:xfrm>
          <a:prstGeom prst="rect">
            <a:avLst/>
          </a:prstGeom>
          <a:solidFill>
            <a:srgbClr val="39978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80370" y="2091055"/>
            <a:ext cx="8159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8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4</a:t>
            </a:r>
            <a:endParaRPr lang="en-US" altLang="zh-CN" sz="8800">
              <a:solidFill>
                <a:schemeClr val="bg1"/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46260" y="353631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研究</a:t>
            </a:r>
            <a:r>
              <a:rPr lang="zh-CN" altLang="en-US" sz="4000">
                <a:solidFill>
                  <a:schemeClr val="bg1"/>
                </a:solidFill>
                <a:latin typeface="江城律动宋" panose="02020700000000000000" charset="-122"/>
                <a:ea typeface="江城律动宋" panose="02020700000000000000" charset="-122"/>
                <a:cs typeface="江城律动宋" panose="02020700000000000000" charset="-122"/>
              </a:rPr>
              <a:t>总结</a:t>
            </a:r>
            <a:endParaRPr lang="zh-CN" altLang="en-US" sz="4000">
              <a:solidFill>
                <a:schemeClr val="bg1"/>
              </a:solidFill>
              <a:latin typeface="江城律动宋" panose="02020700000000000000" charset="-122"/>
              <a:ea typeface="江城律动宋" panose="02020700000000000000" charset="-122"/>
              <a:cs typeface="江城律动宋" panose="02020700000000000000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56515" y="61595"/>
            <a:ext cx="1694815" cy="1404620"/>
            <a:chOff x="76" y="471"/>
            <a:chExt cx="2669" cy="2212"/>
          </a:xfrm>
        </p:grpSpPr>
        <p:sp>
          <p:nvSpPr>
            <p:cNvPr id="10" name="椭圆 9"/>
            <p:cNvSpPr/>
            <p:nvPr>
              <p:custDataLst>
                <p:tags r:id="rId1"/>
              </p:custDataLst>
            </p:nvPr>
          </p:nvSpPr>
          <p:spPr>
            <a:xfrm>
              <a:off x="535" y="683"/>
              <a:ext cx="1944" cy="1844"/>
            </a:xfrm>
            <a:prstGeom prst="ellipse">
              <a:avLst/>
            </a:prstGeom>
            <a:solidFill>
              <a:srgbClr val="0C8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" name="图片 10" descr="未标题-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20644" t="15425" r="51310" b="48508"/>
            <a:stretch>
              <a:fillRect/>
            </a:stretch>
          </p:blipFill>
          <p:spPr>
            <a:xfrm>
              <a:off x="76" y="471"/>
              <a:ext cx="2669" cy="2212"/>
            </a:xfrm>
            <a:prstGeom prst="rect">
              <a:avLst/>
            </a:prstGeom>
          </p:spPr>
        </p:pic>
      </p:grpSp>
      <p:pic>
        <p:nvPicPr>
          <p:cNvPr id="4" name="图片 3" descr="mmexport16639898631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56845"/>
            <a:ext cx="8606155" cy="59804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5.xml><?xml version="1.0" encoding="utf-8"?>
<p:tagLst xmlns:p="http://schemas.openxmlformats.org/presentationml/2006/main">
  <p:tag name="KSO_DOCER_TEMPLATE_OPEN_ONCE_MARK" val="1"/>
  <p:tag name="KSO_WPP_MARK_KEY" val="eac20c2d-2ac5-4cba-b5a3-1677d5424ce6"/>
  <p:tag name="COMMONDATA" val="eyJjb3VudCI6NSwiaGRpZCI6Ijk1YzFlMTU3YTZmMzFjNzllOWZmYzk4NGEzNjhhZmUyIiwidXNlckNvdW50Ijo1fQ==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PLACING_PICTURE_USER_VIEWPORT" val="{&quot;height&quot;:2212,&quot;width&quot;:2580}"/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江城律动宋"/>
        <a:ea typeface="江城律动宋"/>
        <a:cs typeface=""/>
      </a:majorFont>
      <a:minorFont>
        <a:latin typeface="江城律动宋"/>
        <a:ea typeface="江城律动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江城律动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江城律动宋"/>
        <a:ea typeface=""/>
        <a:cs typeface=""/>
        <a:font script="Jpan" typeface="ＭＳ Ｐゴシック"/>
        <a:font script="Hang" typeface="맑은 고딕"/>
        <a:font script="Hans" typeface="江城律动宋"/>
        <a:font script="Hant" typeface="新細明體"/>
        <a:font script="Arab" typeface="江城律动宋"/>
        <a:font script="Hebr" typeface="江城律动宋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江城律动宋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江城律动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江城律动宋"/>
        <a:ea typeface=""/>
        <a:cs typeface=""/>
        <a:font script="Jpan" typeface="ＭＳ Ｐゴシック"/>
        <a:font script="Hang" typeface="맑은 고딕"/>
        <a:font script="Hans" typeface="江城律动宋"/>
        <a:font script="Hant" typeface="新細明體"/>
        <a:font script="Arab" typeface="江城律动宋"/>
        <a:font script="Hebr" typeface="江城律动宋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江城律动宋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宽屏</PresentationFormat>
  <Paragraphs>56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江城律动宋</vt:lpstr>
      <vt:lpstr>微软雅黑</vt:lpstr>
      <vt:lpstr>Arial Unicode MS</vt:lpstr>
      <vt:lpstr>江城律动宋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文档存本地丢失不负责</cp:lastModifiedBy>
  <cp:revision>201</cp:revision>
  <dcterms:created xsi:type="dcterms:W3CDTF">2019-06-19T02:08:00Z</dcterms:created>
  <dcterms:modified xsi:type="dcterms:W3CDTF">2023-05-30T06:14:58Z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F6887DFBB7504555834C444C3AD1A322_11</vt:lpwstr>
  </property>
  <property fmtid="{D5CDD505-2E9C-101B-9397-08002B2CF9AE}" pid="4" name="KSOTemplateUUID">
    <vt:lpwstr>v1.0_mb_4AKg4VCkPgY+FmiJO0O2hw==</vt:lpwstr>
  </property>
</Properties>
</file>