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99" r:id="rId6"/>
    <p:sldId id="301" r:id="rId7"/>
    <p:sldId id="302" r:id="rId8"/>
    <p:sldId id="303" r:id="rId9"/>
    <p:sldId id="305" r:id="rId10"/>
    <p:sldId id="308" r:id="rId11"/>
    <p:sldId id="30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dm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D1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5a28d92783a988.8571775715126264715393"/>
          <p:cNvPicPr>
            <a:picLocks noChangeAspect="1"/>
          </p:cNvPicPr>
          <p:nvPr userDrawn="1"/>
        </p:nvPicPr>
        <p:blipFill>
          <a:blip r:embed="rId2">
            <a:lum bright="78000"/>
          </a:blip>
          <a:srcRect l="22414" t="5221" r="5220" b="1882"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19200">
                <a:moveTo>
                  <a:pt x="0" y="0"/>
                </a:moveTo>
                <a:lnTo>
                  <a:pt x="10800" y="0"/>
                </a:lnTo>
                <a:lnTo>
                  <a:pt x="10800" y="19200"/>
                </a:lnTo>
                <a:lnTo>
                  <a:pt x="0" y="19200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5" y="0"/>
            <a:ext cx="12191365" cy="6857365"/>
          </a:xfrm>
          <a:prstGeom prst="rect">
            <a:avLst/>
          </a:prstGeom>
          <a:gradFill>
            <a:gsLst>
              <a:gs pos="0">
                <a:schemeClr val="accent3">
                  <a:alpha val="25000"/>
                </a:schemeClr>
              </a:gs>
              <a:gs pos="25000">
                <a:schemeClr val="accent3">
                  <a:alpha val="10000"/>
                </a:schemeClr>
              </a:gs>
              <a:gs pos="50000">
                <a:schemeClr val="accent3">
                  <a:alpha val="5000"/>
                </a:schemeClr>
              </a:gs>
              <a:gs pos="100000">
                <a:schemeClr val="accent3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9.png"/><Relationship Id="rId2" Type="http://schemas.openxmlformats.org/officeDocument/2006/relationships/tags" Target="../tags/tag24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10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5460" y="2886075"/>
            <a:ext cx="6129655" cy="10852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5400" dirty="0">
                <a:solidFill>
                  <a:srgbClr val="595959"/>
                </a:solidFill>
                <a:latin typeface="汉仪雅酷黑简" panose="00020600040101010101" charset="-122"/>
                <a:ea typeface="汉仪雅酷黑简" panose="00020600040101010101" charset="-122"/>
              </a:rPr>
              <a:t>大连理工大学答辩模板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76700" y="1490980"/>
            <a:ext cx="66071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noFill/>
                <a:latin typeface="汉仪雅酷黑简" panose="00020600040101010101" charset="-122"/>
                <a:ea typeface="汉仪雅酷黑简" panose="00020600040101010101" charset="-122"/>
              </a:rPr>
              <a:t>GRADUATION DEFENCE</a:t>
            </a:r>
          </a:p>
        </p:txBody>
      </p:sp>
      <p:sp>
        <p:nvSpPr>
          <p:cNvPr id="10" name="流程图: 手动输入 9"/>
          <p:cNvSpPr/>
          <p:nvPr/>
        </p:nvSpPr>
        <p:spPr>
          <a:xfrm rot="5400000">
            <a:off x="-1390015" y="1390650"/>
            <a:ext cx="6857365" cy="4076065"/>
          </a:xfrm>
          <a:prstGeom prst="flowChartManualInpu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5645" y="3356610"/>
            <a:ext cx="20980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20XX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009515" y="4732655"/>
            <a:ext cx="2172970" cy="520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211128" y="4802505"/>
            <a:ext cx="1769745" cy="360045"/>
            <a:chOff x="10675" y="8612"/>
            <a:chExt cx="2787" cy="567"/>
          </a:xfrm>
        </p:grpSpPr>
        <p:sp>
          <p:nvSpPr>
            <p:cNvPr id="78" name="文本框 77"/>
            <p:cNvSpPr txBox="1"/>
            <p:nvPr/>
          </p:nvSpPr>
          <p:spPr>
            <a:xfrm>
              <a:off x="11242" y="8629"/>
              <a:ext cx="22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粗简黑简" panose="00020600040101010101" charset="-122"/>
                  <a:ea typeface="汉仪粗简黑简" panose="00020600040101010101" charset="-122"/>
                </a:rPr>
                <a:t>学生：连小理</a:t>
              </a:r>
            </a:p>
          </p:txBody>
        </p:sp>
        <p:pic>
          <p:nvPicPr>
            <p:cNvPr id="93" name="图片 92" descr="ic_毕业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75" y="8612"/>
              <a:ext cx="567" cy="567"/>
            </a:xfrm>
            <a:prstGeom prst="rect">
              <a:avLst/>
            </a:prstGeom>
          </p:spPr>
        </p:pic>
      </p:grpSp>
      <p:sp>
        <p:nvSpPr>
          <p:cNvPr id="19" name="圆角矩形 18"/>
          <p:cNvSpPr/>
          <p:nvPr/>
        </p:nvSpPr>
        <p:spPr>
          <a:xfrm>
            <a:off x="8115300" y="4732655"/>
            <a:ext cx="2172970" cy="520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316912" y="4795013"/>
            <a:ext cx="1769745" cy="360045"/>
            <a:chOff x="13974" y="8612"/>
            <a:chExt cx="2787" cy="567"/>
          </a:xfrm>
        </p:grpSpPr>
        <p:sp>
          <p:nvSpPr>
            <p:cNvPr id="79" name="文本框 78"/>
            <p:cNvSpPr txBox="1"/>
            <p:nvPr/>
          </p:nvSpPr>
          <p:spPr>
            <a:xfrm>
              <a:off x="14541" y="8629"/>
              <a:ext cx="22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粗简黑简" panose="00020600040101010101" charset="-122"/>
                  <a:ea typeface="汉仪粗简黑简" panose="00020600040101010101" charset="-122"/>
                </a:rPr>
                <a:t>导师：白玉兰</a:t>
              </a:r>
            </a:p>
          </p:txBody>
        </p:sp>
        <p:pic>
          <p:nvPicPr>
            <p:cNvPr id="38" name="图片 37" descr="303b343435303834343bbdcccaa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74" y="8612"/>
              <a:ext cx="567" cy="567"/>
            </a:xfrm>
            <a:prstGeom prst="rect">
              <a:avLst/>
            </a:prstGeom>
          </p:spPr>
        </p:pic>
      </p:grpSp>
      <p:cxnSp>
        <p:nvCxnSpPr>
          <p:cNvPr id="20" name="直接连接符 19"/>
          <p:cNvCxnSpPr/>
          <p:nvPr/>
        </p:nvCxnSpPr>
        <p:spPr>
          <a:xfrm>
            <a:off x="0" y="6857365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35330" y="4839335"/>
            <a:ext cx="219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XXXX</a:t>
            </a:r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学院</a:t>
            </a: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20XX</a:t>
            </a:r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级</a:t>
            </a: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XX</a:t>
            </a:r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班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735330" y="5162550"/>
            <a:ext cx="219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学号：</a:t>
            </a: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XXXXXXX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557530" y="40640"/>
            <a:ext cx="647065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863" y="29528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04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090930" y="106363"/>
            <a:ext cx="52431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论文总结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4" name="Rectangle 5"/>
          <p:cNvSpPr/>
          <p:nvPr>
            <p:custDataLst>
              <p:tags r:id="rId3"/>
            </p:custDataLst>
          </p:nvPr>
        </p:nvSpPr>
        <p:spPr>
          <a:xfrm>
            <a:off x="909385" y="2019554"/>
            <a:ext cx="94595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微软雅黑" panose="020B0503020204020204" charset="-122"/>
                <a:sym typeface="微软雅黑" panose="020B0503020204020204" charset="-122"/>
              </a:rPr>
              <a:t>单击此处输入正文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44245" y="1784350"/>
            <a:ext cx="4549140" cy="4032250"/>
            <a:chOff x="1487" y="2810"/>
            <a:chExt cx="7164" cy="6350"/>
          </a:xfrm>
        </p:grpSpPr>
        <p:cxnSp>
          <p:nvCxnSpPr>
            <p:cNvPr id="14" name="直接连接符 13"/>
            <p:cNvCxnSpPr/>
            <p:nvPr>
              <p:custDataLst>
                <p:tags r:id="rId7"/>
              </p:custDataLst>
            </p:nvPr>
          </p:nvCxnSpPr>
          <p:spPr>
            <a:xfrm>
              <a:off x="6113" y="3381"/>
              <a:ext cx="1932" cy="0"/>
            </a:xfrm>
            <a:prstGeom prst="line">
              <a:avLst/>
            </a:prstGeom>
            <a:noFill/>
            <a:ln w="6350">
              <a:solidFill>
                <a:srgbClr val="5D5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椭圆 14"/>
            <p:cNvSpPr/>
            <p:nvPr>
              <p:custDataLst>
                <p:tags r:id="rId8"/>
              </p:custDataLst>
            </p:nvPr>
          </p:nvSpPr>
          <p:spPr>
            <a:xfrm>
              <a:off x="8045" y="3170"/>
              <a:ext cx="420" cy="420"/>
            </a:xfrm>
            <a:prstGeom prst="ellipse">
              <a:avLst/>
            </a:prstGeom>
            <a:solidFill>
              <a:srgbClr val="D1E2E6"/>
            </a:solidFill>
            <a:ln>
              <a:solidFill>
                <a:srgbClr val="D1E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7" name="平行四边形 16"/>
            <p:cNvSpPr/>
            <p:nvPr>
              <p:custDataLst>
                <p:tags r:id="rId9"/>
              </p:custDataLst>
            </p:nvPr>
          </p:nvSpPr>
          <p:spPr>
            <a:xfrm>
              <a:off x="1487" y="2810"/>
              <a:ext cx="4863" cy="1140"/>
            </a:xfrm>
            <a:prstGeom prst="parallelogram">
              <a:avLst/>
            </a:prstGeom>
            <a:gradFill>
              <a:gsLst>
                <a:gs pos="42000">
                  <a:srgbClr val="88CBCC"/>
                </a:gs>
                <a:gs pos="0">
                  <a:srgbClr val="ADDBDC"/>
                </a:gs>
                <a:gs pos="100000">
                  <a:srgbClr val="62BBBB"/>
                </a:gs>
              </a:gsLst>
              <a:lin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>
                  <a:latin typeface="汉仪雅酷黑简" panose="00020600040101010101" charset="-122"/>
                  <a:ea typeface="汉仪雅酷黑简" panose="00020600040101010101" charset="-122"/>
                  <a:cs typeface="汉仪雅酷黑简" panose="00020600040101010101" charset="-122"/>
                </a:rPr>
                <a:t>论文总结</a:t>
              </a:r>
            </a:p>
          </p:txBody>
        </p:sp>
        <p:cxnSp>
          <p:nvCxnSpPr>
            <p:cNvPr id="18" name="直接连接符 17"/>
            <p:cNvCxnSpPr/>
            <p:nvPr>
              <p:custDataLst>
                <p:tags r:id="rId10"/>
              </p:custDataLst>
            </p:nvPr>
          </p:nvCxnSpPr>
          <p:spPr>
            <a:xfrm flipH="1">
              <a:off x="6299" y="5973"/>
              <a:ext cx="1932" cy="0"/>
            </a:xfrm>
            <a:prstGeom prst="line">
              <a:avLst/>
            </a:prstGeom>
            <a:noFill/>
            <a:ln w="6350">
              <a:solidFill>
                <a:srgbClr val="5D5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椭圆 21"/>
            <p:cNvSpPr/>
            <p:nvPr>
              <p:custDataLst>
                <p:tags r:id="rId11"/>
              </p:custDataLst>
            </p:nvPr>
          </p:nvSpPr>
          <p:spPr>
            <a:xfrm flipH="1">
              <a:off x="8231" y="5775"/>
              <a:ext cx="420" cy="420"/>
            </a:xfrm>
            <a:prstGeom prst="ellipse">
              <a:avLst/>
            </a:prstGeom>
            <a:solidFill>
              <a:srgbClr val="D1E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3" name="平行四边形 22"/>
            <p:cNvSpPr/>
            <p:nvPr>
              <p:custDataLst>
                <p:tags r:id="rId12"/>
              </p:custDataLst>
            </p:nvPr>
          </p:nvSpPr>
          <p:spPr>
            <a:xfrm flipH="1">
              <a:off x="1573" y="5393"/>
              <a:ext cx="4863" cy="114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>
                  <a:solidFill>
                    <a:schemeClr val="tx1">
                      <a:lumMod val="65000"/>
                      <a:lumOff val="35000"/>
                      <a:alpha val="80000"/>
                    </a:schemeClr>
                  </a:solidFill>
                  <a:latin typeface="汉仪雅酷黑简" panose="00020600040101010101" charset="-122"/>
                  <a:ea typeface="汉仪雅酷黑简" panose="00020600040101010101" charset="-122"/>
                  <a:cs typeface="汉仪雅酷黑简" panose="00020600040101010101" charset="-122"/>
                  <a:sym typeface="+mn-ea"/>
                </a:rPr>
                <a:t>论文总结</a:t>
              </a:r>
            </a:p>
          </p:txBody>
        </p:sp>
        <p:cxnSp>
          <p:nvCxnSpPr>
            <p:cNvPr id="25" name="直接连接符 24"/>
            <p:cNvCxnSpPr/>
            <p:nvPr>
              <p:custDataLst>
                <p:tags r:id="rId13"/>
              </p:custDataLst>
            </p:nvPr>
          </p:nvCxnSpPr>
          <p:spPr>
            <a:xfrm>
              <a:off x="6113" y="8591"/>
              <a:ext cx="1932" cy="0"/>
            </a:xfrm>
            <a:prstGeom prst="line">
              <a:avLst/>
            </a:prstGeom>
            <a:noFill/>
            <a:ln w="6350">
              <a:solidFill>
                <a:srgbClr val="5D5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椭圆 27"/>
            <p:cNvSpPr/>
            <p:nvPr>
              <p:custDataLst>
                <p:tags r:id="rId14"/>
              </p:custDataLst>
            </p:nvPr>
          </p:nvSpPr>
          <p:spPr>
            <a:xfrm>
              <a:off x="8045" y="8380"/>
              <a:ext cx="420" cy="420"/>
            </a:xfrm>
            <a:prstGeom prst="ellipse">
              <a:avLst/>
            </a:prstGeom>
            <a:solidFill>
              <a:srgbClr val="D1E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5" name="平行四边形 114"/>
            <p:cNvSpPr/>
            <p:nvPr>
              <p:custDataLst>
                <p:tags r:id="rId15"/>
              </p:custDataLst>
            </p:nvPr>
          </p:nvSpPr>
          <p:spPr>
            <a:xfrm>
              <a:off x="1487" y="8020"/>
              <a:ext cx="4863" cy="1140"/>
            </a:xfrm>
            <a:prstGeom prst="parallelogram">
              <a:avLst/>
            </a:prstGeom>
            <a:gradFill>
              <a:gsLst>
                <a:gs pos="42000">
                  <a:srgbClr val="88CBCC"/>
                </a:gs>
                <a:gs pos="0">
                  <a:srgbClr val="ADDBDC"/>
                </a:gs>
                <a:gs pos="100000">
                  <a:srgbClr val="62BBBB"/>
                </a:gs>
              </a:gsLst>
              <a:lin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>
                  <a:latin typeface="汉仪雅酷黑简" panose="00020600040101010101" charset="-122"/>
                  <a:ea typeface="汉仪雅酷黑简" panose="00020600040101010101" charset="-122"/>
                  <a:cs typeface="汉仪雅酷黑简" panose="00020600040101010101" charset="-122"/>
                  <a:sym typeface="+mn-ea"/>
                </a:rPr>
                <a:t>论文总结</a:t>
              </a:r>
              <a:endParaRPr lang="en-US" sz="3000"/>
            </a:p>
          </p:txBody>
        </p:sp>
      </p:grpSp>
      <p:sp>
        <p:nvSpPr>
          <p:cNvPr id="4105" name="Rectangle 111"/>
          <p:cNvSpPr txBox="1"/>
          <p:nvPr>
            <p:custDataLst>
              <p:tags r:id="rId4"/>
            </p:custDataLst>
          </p:nvPr>
        </p:nvSpPr>
        <p:spPr>
          <a:xfrm>
            <a:off x="5814060" y="1889125"/>
            <a:ext cx="5433060" cy="476885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>
            <a:spAutoFit/>
          </a:bodyPr>
          <a:lstStyle/>
          <a:p>
            <a:pPr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单击此处添加文本</a:t>
            </a:r>
          </a:p>
        </p:txBody>
      </p:sp>
      <p:sp>
        <p:nvSpPr>
          <p:cNvPr id="29" name="Rectangle 111"/>
          <p:cNvSpPr txBox="1"/>
          <p:nvPr>
            <p:custDataLst>
              <p:tags r:id="rId5"/>
            </p:custDataLst>
          </p:nvPr>
        </p:nvSpPr>
        <p:spPr>
          <a:xfrm>
            <a:off x="5759450" y="3547745"/>
            <a:ext cx="5433060" cy="476885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>
            <a:spAutoFit/>
          </a:bodyPr>
          <a:lstStyle/>
          <a:p>
            <a:pPr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单击此处添加文本</a:t>
            </a:r>
          </a:p>
        </p:txBody>
      </p:sp>
      <p:sp>
        <p:nvSpPr>
          <p:cNvPr id="31" name="Rectangle 111"/>
          <p:cNvSpPr txBox="1"/>
          <p:nvPr>
            <p:custDataLst>
              <p:tags r:id="rId6"/>
            </p:custDataLst>
          </p:nvPr>
        </p:nvSpPr>
        <p:spPr>
          <a:xfrm>
            <a:off x="5474970" y="5215890"/>
            <a:ext cx="5433060" cy="476885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>
            <a:spAutoFit/>
          </a:bodyPr>
          <a:lstStyle/>
          <a:p>
            <a:pPr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sym typeface="+mn-ea"/>
              </a:rPr>
              <a:t>单击此处添加文本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32910" y="3042285"/>
            <a:ext cx="6129655" cy="10852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5400" dirty="0">
                <a:solidFill>
                  <a:srgbClr val="595959"/>
                </a:solidFill>
                <a:latin typeface="汉仪雅酷黑简" panose="00020600040101010101" charset="-122"/>
                <a:ea typeface="汉仪雅酷黑简" panose="00020600040101010101" charset="-122"/>
              </a:rPr>
              <a:t>感谢各位老师批评指正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76700" y="1490980"/>
            <a:ext cx="66071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noFill/>
                <a:latin typeface="汉仪雅酷黑简" panose="00020600040101010101" charset="-122"/>
                <a:ea typeface="汉仪雅酷黑简" panose="00020600040101010101" charset="-122"/>
              </a:rPr>
              <a:t>GRADUATION DEFENCE</a:t>
            </a:r>
          </a:p>
        </p:txBody>
      </p:sp>
      <p:sp>
        <p:nvSpPr>
          <p:cNvPr id="10" name="流程图: 手动输入 9"/>
          <p:cNvSpPr/>
          <p:nvPr/>
        </p:nvSpPr>
        <p:spPr>
          <a:xfrm rot="5400000">
            <a:off x="-1390015" y="1390650"/>
            <a:ext cx="6857365" cy="4076065"/>
          </a:xfrm>
          <a:prstGeom prst="flowChartManualInpu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5645" y="3356610"/>
            <a:ext cx="20980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20XX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6857365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35330" y="4839335"/>
            <a:ext cx="219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XXXX</a:t>
            </a:r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学院</a:t>
            </a: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20XX</a:t>
            </a:r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级</a:t>
            </a: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XX</a:t>
            </a:r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班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735330" y="5162550"/>
            <a:ext cx="219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学号：</a:t>
            </a: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XXXXXXX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557530" y="40640"/>
            <a:ext cx="6545580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233045" y="-834390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0275" y="1437005"/>
            <a:ext cx="5295900" cy="264096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3340" y="1701165"/>
            <a:ext cx="3011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5897" y="2903855"/>
            <a:ext cx="2888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i="1" dirty="0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CONTENT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082155" y="1882775"/>
            <a:ext cx="2431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01 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论文背景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082155" y="2931160"/>
            <a:ext cx="2431415" cy="829310"/>
            <a:chOff x="18776" y="3053"/>
            <a:chExt cx="3829" cy="1306"/>
          </a:xfrm>
        </p:grpSpPr>
        <p:sp>
          <p:nvSpPr>
            <p:cNvPr id="83" name="文本框 82"/>
            <p:cNvSpPr txBox="1"/>
            <p:nvPr/>
          </p:nvSpPr>
          <p:spPr>
            <a:xfrm>
              <a:off x="18776" y="3053"/>
              <a:ext cx="3829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粗简黑简" panose="00020600040101010101" charset="-122"/>
                  <a:ea typeface="汉仪粗简黑简" panose="00020600040101010101" charset="-122"/>
                </a:rPr>
                <a:t>02 </a:t>
              </a: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粗简黑简" panose="00020600040101010101" charset="-122"/>
                  <a:ea typeface="汉仪粗简黑简" panose="00020600040101010101" charset="-122"/>
                </a:rPr>
                <a:t>研究思路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8776" y="3925"/>
              <a:ext cx="48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7082155" y="3979545"/>
            <a:ext cx="2431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03 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研究成果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7082155" y="5027930"/>
            <a:ext cx="2431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04 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论文总结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926465" y="4077970"/>
            <a:ext cx="5299710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44623" y="2072842"/>
            <a:ext cx="1148656" cy="11486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108200"/>
            <a:ext cx="12192000" cy="264096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2363" y="2643823"/>
            <a:ext cx="179197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01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940050" y="2826385"/>
            <a:ext cx="5243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论文背景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2954020" y="3645535"/>
            <a:ext cx="533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Background of the paper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4799965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4265" y="1287780"/>
            <a:ext cx="68275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noFill/>
                <a:latin typeface="汉仪雅酷黑简" panose="00020600040101010101" charset="-122"/>
                <a:ea typeface="汉仪雅酷黑简" panose="00020600040101010101" charset="-122"/>
              </a:rPr>
              <a:t>PART  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863" y="29528"/>
            <a:ext cx="853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01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090930" y="106363"/>
            <a:ext cx="52431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论文背景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33" name="Rectangle 111"/>
          <p:cNvSpPr txBox="1"/>
          <p:nvPr/>
        </p:nvSpPr>
        <p:spPr>
          <a:xfrm>
            <a:off x="1625600" y="2159119"/>
            <a:ext cx="3835463" cy="64389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>
            <a:spAutoFit/>
          </a:bodyPr>
          <a:lstStyle/>
          <a:p>
            <a:pPr eaLnBrk="1">
              <a:lnSpc>
                <a:spcPct val="150000"/>
              </a:lnSpc>
            </a:pPr>
            <a:r>
              <a:rPr lang="zh-CN" altLang="ru-RU" sz="2400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单击此处输入你的正文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108200"/>
            <a:ext cx="12192000" cy="264096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2363" y="2643823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02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940050" y="2826385"/>
            <a:ext cx="5243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  <a:sym typeface="+mn-ea"/>
              </a:rPr>
              <a:t>研究思路</a:t>
            </a:r>
            <a:endParaRPr lang="zh-CN" altLang="en-US" sz="4800">
              <a:solidFill>
                <a:schemeClr val="bg1">
                  <a:lumMod val="95000"/>
                </a:schemeClr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954020" y="3645535"/>
            <a:ext cx="533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sym typeface="+mn-ea"/>
              </a:rPr>
              <a:t>Research ideas 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汉仪粗简黑简" panose="00020600040101010101" charset="-122"/>
              <a:ea typeface="汉仪粗简黑简" panose="00020600040101010101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4799965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4265" y="1287780"/>
            <a:ext cx="5669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noFill/>
                <a:latin typeface="汉仪雅酷黑简" panose="00020600040101010101" charset="-122"/>
                <a:ea typeface="汉仪雅酷黑简" panose="00020600040101010101" charset="-122"/>
              </a:rPr>
              <a:t>PART  TWO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863" y="29528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02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090930" y="106363"/>
            <a:ext cx="52431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研究思路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5" name="Rectangle 5"/>
          <p:cNvSpPr/>
          <p:nvPr>
            <p:custDataLst>
              <p:tags r:id="rId3"/>
            </p:custDataLst>
          </p:nvPr>
        </p:nvSpPr>
        <p:spPr>
          <a:xfrm>
            <a:off x="2732470" y="1964309"/>
            <a:ext cx="94595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微软雅黑" panose="020B0503020204020204" charset="-122"/>
                <a:sym typeface="微软雅黑" panose="020B0503020204020204" charset="-122"/>
              </a:rPr>
              <a:t>单击此处输入正文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345110" y="2019554"/>
            <a:ext cx="94595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微软雅黑" panose="020B0503020204020204" charset="-122"/>
                <a:sym typeface="微软雅黑" panose="020B0503020204020204" charset="-122"/>
              </a:rPr>
              <a:t>单击此处输入正文</a:t>
            </a:r>
          </a:p>
        </p:txBody>
      </p:sp>
      <p:sp>
        <p:nvSpPr>
          <p:cNvPr id="33" name="Rectangle 111"/>
          <p:cNvSpPr txBox="1"/>
          <p:nvPr>
            <p:custDataLst>
              <p:tags r:id="rId5"/>
            </p:custDataLst>
          </p:nvPr>
        </p:nvSpPr>
        <p:spPr>
          <a:xfrm>
            <a:off x="1625600" y="2159119"/>
            <a:ext cx="3835463" cy="64389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tIns="45719" rIns="45719" bIns="45719">
            <a:spAutoFit/>
          </a:bodyPr>
          <a:lstStyle/>
          <a:p>
            <a:pPr eaLnBrk="1">
              <a:lnSpc>
                <a:spcPct val="150000"/>
              </a:lnSpc>
            </a:pPr>
            <a:r>
              <a:rPr lang="zh-CN" altLang="ru-RU" sz="2400">
                <a:solidFill>
                  <a:schemeClr val="tx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单击此处输入你的正文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108200"/>
            <a:ext cx="12192000" cy="264096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2363" y="2643823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03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940050" y="2826385"/>
            <a:ext cx="5243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  <a:sym typeface="+mn-ea"/>
              </a:rPr>
              <a:t>研究成果</a:t>
            </a:r>
            <a:endParaRPr lang="zh-CN" altLang="en-US" sz="4800">
              <a:solidFill>
                <a:schemeClr val="bg1">
                  <a:lumMod val="95000"/>
                </a:schemeClr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954020" y="3645535"/>
            <a:ext cx="533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sym typeface="+mn-ea"/>
              </a:rPr>
              <a:t>Research results</a:t>
            </a:r>
            <a:endParaRPr lang="zh-CN" altLang="en-US" sz="1600">
              <a:solidFill>
                <a:schemeClr val="bg1">
                  <a:lumMod val="95000"/>
                </a:schemeClr>
              </a:solidFill>
              <a:latin typeface="汉仪粗简黑简" panose="00020600040101010101" charset="-122"/>
              <a:ea typeface="汉仪粗简黑简" panose="00020600040101010101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4799965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4265" y="1287780"/>
            <a:ext cx="6888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noFill/>
                <a:latin typeface="汉仪雅酷黑简" panose="00020600040101010101" charset="-122"/>
                <a:ea typeface="汉仪雅酷黑简" panose="00020600040101010101" charset="-122"/>
              </a:rPr>
              <a:t>PART  THREE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863" y="29528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03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090930" y="106363"/>
            <a:ext cx="52431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研究成果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-37465" y="1254125"/>
            <a:ext cx="12229465" cy="250190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25195" y="155892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</a:rPr>
              <a:t>研究成果</a:t>
            </a:r>
          </a:p>
        </p:txBody>
      </p:sp>
      <p:sp>
        <p:nvSpPr>
          <p:cNvPr id="4" name="Rectangle 5"/>
          <p:cNvSpPr/>
          <p:nvPr>
            <p:custDataLst>
              <p:tags r:id="rId5"/>
            </p:custDataLst>
          </p:nvPr>
        </p:nvSpPr>
        <p:spPr>
          <a:xfrm>
            <a:off x="909385" y="2019554"/>
            <a:ext cx="94595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bg1"/>
                </a:solidFill>
                <a:latin typeface="汉仪粗简黑简" panose="00020600040101010101" charset="-122"/>
                <a:ea typeface="汉仪粗简黑简" panose="00020600040101010101" charset="-122"/>
                <a:cs typeface="微软雅黑" panose="020B0503020204020204" charset="-122"/>
                <a:sym typeface="微软雅黑" panose="020B0503020204020204" charset="-122"/>
              </a:rPr>
              <a:t>单击此处输入正文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137795" y="-474345"/>
            <a:ext cx="12653645" cy="769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108200"/>
            <a:ext cx="12192000" cy="264096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2363" y="2643823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04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4799965"/>
            <a:ext cx="12187555" cy="0"/>
          </a:xfrm>
          <a:prstGeom prst="line">
            <a:avLst/>
          </a:prstGeom>
          <a:ln w="101600" cmpd="thickThin">
            <a:solidFill>
              <a:srgbClr val="D1E2E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4265" y="1287780"/>
            <a:ext cx="6278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noFill/>
                <a:latin typeface="汉仪雅酷黑简" panose="00020600040101010101" charset="-122"/>
                <a:ea typeface="汉仪雅酷黑简" panose="00020600040101010101" charset="-122"/>
              </a:rPr>
              <a:t>PART  FOUR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940050" y="2826385"/>
            <a:ext cx="5243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>
                <a:solidFill>
                  <a:schemeClr val="bg1">
                    <a:lumMod val="95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论文总结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954020" y="3645535"/>
            <a:ext cx="533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</a:rPr>
              <a:t>Summary of the paper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82fd08a-3c46-4a96-a858-990e1f759f70"/>
  <p:tag name="COMMONDATA" val="eyJjb3VudCI6NywiaGRpZCI6Ijk1YzFlMTU3YTZmMzFjNzllOWZmYzk4NGEzNjhhZmUyIiwidXNlckNvdW50Ijo3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宽屏</PresentationFormat>
  <Paragraphs>55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汉仪粗简黑简</vt:lpstr>
      <vt:lpstr>汉仪雅酷黑简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任亭钰</cp:lastModifiedBy>
  <cp:revision>16</cp:revision>
  <dcterms:created xsi:type="dcterms:W3CDTF">2021-04-04T13:50:00Z</dcterms:created>
  <dcterms:modified xsi:type="dcterms:W3CDTF">2023-05-30T02:30:55Z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237004275_cloud</vt:lpwstr>
  </property>
  <property fmtid="{D5CDD505-2E9C-101B-9397-08002B2CF9AE}" pid="3" name="KSOProductBuildVer">
    <vt:lpwstr>2052-11.1.0.14036</vt:lpwstr>
  </property>
  <property fmtid="{D5CDD505-2E9C-101B-9397-08002B2CF9AE}" pid="4" name="KSOTemplateUUID">
    <vt:lpwstr>v1.0_mb_TumvVpgSIq5xuXdzZOWJjQ==</vt:lpwstr>
  </property>
  <property fmtid="{D5CDD505-2E9C-101B-9397-08002B2CF9AE}" pid="5" name="ICV">
    <vt:lpwstr>E623064D031F4E70BCED3EF264557277_13</vt:lpwstr>
  </property>
</Properties>
</file>