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7" r:id="rId4"/>
    <p:sldId id="258" r:id="rId5"/>
    <p:sldId id="261" r:id="rId6"/>
    <p:sldId id="276" r:id="rId7"/>
    <p:sldId id="262" r:id="rId8"/>
    <p:sldId id="263" r:id="rId9"/>
    <p:sldId id="275" r:id="rId10"/>
    <p:sldId id="271" r:id="rId11"/>
    <p:sldId id="273" r:id="rId12"/>
    <p:sldId id="278" r:id="rId13"/>
    <p:sldId id="279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292"/>
    <a:srgbClr val="0173BB"/>
    <a:srgbClr val="4472C4"/>
    <a:srgbClr val="314464"/>
    <a:srgbClr val="629495"/>
    <a:srgbClr val="6C8FCD"/>
    <a:srgbClr val="7496D3"/>
    <a:srgbClr val="7194D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F211-9478-4EF0-9549-949B2FBFDCE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B604-2874-4373-9180-38440B59C6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FB1E508-7207-9EFE-F2C9-BB766B46A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5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96C83C1-AC3A-35AD-C813-2B0134914C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2" t="36634" r="13762" b="25066"/>
          <a:stretch/>
        </p:blipFill>
        <p:spPr>
          <a:xfrm>
            <a:off x="0" y="3797191"/>
            <a:ext cx="8704729" cy="3060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9872" y="3641544"/>
            <a:ext cx="4910455" cy="368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单击此处添加副标题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click here to add content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283106" y="6125619"/>
            <a:ext cx="4385433" cy="2886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1360"/>
              </a:lnSpc>
            </a:pPr>
            <a:r>
              <a:rPr lang="zh-CN" alt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汇报人：连小理         时间：</a:t>
            </a:r>
            <a:r>
              <a:rPr lang="en-US" altLang="zh-CN" dirty="0" err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xxxx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日</a:t>
            </a: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5000625" y="2362200"/>
            <a:ext cx="76200" cy="76200"/>
          </a:xfrm>
          <a:prstGeom prst="ellipse">
            <a:avLst/>
          </a:prstGeom>
          <a:solidFill>
            <a:srgbClr val="FD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3A7B21-9053-3984-03A2-8DA0CAB37398}"/>
              </a:ext>
            </a:extLst>
          </p:cNvPr>
          <p:cNvSpPr txBox="1"/>
          <p:nvPr/>
        </p:nvSpPr>
        <p:spPr>
          <a:xfrm>
            <a:off x="1283185" y="1765866"/>
            <a:ext cx="8052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n/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大连理工大学</a:t>
            </a:r>
            <a:endParaRPr lang="en-US" altLang="zh-CN" sz="4800" dirty="0">
              <a:ln/>
              <a:solidFill>
                <a:schemeClr val="bg1"/>
              </a:solidFill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lang="en-US" altLang="zh-CN" sz="5400" b="1" dirty="0">
                <a:ln/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PPT</a:t>
            </a:r>
            <a:r>
              <a:rPr lang="zh-CN" altLang="en-US" sz="5400" b="1" dirty="0">
                <a:ln/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模板</a:t>
            </a:r>
          </a:p>
          <a:p>
            <a:endParaRPr kumimoji="1"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ADFC3E-7999-0A4C-16C7-39C0B9BF2204}"/>
              </a:ext>
            </a:extLst>
          </p:cNvPr>
          <p:cNvSpPr txBox="1"/>
          <p:nvPr/>
        </p:nvSpPr>
        <p:spPr>
          <a:xfrm>
            <a:off x="5217142" y="4083411"/>
            <a:ext cx="77028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1" spc="-300" dirty="0">
                <a:ln/>
                <a:solidFill>
                  <a:schemeClr val="bg1">
                    <a:alpha val="14000"/>
                  </a:schemeClr>
                </a:solidFill>
                <a:latin typeface="Alibaba PuHuiTi 2.0 115 Black" pitchFamily="18" charset="-122"/>
                <a:ea typeface="Alibaba PuHuiTi 2.0 115 Black" pitchFamily="18" charset="-122"/>
                <a:cs typeface="Alibaba PuHuiTi 2.0 115 Black" pitchFamily="18" charset="-122"/>
              </a:rPr>
              <a:t>2023</a:t>
            </a:r>
            <a:endParaRPr lang="zh-CN" altLang="en-US" sz="23900" b="1" spc="-300" dirty="0">
              <a:ln/>
              <a:solidFill>
                <a:schemeClr val="bg1">
                  <a:alpha val="14000"/>
                </a:schemeClr>
              </a:solidFill>
              <a:latin typeface="Alibaba PuHuiTi 2.0 115 Black" pitchFamily="18" charset="-122"/>
              <a:ea typeface="Alibaba PuHuiTi 2.0 115 Black" pitchFamily="18" charset="-122"/>
              <a:cs typeface="Alibaba PuHuiTi 2.0 115 Black" pitchFamily="18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3192357-92FC-6FFC-7426-BC96F1767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187" y="0"/>
            <a:ext cx="2844800" cy="1219200"/>
          </a:xfrm>
          <a:prstGeom prst="rect">
            <a:avLst/>
          </a:prstGeom>
        </p:spPr>
      </p:pic>
      <p:cxnSp>
        <p:nvCxnSpPr>
          <p:cNvPr id="23" name="直接连接符 25">
            <a:extLst>
              <a:ext uri="{FF2B5EF4-FFF2-40B4-BE49-F238E27FC236}">
                <a16:creationId xmlns:a16="http://schemas.microsoft.com/office/drawing/2014/main" id="{3A375888-58A2-D032-7205-5440399DBD7E}"/>
              </a:ext>
            </a:extLst>
          </p:cNvPr>
          <p:cNvCxnSpPr>
            <a:cxnSpLocks/>
          </p:cNvCxnSpPr>
          <p:nvPr/>
        </p:nvCxnSpPr>
        <p:spPr>
          <a:xfrm flipH="1">
            <a:off x="7205870" y="3118130"/>
            <a:ext cx="4986130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E00F69B-2CF2-6244-3EF4-32A4A0ACF667}"/>
              </a:ext>
            </a:extLst>
          </p:cNvPr>
          <p:cNvSpPr txBox="1"/>
          <p:nvPr/>
        </p:nvSpPr>
        <p:spPr>
          <a:xfrm>
            <a:off x="1279872" y="739253"/>
            <a:ext cx="4910455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单击此处添加文字</a:t>
            </a:r>
            <a:endParaRPr lang="en-US" altLang="zh-CN" sz="11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DAB76F-6167-73B7-06BD-ECAD50640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5" r="68876"/>
          <a:stretch/>
        </p:blipFill>
        <p:spPr>
          <a:xfrm>
            <a:off x="-1507954" y="937668"/>
            <a:ext cx="15989827" cy="5920332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670583" y="447508"/>
            <a:ext cx="6664495" cy="838423"/>
          </a:xfrm>
          <a:prstGeom prst="roundRect">
            <a:avLst/>
          </a:prstGeom>
          <a:gradFill flip="none" rotWithShape="1">
            <a:gsLst>
              <a:gs pos="0">
                <a:srgbClr val="0173BB"/>
              </a:gs>
              <a:gs pos="100000">
                <a:schemeClr val="accent1">
                  <a:alpha val="28656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1035" y="512776"/>
            <a:ext cx="549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lt"/>
                <a:ea typeface="+mj-lt"/>
              </a:rPr>
              <a:t>单击此处添加小标题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62857" y="1380382"/>
            <a:ext cx="1046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单击此处添加文本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98989" y="1934255"/>
            <a:ext cx="4705163" cy="4377768"/>
            <a:chOff x="798989" y="1934255"/>
            <a:chExt cx="4705163" cy="3904122"/>
          </a:xfrm>
        </p:grpSpPr>
        <p:sp>
          <p:nvSpPr>
            <p:cNvPr id="10" name="矩形 9"/>
            <p:cNvSpPr/>
            <p:nvPr/>
          </p:nvSpPr>
          <p:spPr>
            <a:xfrm>
              <a:off x="798989" y="1934255"/>
              <a:ext cx="4705163" cy="390412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26726" y="2102718"/>
              <a:ext cx="4382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单击此处添加文本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33603" y="1934255"/>
            <a:ext cx="4705163" cy="4377768"/>
            <a:chOff x="798989" y="1934255"/>
            <a:chExt cx="4705163" cy="3904122"/>
          </a:xfrm>
        </p:grpSpPr>
        <p:sp>
          <p:nvSpPr>
            <p:cNvPr id="15" name="矩形 14"/>
            <p:cNvSpPr/>
            <p:nvPr/>
          </p:nvSpPr>
          <p:spPr>
            <a:xfrm>
              <a:off x="798989" y="1934255"/>
              <a:ext cx="4705163" cy="390412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6726" y="2102718"/>
              <a:ext cx="4382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单击此处添加文本</a:t>
              </a:r>
            </a:p>
          </p:txBody>
        </p:sp>
      </p:grpSp>
      <p:sp>
        <p:nvSpPr>
          <p:cNvPr id="17" name="椭圆 16"/>
          <p:cNvSpPr/>
          <p:nvPr/>
        </p:nvSpPr>
        <p:spPr>
          <a:xfrm>
            <a:off x="5362160" y="6587229"/>
            <a:ext cx="1124800" cy="1188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72C89A-B975-7AF7-DC65-ACF8D37F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32390" y="1475059"/>
            <a:ext cx="881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单击此处添加文本</a:t>
            </a:r>
          </a:p>
        </p:txBody>
      </p:sp>
      <p:sp>
        <p:nvSpPr>
          <p:cNvPr id="10" name="矩形 9"/>
          <p:cNvSpPr/>
          <p:nvPr/>
        </p:nvSpPr>
        <p:spPr>
          <a:xfrm>
            <a:off x="798989" y="2349561"/>
            <a:ext cx="10466285" cy="401270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32389" y="3462365"/>
            <a:ext cx="2867434" cy="36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单击此处添加文本</a:t>
            </a:r>
          </a:p>
        </p:txBody>
      </p:sp>
      <p:sp>
        <p:nvSpPr>
          <p:cNvPr id="17" name="椭圆 16"/>
          <p:cNvSpPr/>
          <p:nvPr/>
        </p:nvSpPr>
        <p:spPr>
          <a:xfrm>
            <a:off x="5362160" y="6587229"/>
            <a:ext cx="1124800" cy="1188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63933" y="3445682"/>
            <a:ext cx="286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单击此处添加文本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5477" y="3462601"/>
            <a:ext cx="286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单击此处添加文本</a:t>
            </a:r>
          </a:p>
        </p:txBody>
      </p:sp>
      <p:sp>
        <p:nvSpPr>
          <p:cNvPr id="4" name="菱形 3"/>
          <p:cNvSpPr/>
          <p:nvPr/>
        </p:nvSpPr>
        <p:spPr>
          <a:xfrm>
            <a:off x="2041695" y="2609375"/>
            <a:ext cx="988493" cy="62143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01</a:t>
            </a:r>
            <a:endParaRPr lang="zh-CN" altLang="en-US" sz="2000" b="1" dirty="0"/>
          </a:p>
        </p:txBody>
      </p:sp>
      <p:sp>
        <p:nvSpPr>
          <p:cNvPr id="6" name="菱形 5"/>
          <p:cNvSpPr/>
          <p:nvPr/>
        </p:nvSpPr>
        <p:spPr>
          <a:xfrm>
            <a:off x="5703403" y="2609373"/>
            <a:ext cx="988493" cy="62143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02</a:t>
            </a:r>
            <a:endParaRPr lang="zh-CN" altLang="en-US" sz="20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FE498E-053F-5CFB-C7F6-F686FC6F4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5" r="68876"/>
          <a:stretch/>
        </p:blipFill>
        <p:spPr>
          <a:xfrm>
            <a:off x="-1507954" y="937668"/>
            <a:ext cx="15989827" cy="5920332"/>
          </a:xfrm>
          <a:prstGeom prst="rect">
            <a:avLst/>
          </a:prstGeom>
        </p:spPr>
      </p:pic>
      <p:sp>
        <p:nvSpPr>
          <p:cNvPr id="7" name="菱形 6"/>
          <p:cNvSpPr/>
          <p:nvPr/>
        </p:nvSpPr>
        <p:spPr>
          <a:xfrm>
            <a:off x="9161812" y="2609373"/>
            <a:ext cx="988493" cy="62143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03</a:t>
            </a:r>
            <a:endParaRPr lang="zh-CN" altLang="en-US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6FED98-6F50-5148-3FEC-FB3588A49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sp>
        <p:nvSpPr>
          <p:cNvPr id="11" name="矩形: 圆角 7">
            <a:extLst>
              <a:ext uri="{FF2B5EF4-FFF2-40B4-BE49-F238E27FC236}">
                <a16:creationId xmlns:a16="http://schemas.microsoft.com/office/drawing/2014/main" id="{FA3D118A-DF9C-A7CE-7A02-F778C90B2841}"/>
              </a:ext>
            </a:extLst>
          </p:cNvPr>
          <p:cNvSpPr/>
          <p:nvPr/>
        </p:nvSpPr>
        <p:spPr>
          <a:xfrm>
            <a:off x="670583" y="447508"/>
            <a:ext cx="6664495" cy="838423"/>
          </a:xfrm>
          <a:prstGeom prst="roundRect">
            <a:avLst/>
          </a:prstGeom>
          <a:gradFill flip="none" rotWithShape="1">
            <a:gsLst>
              <a:gs pos="0">
                <a:srgbClr val="0173BB"/>
              </a:gs>
              <a:gs pos="100000">
                <a:schemeClr val="accent1">
                  <a:alpha val="28656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06A718-B984-2341-5D3B-461EC7671233}"/>
              </a:ext>
            </a:extLst>
          </p:cNvPr>
          <p:cNvSpPr txBox="1"/>
          <p:nvPr/>
        </p:nvSpPr>
        <p:spPr>
          <a:xfrm>
            <a:off x="991035" y="512776"/>
            <a:ext cx="549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lt"/>
                <a:ea typeface="+mj-lt"/>
              </a:rPr>
              <a:t>单击此处添加小标题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E0B971-24FC-100F-FC4B-BBC25F3F5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5" r="68876"/>
          <a:stretch/>
        </p:blipFill>
        <p:spPr>
          <a:xfrm>
            <a:off x="-1507954" y="937668"/>
            <a:ext cx="15989827" cy="59203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371"/>
          <a:stretch>
            <a:fillRect/>
          </a:stretch>
        </p:blipFill>
        <p:spPr>
          <a:xfrm>
            <a:off x="785499" y="1657984"/>
            <a:ext cx="3493539" cy="3542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5605258" y="1918969"/>
            <a:ext cx="4382121" cy="4486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单击此处添加文本</a:t>
            </a:r>
          </a:p>
        </p:txBody>
      </p:sp>
      <p:sp>
        <p:nvSpPr>
          <p:cNvPr id="20" name="椭圆 19"/>
          <p:cNvSpPr/>
          <p:nvPr/>
        </p:nvSpPr>
        <p:spPr>
          <a:xfrm>
            <a:off x="5362160" y="6587229"/>
            <a:ext cx="1124800" cy="1188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1FE9A6-4F1F-0EA3-1A9D-04E35D067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sp>
        <p:nvSpPr>
          <p:cNvPr id="3" name="矩形: 圆角 7">
            <a:extLst>
              <a:ext uri="{FF2B5EF4-FFF2-40B4-BE49-F238E27FC236}">
                <a16:creationId xmlns:a16="http://schemas.microsoft.com/office/drawing/2014/main" id="{04632310-8111-7F22-BFB5-10D5D59830B1}"/>
              </a:ext>
            </a:extLst>
          </p:cNvPr>
          <p:cNvSpPr/>
          <p:nvPr/>
        </p:nvSpPr>
        <p:spPr>
          <a:xfrm>
            <a:off x="670583" y="447508"/>
            <a:ext cx="6664495" cy="838423"/>
          </a:xfrm>
          <a:prstGeom prst="roundRect">
            <a:avLst/>
          </a:prstGeom>
          <a:gradFill flip="none" rotWithShape="1">
            <a:gsLst>
              <a:gs pos="0">
                <a:srgbClr val="0173BB"/>
              </a:gs>
              <a:gs pos="100000">
                <a:schemeClr val="accent1">
                  <a:alpha val="28656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134928-1486-1596-6661-2FE9CC29F030}"/>
              </a:ext>
            </a:extLst>
          </p:cNvPr>
          <p:cNvSpPr txBox="1"/>
          <p:nvPr/>
        </p:nvSpPr>
        <p:spPr>
          <a:xfrm>
            <a:off x="991035" y="512776"/>
            <a:ext cx="549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lt"/>
                <a:ea typeface="+mj-lt"/>
              </a:rPr>
              <a:t>单击此处添加小标题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FC3D089-449E-C067-EA03-B6F19E06E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5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AF0E84-D983-1E98-FCFE-3D52D9B0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5" r="68876"/>
          <a:stretch/>
        </p:blipFill>
        <p:spPr>
          <a:xfrm>
            <a:off x="-1498015" y="1047480"/>
            <a:ext cx="15989827" cy="59203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9440" y="2549525"/>
            <a:ext cx="3098800" cy="182308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zh-CN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感谢观看</a:t>
            </a:r>
            <a:endParaRPr lang="zh-CN" alt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D3DE58-3A0A-5529-2E3B-60FFC9F23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187" y="0"/>
            <a:ext cx="2844800" cy="1219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5A9CDF-1441-DFCE-2061-1F99464B4DBD}"/>
              </a:ext>
            </a:extLst>
          </p:cNvPr>
          <p:cNvSpPr txBox="1"/>
          <p:nvPr/>
        </p:nvSpPr>
        <p:spPr>
          <a:xfrm>
            <a:off x="5217142" y="4083411"/>
            <a:ext cx="77028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1" spc="-300" dirty="0">
                <a:ln/>
                <a:solidFill>
                  <a:schemeClr val="bg1">
                    <a:alpha val="14000"/>
                  </a:schemeClr>
                </a:solidFill>
                <a:latin typeface="Alibaba PuHuiTi 2.0 115 Black" pitchFamily="18" charset="-122"/>
                <a:ea typeface="Alibaba PuHuiTi 2.0 115 Black" pitchFamily="18" charset="-122"/>
                <a:cs typeface="Alibaba PuHuiTi 2.0 115 Black" pitchFamily="18" charset="-122"/>
              </a:rPr>
              <a:t>2023</a:t>
            </a:r>
            <a:endParaRPr lang="zh-CN" altLang="en-US" sz="23900" b="1" spc="-300" dirty="0">
              <a:ln/>
              <a:solidFill>
                <a:schemeClr val="bg1">
                  <a:alpha val="14000"/>
                </a:schemeClr>
              </a:solidFill>
              <a:latin typeface="Alibaba PuHuiTi 2.0 115 Black" pitchFamily="18" charset="-122"/>
              <a:ea typeface="Alibaba PuHuiTi 2.0 115 Black" pitchFamily="18" charset="-122"/>
              <a:cs typeface="Alibaba PuHuiTi 2.0 115 Black" pitchFamily="18" charset="-122"/>
            </a:endParaRPr>
          </a:p>
        </p:txBody>
      </p:sp>
      <p:cxnSp>
        <p:nvCxnSpPr>
          <p:cNvPr id="12" name="直接连接符 25">
            <a:extLst>
              <a:ext uri="{FF2B5EF4-FFF2-40B4-BE49-F238E27FC236}">
                <a16:creationId xmlns:a16="http://schemas.microsoft.com/office/drawing/2014/main" id="{22028662-0540-BD07-77B1-CC76FF28E2DF}"/>
              </a:ext>
            </a:extLst>
          </p:cNvPr>
          <p:cNvCxnSpPr>
            <a:cxnSpLocks/>
          </p:cNvCxnSpPr>
          <p:nvPr/>
        </p:nvCxnSpPr>
        <p:spPr>
          <a:xfrm flipH="1">
            <a:off x="7205870" y="3118130"/>
            <a:ext cx="4986130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0" y="949271"/>
            <a:ext cx="8762260" cy="920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7045" y="175080"/>
            <a:ext cx="5495925" cy="7067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j-lt"/>
                <a:ea typeface="+mj-lt"/>
              </a:rPr>
              <a:t>目录</a:t>
            </a:r>
            <a:r>
              <a:rPr lang="en-US" altLang="zh-CN" sz="4000" b="1" dirty="0">
                <a:latin typeface="+mj-lt"/>
                <a:ea typeface="+mj-lt"/>
              </a:rPr>
              <a:t> catalogue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758" y="4622330"/>
            <a:ext cx="13679170" cy="311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/>
          <p:cNvGrpSpPr/>
          <p:nvPr/>
        </p:nvGrpSpPr>
        <p:grpSpPr>
          <a:xfrm>
            <a:off x="1232709" y="1721660"/>
            <a:ext cx="5631017" cy="683036"/>
            <a:chOff x="1232709" y="1554020"/>
            <a:chExt cx="5631017" cy="6830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文本框 17"/>
            <p:cNvSpPr txBox="1"/>
            <p:nvPr/>
          </p:nvSpPr>
          <p:spPr>
            <a:xfrm>
              <a:off x="1898534" y="1633928"/>
              <a:ext cx="496519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/>
                <a:t>单击此处添加文本</a:t>
              </a:r>
            </a:p>
          </p:txBody>
        </p:sp>
        <p:sp>
          <p:nvSpPr>
            <p:cNvPr id="12" name="七边形 11"/>
            <p:cNvSpPr/>
            <p:nvPr/>
          </p:nvSpPr>
          <p:spPr>
            <a:xfrm>
              <a:off x="1232709" y="1554020"/>
              <a:ext cx="665825" cy="6830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31338" y="2418329"/>
            <a:ext cx="5631017" cy="683036"/>
            <a:chOff x="1232709" y="1554020"/>
            <a:chExt cx="5631017" cy="6830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文本框 21"/>
            <p:cNvSpPr txBox="1"/>
            <p:nvPr/>
          </p:nvSpPr>
          <p:spPr>
            <a:xfrm>
              <a:off x="1898534" y="1633928"/>
              <a:ext cx="496519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/>
                <a:t>单击此处添加文本</a:t>
              </a:r>
            </a:p>
          </p:txBody>
        </p:sp>
        <p:sp>
          <p:nvSpPr>
            <p:cNvPr id="25" name="七边形 24"/>
            <p:cNvSpPr/>
            <p:nvPr/>
          </p:nvSpPr>
          <p:spPr>
            <a:xfrm>
              <a:off x="1232709" y="1554020"/>
              <a:ext cx="665825" cy="6830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98552" y="3114998"/>
            <a:ext cx="5631017" cy="683036"/>
            <a:chOff x="1232709" y="1554020"/>
            <a:chExt cx="5631017" cy="6830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文本框 27"/>
            <p:cNvSpPr txBox="1"/>
            <p:nvPr/>
          </p:nvSpPr>
          <p:spPr>
            <a:xfrm>
              <a:off x="1898534" y="1633928"/>
              <a:ext cx="496519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/>
                <a:t>单击此处添加文本</a:t>
              </a:r>
            </a:p>
          </p:txBody>
        </p:sp>
        <p:sp>
          <p:nvSpPr>
            <p:cNvPr id="29" name="七边形 28"/>
            <p:cNvSpPr/>
            <p:nvPr/>
          </p:nvSpPr>
          <p:spPr>
            <a:xfrm>
              <a:off x="1232709" y="1554020"/>
              <a:ext cx="665825" cy="6830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69493" y="3794062"/>
            <a:ext cx="5631017" cy="683036"/>
            <a:chOff x="1232709" y="1554020"/>
            <a:chExt cx="5631017" cy="6830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文本框 30"/>
            <p:cNvSpPr txBox="1"/>
            <p:nvPr/>
          </p:nvSpPr>
          <p:spPr>
            <a:xfrm>
              <a:off x="1898534" y="1633928"/>
              <a:ext cx="496519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/>
                <a:t>单击此处添加文本</a:t>
              </a:r>
            </a:p>
          </p:txBody>
        </p:sp>
        <p:sp>
          <p:nvSpPr>
            <p:cNvPr id="32" name="七边形 31"/>
            <p:cNvSpPr/>
            <p:nvPr/>
          </p:nvSpPr>
          <p:spPr>
            <a:xfrm>
              <a:off x="1232709" y="1554020"/>
              <a:ext cx="665825" cy="6830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</p:grpSp>
      <p:sp>
        <p:nvSpPr>
          <p:cNvPr id="36" name="圆: 空心 35"/>
          <p:cNvSpPr/>
          <p:nvPr/>
        </p:nvSpPr>
        <p:spPr>
          <a:xfrm>
            <a:off x="9638665" y="1826260"/>
            <a:ext cx="4603750" cy="4540885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0DDC91-43C0-9AF1-B716-577673471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992880" cy="6858000"/>
          </a:xfrm>
          <a:prstGeom prst="rect">
            <a:avLst/>
          </a:prstGeom>
          <a:solidFill>
            <a:srgbClr val="2D5292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31026" y="1738418"/>
            <a:ext cx="132279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  <a:endParaRPr lang="zh-CN" alt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6634" y="1938472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点击此处输入小标题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884919" y="2770362"/>
            <a:ext cx="72745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19D11D2-7ECD-5504-5C55-66D3C220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7ECB96-0922-9510-D73D-992477B5C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" r="6406" b="69338"/>
          <a:stretch/>
        </p:blipFill>
        <p:spPr>
          <a:xfrm>
            <a:off x="5737752" y="5363718"/>
            <a:ext cx="6570789" cy="15839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E15C45-EEB5-B847-BB5A-F84F7F308E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74" b="58216"/>
          <a:stretch/>
        </p:blipFill>
        <p:spPr>
          <a:xfrm>
            <a:off x="-153754" y="3061857"/>
            <a:ext cx="4300388" cy="3796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: 空心 15"/>
          <p:cNvSpPr/>
          <p:nvPr/>
        </p:nvSpPr>
        <p:spPr>
          <a:xfrm>
            <a:off x="-2050415" y="4728210"/>
            <a:ext cx="4253230" cy="4152265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771" y="1825625"/>
            <a:ext cx="49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单击此处添加文本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68643" y="1816103"/>
            <a:ext cx="49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单击此处添加文本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184011" y="1825625"/>
            <a:ext cx="0" cy="38862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圆: 空心 35"/>
          <p:cNvSpPr/>
          <p:nvPr>
            <p:custDataLst>
              <p:tags r:id="rId1"/>
            </p:custDataLst>
          </p:nvPr>
        </p:nvSpPr>
        <p:spPr>
          <a:xfrm>
            <a:off x="9638665" y="1826260"/>
            <a:ext cx="4603750" cy="4540885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847ADF-6ACF-3957-14C0-8B7D60372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sp>
        <p:nvSpPr>
          <p:cNvPr id="3" name="矩形: 圆角 7">
            <a:extLst>
              <a:ext uri="{FF2B5EF4-FFF2-40B4-BE49-F238E27FC236}">
                <a16:creationId xmlns:a16="http://schemas.microsoft.com/office/drawing/2014/main" id="{3EAF2BC4-2664-21DE-C03C-0B6B715AEA92}"/>
              </a:ext>
            </a:extLst>
          </p:cNvPr>
          <p:cNvSpPr/>
          <p:nvPr/>
        </p:nvSpPr>
        <p:spPr>
          <a:xfrm>
            <a:off x="670583" y="447508"/>
            <a:ext cx="6664495" cy="838423"/>
          </a:xfrm>
          <a:prstGeom prst="roundRect">
            <a:avLst/>
          </a:prstGeom>
          <a:gradFill flip="none" rotWithShape="1">
            <a:gsLst>
              <a:gs pos="0">
                <a:srgbClr val="0173BB"/>
              </a:gs>
              <a:gs pos="100000">
                <a:schemeClr val="accent1">
                  <a:alpha val="28656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D5A6EF-A4C9-DC1C-E989-76B804F206AF}"/>
              </a:ext>
            </a:extLst>
          </p:cNvPr>
          <p:cNvSpPr txBox="1"/>
          <p:nvPr/>
        </p:nvSpPr>
        <p:spPr>
          <a:xfrm>
            <a:off x="991035" y="512776"/>
            <a:ext cx="549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lt"/>
                <a:ea typeface="+mj-lt"/>
              </a:rPr>
              <a:t>单击此处添加小标题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CC1BBD-562D-2125-649B-66D6CBA3D8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5" r="68876"/>
          <a:stretch/>
        </p:blipFill>
        <p:spPr>
          <a:xfrm>
            <a:off x="-1507954" y="937668"/>
            <a:ext cx="15989827" cy="5920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E0D9DB4-9D46-9FFA-CFC5-C6BA11966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5" r="68876"/>
          <a:stretch/>
        </p:blipFill>
        <p:spPr>
          <a:xfrm>
            <a:off x="-1507954" y="937668"/>
            <a:ext cx="15989827" cy="592033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25211" y="1825625"/>
            <a:ext cx="49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单击此处添加文本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730750" y="5737225"/>
            <a:ext cx="5150485" cy="3716655"/>
            <a:chOff x="4160520" y="5727412"/>
            <a:chExt cx="4472637" cy="3374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160520" y="5727412"/>
              <a:ext cx="3521543" cy="3374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44963" y="6070312"/>
              <a:ext cx="2788194" cy="2688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: 圆角 9"/>
          <p:cNvSpPr/>
          <p:nvPr/>
        </p:nvSpPr>
        <p:spPr>
          <a:xfrm>
            <a:off x="6096000" y="1825625"/>
            <a:ext cx="5274141" cy="358547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单击此处添加文本</a:t>
            </a:r>
          </a:p>
          <a:p>
            <a:pPr algn="ctr"/>
            <a:endParaRPr lang="zh-CN" altLang="en-US" dirty="0"/>
          </a:p>
        </p:txBody>
      </p:sp>
      <p:sp>
        <p:nvSpPr>
          <p:cNvPr id="12" name="圆: 空心 11"/>
          <p:cNvSpPr/>
          <p:nvPr/>
        </p:nvSpPr>
        <p:spPr>
          <a:xfrm>
            <a:off x="-1534795" y="2423795"/>
            <a:ext cx="2978150" cy="288925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F7C6C4-E2E9-871A-09ED-651DC76B1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sp>
        <p:nvSpPr>
          <p:cNvPr id="6" name="矩形: 圆角 7">
            <a:extLst>
              <a:ext uri="{FF2B5EF4-FFF2-40B4-BE49-F238E27FC236}">
                <a16:creationId xmlns:a16="http://schemas.microsoft.com/office/drawing/2014/main" id="{CBA2B672-65C5-3091-353B-214C35F5271E}"/>
              </a:ext>
            </a:extLst>
          </p:cNvPr>
          <p:cNvSpPr/>
          <p:nvPr/>
        </p:nvSpPr>
        <p:spPr>
          <a:xfrm>
            <a:off x="670583" y="447508"/>
            <a:ext cx="6664495" cy="838423"/>
          </a:xfrm>
          <a:prstGeom prst="roundRect">
            <a:avLst/>
          </a:prstGeom>
          <a:gradFill flip="none" rotWithShape="1">
            <a:gsLst>
              <a:gs pos="0">
                <a:srgbClr val="0173BB"/>
              </a:gs>
              <a:gs pos="100000">
                <a:schemeClr val="accent1">
                  <a:alpha val="28656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D41D60-AC4B-12E7-DF8A-3C1C7E511540}"/>
              </a:ext>
            </a:extLst>
          </p:cNvPr>
          <p:cNvSpPr txBox="1"/>
          <p:nvPr/>
        </p:nvSpPr>
        <p:spPr>
          <a:xfrm>
            <a:off x="991035" y="512776"/>
            <a:ext cx="549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lt"/>
                <a:ea typeface="+mj-lt"/>
              </a:rPr>
              <a:t>单击此处添加小标题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992880" cy="6858000"/>
          </a:xfrm>
          <a:prstGeom prst="rect">
            <a:avLst/>
          </a:prstGeom>
          <a:solidFill>
            <a:srgbClr val="2D5292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38987" y="1731218"/>
            <a:ext cx="132279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lang="zh-CN" alt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4595" y="1931272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点击此处输入小标题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992880" y="2763162"/>
            <a:ext cx="72745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BA8B4EC-513A-3CB7-6CA6-00120A82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F92AAD-216A-A7E9-C555-092C0AF48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35" y="4710407"/>
            <a:ext cx="3209365" cy="21527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5FC0AE-7BDD-5C2B-3510-5EC622043B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74" b="58216"/>
          <a:stretch/>
        </p:blipFill>
        <p:spPr>
          <a:xfrm>
            <a:off x="-153754" y="3061857"/>
            <a:ext cx="4300388" cy="3796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A32D272-09DA-CE86-D041-5DC9BA302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5" r="68876"/>
          <a:stretch/>
        </p:blipFill>
        <p:spPr>
          <a:xfrm>
            <a:off x="-1507954" y="937668"/>
            <a:ext cx="15989827" cy="5920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9156"/>
            <a:ext cx="12192000" cy="304800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772157" y="1798359"/>
            <a:ext cx="4217541" cy="362589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7071" y="2022475"/>
            <a:ext cx="49651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/>
              <a:t>单击此处添加文本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010784" y="1825625"/>
            <a:ext cx="4965192" cy="3625897"/>
            <a:chOff x="6096000" y="1798359"/>
            <a:chExt cx="4965192" cy="36258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6096000" y="1798359"/>
              <a:ext cx="4217541" cy="3625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96000" y="1993900"/>
              <a:ext cx="496519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en-US" altLang="zh-CN" sz="2800" dirty="0"/>
                <a:t>  </a:t>
              </a:r>
              <a:r>
                <a:rPr lang="zh-CN" altLang="en-US" sz="2800" dirty="0"/>
                <a:t>单击此处添加文本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5832145" y="1825625"/>
            <a:ext cx="0" cy="378555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F887C8F4-A1D4-0988-6810-EA16C850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sp>
        <p:nvSpPr>
          <p:cNvPr id="9" name="矩形: 圆角 7">
            <a:extLst>
              <a:ext uri="{FF2B5EF4-FFF2-40B4-BE49-F238E27FC236}">
                <a16:creationId xmlns:a16="http://schemas.microsoft.com/office/drawing/2014/main" id="{293B3FA8-33F1-AB50-E762-579E97F187CE}"/>
              </a:ext>
            </a:extLst>
          </p:cNvPr>
          <p:cNvSpPr/>
          <p:nvPr/>
        </p:nvSpPr>
        <p:spPr>
          <a:xfrm>
            <a:off x="670583" y="447508"/>
            <a:ext cx="6664495" cy="838423"/>
          </a:xfrm>
          <a:prstGeom prst="roundRect">
            <a:avLst/>
          </a:prstGeom>
          <a:gradFill flip="none" rotWithShape="1">
            <a:gsLst>
              <a:gs pos="0">
                <a:srgbClr val="0173BB"/>
              </a:gs>
              <a:gs pos="100000">
                <a:schemeClr val="accent1">
                  <a:alpha val="28656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F5366A-71CE-B305-83D8-244A00CA6C8C}"/>
              </a:ext>
            </a:extLst>
          </p:cNvPr>
          <p:cNvSpPr txBox="1"/>
          <p:nvPr/>
        </p:nvSpPr>
        <p:spPr>
          <a:xfrm>
            <a:off x="991035" y="512776"/>
            <a:ext cx="549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lt"/>
                <a:ea typeface="+mj-lt"/>
              </a:rPr>
              <a:t>单击此处添加小标题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5A1BB96-37ED-8437-C82F-4834BF0C3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5" r="68876"/>
          <a:stretch/>
        </p:blipFill>
        <p:spPr>
          <a:xfrm>
            <a:off x="-1507954" y="937668"/>
            <a:ext cx="15989827" cy="592033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25429" y="4370275"/>
            <a:ext cx="39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单击此处添加文本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385740" y="2744320"/>
            <a:ext cx="49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单击此处添加文本</a:t>
            </a:r>
          </a:p>
        </p:txBody>
      </p:sp>
      <p:sp>
        <p:nvSpPr>
          <p:cNvPr id="12" name="流程图: 接点 11"/>
          <p:cNvSpPr/>
          <p:nvPr/>
        </p:nvSpPr>
        <p:spPr>
          <a:xfrm>
            <a:off x="742123" y="3267540"/>
            <a:ext cx="775989" cy="829764"/>
          </a:xfrm>
          <a:prstGeom prst="flowChartConnector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13" name="流程图: 接点 12"/>
          <p:cNvSpPr/>
          <p:nvPr/>
        </p:nvSpPr>
        <p:spPr>
          <a:xfrm>
            <a:off x="4506381" y="2938779"/>
            <a:ext cx="775989" cy="829764"/>
          </a:xfrm>
          <a:prstGeom prst="flowChartConnector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14" name="流程图: 接点 13"/>
          <p:cNvSpPr/>
          <p:nvPr/>
        </p:nvSpPr>
        <p:spPr>
          <a:xfrm>
            <a:off x="7713192" y="1478779"/>
            <a:ext cx="775989" cy="829764"/>
          </a:xfrm>
          <a:prstGeom prst="flowChartConnector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868964" y="4034961"/>
            <a:ext cx="49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单击此处添加文本</a:t>
            </a:r>
          </a:p>
        </p:txBody>
      </p:sp>
      <p:sp>
        <p:nvSpPr>
          <p:cNvPr id="25" name="任意多边形: 形状 24"/>
          <p:cNvSpPr/>
          <p:nvPr/>
        </p:nvSpPr>
        <p:spPr>
          <a:xfrm>
            <a:off x="359021" y="1237272"/>
            <a:ext cx="9463596" cy="2866585"/>
          </a:xfrm>
          <a:custGeom>
            <a:avLst/>
            <a:gdLst>
              <a:gd name="connsiteX0" fmla="*/ 0 w 9463596"/>
              <a:gd name="connsiteY0" fmla="*/ 2831976 h 2866585"/>
              <a:gd name="connsiteX1" fmla="*/ 4882718 w 9463596"/>
              <a:gd name="connsiteY1" fmla="*/ 2467992 h 2866585"/>
              <a:gd name="connsiteX2" fmla="*/ 9463596 w 9463596"/>
              <a:gd name="connsiteY2" fmla="*/ 0 h 286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3596" h="2866585">
                <a:moveTo>
                  <a:pt x="0" y="2831976"/>
                </a:moveTo>
                <a:cubicBezTo>
                  <a:pt x="1652726" y="2885982"/>
                  <a:pt x="3305452" y="2939988"/>
                  <a:pt x="4882718" y="2467992"/>
                </a:cubicBezTo>
                <a:cubicBezTo>
                  <a:pt x="6459984" y="1995996"/>
                  <a:pt x="7961790" y="997998"/>
                  <a:pt x="9463596" y="0"/>
                </a:cubicBezTo>
              </a:path>
            </a:pathLst>
          </a:cu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305694" y="1612915"/>
            <a:ext cx="45719" cy="560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418753" y="6000333"/>
            <a:ext cx="45719" cy="5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484901" y="2642520"/>
            <a:ext cx="45719" cy="5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769963" y="5457522"/>
            <a:ext cx="45719" cy="5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54742" y="1752136"/>
            <a:ext cx="45719" cy="560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343205" y="4676479"/>
            <a:ext cx="45719" cy="560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23664" y="2816872"/>
            <a:ext cx="45719" cy="560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9023" y="5827881"/>
            <a:ext cx="45719" cy="560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04623" y="1186994"/>
            <a:ext cx="45719" cy="560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739923" y="6510145"/>
            <a:ext cx="45719" cy="5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9BCE26-7830-0C22-C5F4-5DEA9BA2A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sp>
        <p:nvSpPr>
          <p:cNvPr id="6" name="矩形: 圆角 7">
            <a:extLst>
              <a:ext uri="{FF2B5EF4-FFF2-40B4-BE49-F238E27FC236}">
                <a16:creationId xmlns:a16="http://schemas.microsoft.com/office/drawing/2014/main" id="{ABF5C102-CFA3-D569-30F6-234F93259D73}"/>
              </a:ext>
            </a:extLst>
          </p:cNvPr>
          <p:cNvSpPr/>
          <p:nvPr/>
        </p:nvSpPr>
        <p:spPr>
          <a:xfrm>
            <a:off x="670583" y="447508"/>
            <a:ext cx="6664495" cy="838423"/>
          </a:xfrm>
          <a:prstGeom prst="roundRect">
            <a:avLst/>
          </a:prstGeom>
          <a:gradFill flip="none" rotWithShape="1">
            <a:gsLst>
              <a:gs pos="0">
                <a:srgbClr val="0173BB"/>
              </a:gs>
              <a:gs pos="100000">
                <a:schemeClr val="accent1">
                  <a:alpha val="28656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FD5F0-22D0-B89B-F754-39B522CB2BD2}"/>
              </a:ext>
            </a:extLst>
          </p:cNvPr>
          <p:cNvSpPr txBox="1"/>
          <p:nvPr/>
        </p:nvSpPr>
        <p:spPr>
          <a:xfrm>
            <a:off x="991035" y="512776"/>
            <a:ext cx="549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lt"/>
                <a:ea typeface="+mj-lt"/>
              </a:rPr>
              <a:t>单击此处添加小标题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992880" cy="6858000"/>
          </a:xfrm>
          <a:prstGeom prst="rect">
            <a:avLst/>
          </a:prstGeom>
          <a:solidFill>
            <a:srgbClr val="2D5292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38987" y="1651704"/>
            <a:ext cx="132279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lang="zh-CN" alt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4595" y="1851758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点击此处输入小标题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992880" y="2683648"/>
            <a:ext cx="72745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3C5118A-9837-4459-7D8A-17DB8C108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8" y="175080"/>
            <a:ext cx="2266290" cy="6973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24E591-3155-6E9E-0743-D57E1969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90" y="5380517"/>
            <a:ext cx="4921609" cy="16066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9637F0-6484-26AF-267B-A8495B8D25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74" b="58216"/>
          <a:stretch/>
        </p:blipFill>
        <p:spPr>
          <a:xfrm>
            <a:off x="-153754" y="3061857"/>
            <a:ext cx="4300388" cy="379614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d0cf75b-b294-4879-8dc8-645d35202ed4"/>
  <p:tag name="COMMONDATA" val="eyJoZGlkIjoiOTVjMWUxNTdhNmYzMWM3OWU5ZmZjOTg0YTM2OGFmZT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178</Words>
  <Application>Microsoft Macintosh PowerPoint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思源黑体 CN Medium</vt:lpstr>
      <vt:lpstr>Alibaba PuHuiTi 2.0 115 Black</vt:lpstr>
      <vt:lpstr>Heiti SC Light</vt:lpstr>
      <vt:lpstr>Heiti SC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艺嘉</dc:creator>
  <cp:lastModifiedBy>Microsoft Office User</cp:lastModifiedBy>
  <cp:revision>16</cp:revision>
  <dcterms:created xsi:type="dcterms:W3CDTF">2023-05-19T14:32:00Z</dcterms:created>
  <dcterms:modified xsi:type="dcterms:W3CDTF">2023-05-29T06:02:16Z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DEFA4D9BE5C04EA19732A79D7D8A3CF2_13</vt:lpwstr>
  </property>
  <property fmtid="{D5CDD505-2E9C-101B-9397-08002B2CF9AE}" pid="3" name="KSOProductBuildVer">
    <vt:lpwstr>2052-11.1.0.14036</vt:lpwstr>
  </property>
</Properties>
</file>