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109" d="100"/>
          <a:sy n="109" d="100"/>
        </p:scale>
        <p:origin x="39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649F87-3AAB-4200-A65C-97E7E1C92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F83054-5B7E-4AB0-8358-27CAC0DEA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FC1FFF-8917-4926-A5B0-AC8BBC7D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D6B-8145-4C36-B7E3-5324DA883DA5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B98D01-F176-485C-AD38-196C5A4A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DEEC6D-EDFE-4890-8B15-2BF1451A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1621-C3EB-4729-851E-B2C09B3DE9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20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2AD76-3925-46EA-89F6-ECD2559E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782D45-AA3B-4C23-BA5B-B23CCB2C6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494F9B-C435-449A-A6BE-3F7BFDD0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D6B-8145-4C36-B7E3-5324DA883DA5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44D8FC-C693-45AC-8265-7EE51EA8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56C8F8-48E3-461B-AE4F-5C2B002E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1621-C3EB-4729-851E-B2C09B3DE9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85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DCBC0D-77B8-462B-9E5F-968803340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0697FD-A656-4DE8-B184-F71A88378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3FCBC-FDF5-4928-A3CB-66734B07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D6B-8145-4C36-B7E3-5324DA883DA5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09C584-743B-4423-B411-524FE32F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5D1958-1094-458A-8514-FA8F6A8C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1621-C3EB-4729-851E-B2C09B3DE9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8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51FF6-BA4C-40AE-B595-9EDBE64C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AEFC9E-590F-47BE-BBA0-8DB0CB31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75CF2D-E63D-4393-B0D7-50CA897B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D6B-8145-4C36-B7E3-5324DA883DA5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9B5D0-8339-4BC3-8EF3-EF7E617B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CC70E1-C9F3-40C5-97C2-BA600C7D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1621-C3EB-4729-851E-B2C09B3DE9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6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82268-7052-4F7A-AAD4-CECBF6B0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4A73C3-B761-4D89-9F6F-E23EEA158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98A6A5-D1DF-4B54-8011-C0AB0C59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D6B-8145-4C36-B7E3-5324DA883DA5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20CD6C-D729-48CD-A11A-F5521A4D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2EB3C5-940E-4EFF-92BE-BE5E3ACE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1621-C3EB-4729-851E-B2C09B3DE9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60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3FCB4-EF56-4FCB-A193-8BE2EE7B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D3E3D-6DBE-49D2-A3B6-AB896512A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2890BF-1E85-4FBB-A104-9DBC8CF48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1E71DE-DDA7-4F5A-A3EE-5937D5DF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D6B-8145-4C36-B7E3-5324DA883DA5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B5F967-3299-4755-9A81-1FEF75EE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556D60-4184-432A-ADFA-EA728711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1621-C3EB-4729-851E-B2C09B3DE9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63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E096C-899C-48BD-A933-46D30A95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A648CC-4E6C-41D3-8AD1-FF0CA4FA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83D219-47B4-459A-917E-4C27792C6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989C8A-0141-4671-B2FC-251458224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BCAB1A-506A-4786-8A20-11012BA05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41232F-4176-481A-B14A-8175E769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D6B-8145-4C36-B7E3-5324DA883DA5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D7698C-BE8B-4D45-B304-9BC38153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7B9323-60A7-4273-923C-FA0AD238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1621-C3EB-4729-851E-B2C09B3DE9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54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F23E7-8E57-4FCD-96BD-DA8B817D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01D21C-6600-4909-AD54-615A6595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D6B-8145-4C36-B7E3-5324DA883DA5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82FA34-DC95-4F3A-8361-21E4899B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9558E4-1AAD-436A-9507-C10A647B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1621-C3EB-4729-851E-B2C09B3DE9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77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42C2B4-A34D-44BC-8DF1-2F4F9047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D6B-8145-4C36-B7E3-5324DA883DA5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793571-B221-438F-9778-8A528CA2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CAB3E6-7527-4B75-9499-CF052673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1621-C3EB-4729-851E-B2C09B3DE9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7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A4800-011A-410C-ABBB-DA1609C7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CA8244-5A93-45EC-AAB0-3E83C1FC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CFBE7B-E6D0-448C-BAB2-215CC0003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BF75BE-6AC4-4DAC-A2CC-3F749158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D6B-8145-4C36-B7E3-5324DA883DA5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9BC33B-B3E3-432A-80BD-7249A34B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9F3B0D-0D0A-4EC0-81C0-A18D32C5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1621-C3EB-4729-851E-B2C09B3DE9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7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5126D-1ED9-4BB7-B98E-1084A7C3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80380D-7ACE-40BD-89DA-A41034397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23A56E-1936-4143-8B9E-769D40F97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22EFBF-6896-478E-96FF-D62DDC05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D6B-8145-4C36-B7E3-5324DA883DA5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9B2D5A-3F0C-4692-A681-9398D220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48DACB-AEDA-447C-9886-603C7487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1621-C3EB-4729-851E-B2C09B3DE9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7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A69011-D254-426F-A153-8B752E63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27DE47-6F5E-491C-87EC-A9BF27919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9C7B52-2C80-4A55-829F-BBC3C7B48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2D6B-8145-4C36-B7E3-5324DA883DA5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F2EF78-5A67-44B4-98FF-D800D69C4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495771-C92B-4BDA-B064-FA7C580BB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F1621-C3EB-4729-851E-B2C09B3DE9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0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B62F8908-E94B-4EDD-B4C8-F94451589DD3}"/>
              </a:ext>
            </a:extLst>
          </p:cNvPr>
          <p:cNvGrpSpPr/>
          <p:nvPr/>
        </p:nvGrpSpPr>
        <p:grpSpPr>
          <a:xfrm>
            <a:off x="1047882" y="2029294"/>
            <a:ext cx="6302319" cy="3198936"/>
            <a:chOff x="1047882" y="2029294"/>
            <a:chExt cx="6302319" cy="3198936"/>
          </a:xfrm>
        </p:grpSpPr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9C7014DF-7FD6-40FE-BAE6-46CD17D1C427}"/>
                </a:ext>
              </a:extLst>
            </p:cNvPr>
            <p:cNvCxnSpPr>
              <a:cxnSpLocks/>
            </p:cNvCxnSpPr>
            <p:nvPr/>
          </p:nvCxnSpPr>
          <p:spPr>
            <a:xfrm>
              <a:off x="4790783" y="3208695"/>
              <a:ext cx="2559418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AF60E5DB-B597-44DE-A04A-76D04494860F}"/>
                </a:ext>
              </a:extLst>
            </p:cNvPr>
            <p:cNvSpPr/>
            <p:nvPr/>
          </p:nvSpPr>
          <p:spPr>
            <a:xfrm>
              <a:off x="1047882" y="2462591"/>
              <a:ext cx="2765639" cy="276563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A0A779D9-9837-458D-932B-8EF729114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0701" y="2696450"/>
              <a:ext cx="765023" cy="114896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C4468AC4-69F6-4034-B2B0-2B26F5E096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6842" y="2696948"/>
              <a:ext cx="3623004" cy="5096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F8E87E3-24E1-46DC-9FB7-BF08AC9DE92C}"/>
                </a:ext>
              </a:extLst>
            </p:cNvPr>
            <p:cNvSpPr/>
            <p:nvPr/>
          </p:nvSpPr>
          <p:spPr>
            <a:xfrm>
              <a:off x="2349359" y="3764068"/>
              <a:ext cx="162685" cy="1626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3D2C57A-58BF-4EB3-BAA3-9AFD4EC85769}"/>
                </a:ext>
              </a:extLst>
            </p:cNvPr>
            <p:cNvSpPr/>
            <p:nvPr/>
          </p:nvSpPr>
          <p:spPr>
            <a:xfrm>
              <a:off x="3114382" y="2615109"/>
              <a:ext cx="162685" cy="1626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36FB7CD-3ADB-43A5-81A8-3EDAFD15C39C}"/>
                </a:ext>
              </a:extLst>
            </p:cNvPr>
            <p:cNvSpPr/>
            <p:nvPr/>
          </p:nvSpPr>
          <p:spPr>
            <a:xfrm>
              <a:off x="6738504" y="3125253"/>
              <a:ext cx="162685" cy="1626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38F9275C-772B-4B8F-B907-CE02C3FC2813}"/>
                </a:ext>
              </a:extLst>
            </p:cNvPr>
            <p:cNvGrpSpPr/>
            <p:nvPr/>
          </p:nvGrpSpPr>
          <p:grpSpPr>
            <a:xfrm>
              <a:off x="2429583" y="3284428"/>
              <a:ext cx="560981" cy="560982"/>
              <a:chOff x="5794940" y="4246630"/>
              <a:chExt cx="560981" cy="560982"/>
            </a:xfrm>
          </p:grpSpPr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BF2C4E6E-81D9-4B5D-AA13-380CB62CAF98}"/>
                  </a:ext>
                </a:extLst>
              </p:cNvPr>
              <p:cNvCxnSpPr/>
              <p:nvPr/>
            </p:nvCxnSpPr>
            <p:spPr>
              <a:xfrm>
                <a:off x="5794940" y="4807612"/>
                <a:ext cx="560981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7C10A301-E77E-424B-A957-3F97DDDA399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518032" y="4527121"/>
                <a:ext cx="5609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60CF36E7-DEA1-4CC7-8E0A-26889DED28CA}"/>
                </a:ext>
              </a:extLst>
            </p:cNvPr>
            <p:cNvGrpSpPr/>
            <p:nvPr/>
          </p:nvGrpSpPr>
          <p:grpSpPr>
            <a:xfrm rot="18297235">
              <a:off x="2843166" y="2029294"/>
              <a:ext cx="560981" cy="560982"/>
              <a:chOff x="5794940" y="4246630"/>
              <a:chExt cx="560981" cy="560982"/>
            </a:xfrm>
          </p:grpSpPr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33C881DE-8D4C-4BB2-AD46-698C1E609238}"/>
                  </a:ext>
                </a:extLst>
              </p:cNvPr>
              <p:cNvCxnSpPr/>
              <p:nvPr/>
            </p:nvCxnSpPr>
            <p:spPr>
              <a:xfrm>
                <a:off x="5794940" y="4807612"/>
                <a:ext cx="560981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DB3D7600-A10A-4840-BFA8-F5DF1038642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518032" y="4527121"/>
                <a:ext cx="5609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03A2C50C-FCFB-46CA-B3D3-6F58893196EC}"/>
                </a:ext>
              </a:extLst>
            </p:cNvPr>
            <p:cNvGrpSpPr/>
            <p:nvPr/>
          </p:nvGrpSpPr>
          <p:grpSpPr>
            <a:xfrm>
              <a:off x="5500756" y="2645613"/>
              <a:ext cx="560981" cy="560982"/>
              <a:chOff x="5794940" y="4246630"/>
              <a:chExt cx="560981" cy="560982"/>
            </a:xfrm>
          </p:grpSpPr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92780AF6-AEC3-425D-8311-5CC138F08F38}"/>
                  </a:ext>
                </a:extLst>
              </p:cNvPr>
              <p:cNvCxnSpPr/>
              <p:nvPr/>
            </p:nvCxnSpPr>
            <p:spPr>
              <a:xfrm>
                <a:off x="5794940" y="4807612"/>
                <a:ext cx="560981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54A5C920-3B03-4092-9C9D-FBB0761F2E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518032" y="4527121"/>
                <a:ext cx="560981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4A850E0-E29E-44B4-8536-9F9F7170EDF0}"/>
                </a:ext>
              </a:extLst>
            </p:cNvPr>
            <p:cNvSpPr txBox="1"/>
            <p:nvPr/>
          </p:nvSpPr>
          <p:spPr>
            <a:xfrm>
              <a:off x="1620653" y="3945645"/>
              <a:ext cx="1630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latin typeface="Georgia" panose="02040502050405020303" pitchFamily="18" charset="0"/>
                </a:rPr>
                <a:t>C</a:t>
              </a:r>
              <a:r>
                <a:rPr kumimoji="1" lang="en-US" altLang="ja-JP" sz="1400" dirty="0">
                  <a:latin typeface="Georgia" panose="02040502050405020303" pitchFamily="18" charset="0"/>
                </a:rPr>
                <a:t>rank joint</a:t>
              </a:r>
              <a:endParaRPr kumimoji="1" lang="ja-JP" altLang="en-US" sz="1400" dirty="0">
                <a:latin typeface="Georgia" panose="02040502050405020303" pitchFamily="18" charset="0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72EFE9A2-CA86-4F64-B380-845611F31DF0}"/>
                </a:ext>
              </a:extLst>
            </p:cNvPr>
            <p:cNvSpPr txBox="1"/>
            <p:nvPr/>
          </p:nvSpPr>
          <p:spPr>
            <a:xfrm>
              <a:off x="2413593" y="2069699"/>
              <a:ext cx="1249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Georgia" panose="02040502050405020303" pitchFamily="18" charset="0"/>
                </a:rPr>
                <a:t>Bar joint</a:t>
              </a:r>
              <a:endParaRPr kumimoji="1" lang="ja-JP" altLang="en-US" sz="1400" dirty="0">
                <a:latin typeface="Georgia" panose="02040502050405020303" pitchFamily="18" charset="0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A0BED291-64BF-4275-9692-BE9A9377C912}"/>
                </a:ext>
              </a:extLst>
            </p:cNvPr>
            <p:cNvSpPr txBox="1"/>
            <p:nvPr/>
          </p:nvSpPr>
          <p:spPr>
            <a:xfrm>
              <a:off x="5735139" y="3255865"/>
              <a:ext cx="1362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latin typeface="Georgia" panose="02040502050405020303" pitchFamily="18" charset="0"/>
                </a:rPr>
                <a:t>Slide</a:t>
              </a:r>
              <a:r>
                <a:rPr kumimoji="1" lang="en-US" altLang="ja-JP" sz="1400" dirty="0">
                  <a:latin typeface="Georgia" panose="02040502050405020303" pitchFamily="18" charset="0"/>
                </a:rPr>
                <a:t>r joint</a:t>
              </a:r>
              <a:endParaRPr kumimoji="1" lang="ja-JP" altLang="en-US" sz="1400" dirty="0"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05219C4B-E185-45B4-BBF2-1E1947ABF097}"/>
                    </a:ext>
                  </a:extLst>
                </p:cNvPr>
                <p:cNvSpPr txBox="1"/>
                <p:nvPr/>
              </p:nvSpPr>
              <p:spPr>
                <a:xfrm>
                  <a:off x="2957732" y="3635247"/>
                  <a:ext cx="1529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05219C4B-E185-45B4-BBF2-1E1947ABF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7732" y="3635247"/>
                  <a:ext cx="152927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12000" r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F3A02326-69C0-4F65-9147-FB5544F823FA}"/>
                    </a:ext>
                  </a:extLst>
                </p:cNvPr>
                <p:cNvSpPr txBox="1"/>
                <p:nvPr/>
              </p:nvSpPr>
              <p:spPr>
                <a:xfrm>
                  <a:off x="2261632" y="3170075"/>
                  <a:ext cx="155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1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F3A02326-69C0-4F65-9147-FB5544F823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632" y="3170075"/>
                  <a:ext cx="155364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4000" r="-24000" b="-25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718B0137-ADF8-4789-A3E6-EEA7C073BFAE}"/>
                    </a:ext>
                  </a:extLst>
                </p:cNvPr>
                <p:cNvSpPr txBox="1"/>
                <p:nvPr/>
              </p:nvSpPr>
              <p:spPr>
                <a:xfrm>
                  <a:off x="4620663" y="2624223"/>
                  <a:ext cx="36971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1400" b="0" i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bar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718B0137-ADF8-4789-A3E6-EEA7C073B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663" y="2624223"/>
                  <a:ext cx="369717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9836" r="-1639" b="-13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876A99B-5974-4B85-AE63-91690CF53AA0}"/>
                    </a:ext>
                  </a:extLst>
                </p:cNvPr>
                <p:cNvSpPr txBox="1"/>
                <p:nvPr/>
              </p:nvSpPr>
              <p:spPr>
                <a:xfrm>
                  <a:off x="2362312" y="2842587"/>
                  <a:ext cx="51398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1400" b="0" i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crank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876A99B-5974-4B85-AE63-91690CF53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312" y="2842587"/>
                  <a:ext cx="513987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7143" r="-1190" b="-13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4B912872-28CF-47F3-A162-DD8717BEF63E}"/>
                </a:ext>
              </a:extLst>
            </p:cNvPr>
            <p:cNvCxnSpPr>
              <a:cxnSpLocks/>
            </p:cNvCxnSpPr>
            <p:nvPr/>
          </p:nvCxnSpPr>
          <p:spPr>
            <a:xfrm>
              <a:off x="2429582" y="3916254"/>
              <a:ext cx="3071174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8A4D49D7-76BE-42EA-B021-D1982E224AC9}"/>
                </a:ext>
              </a:extLst>
            </p:cNvPr>
            <p:cNvCxnSpPr>
              <a:cxnSpLocks/>
            </p:cNvCxnSpPr>
            <p:nvPr/>
          </p:nvCxnSpPr>
          <p:spPr>
            <a:xfrm>
              <a:off x="5507339" y="3215709"/>
              <a:ext cx="0" cy="698015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7861EABB-8DF0-422D-99FD-CE5C3BE5372B}"/>
                    </a:ext>
                  </a:extLst>
                </p:cNvPr>
                <p:cNvSpPr txBox="1"/>
                <p:nvPr/>
              </p:nvSpPr>
              <p:spPr>
                <a:xfrm>
                  <a:off x="5543347" y="3430231"/>
                  <a:ext cx="259815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 i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7861EABB-8DF0-422D-99FD-CE5C3BE537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347" y="3430231"/>
                  <a:ext cx="259815" cy="232436"/>
                </a:xfrm>
                <a:prstGeom prst="rect">
                  <a:avLst/>
                </a:prstGeom>
                <a:blipFill>
                  <a:blip r:embed="rId6"/>
                  <a:stretch>
                    <a:fillRect l="-13953" b="-184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784E7137-DF60-498B-A7BF-59EFB0387A02}"/>
                    </a:ext>
                  </a:extLst>
                </p:cNvPr>
                <p:cNvSpPr txBox="1"/>
                <p:nvPr/>
              </p:nvSpPr>
              <p:spPr>
                <a:xfrm>
                  <a:off x="4000707" y="3931547"/>
                  <a:ext cx="2537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 i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784E7137-DF60-498B-A7BF-59EFB0387A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707" y="3931547"/>
                  <a:ext cx="253723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4286" b="-8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DEC81908-1499-4EB6-BAD5-3454922D834B}"/>
                    </a:ext>
                  </a:extLst>
                </p:cNvPr>
                <p:cNvSpPr txBox="1"/>
                <p:nvPr/>
              </p:nvSpPr>
              <p:spPr>
                <a:xfrm>
                  <a:off x="2887256" y="3261949"/>
                  <a:ext cx="1713866" cy="40517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1400" b="0" i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crank</m:t>
                            </m:r>
                          </m:sub>
                        </m:sSub>
                        <m:r>
                          <a:rPr kumimoji="1" lang="en-US" altLang="ja-JP" sz="1400" b="0" i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1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act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kumimoji="1" lang="en-US" altLang="ja-JP" sz="1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1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1400" b="0" i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offset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DEC81908-1499-4EB6-BAD5-3454922D8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256" y="3261949"/>
                  <a:ext cx="1713866" cy="405176"/>
                </a:xfrm>
                <a:prstGeom prst="rect">
                  <a:avLst/>
                </a:prstGeom>
                <a:blipFill>
                  <a:blip r:embed="rId8"/>
                  <a:stretch>
                    <a:fillRect l="-2135" t="-1493" b="-119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円弧 64">
              <a:extLst>
                <a:ext uri="{FF2B5EF4-FFF2-40B4-BE49-F238E27FC236}">
                  <a16:creationId xmlns:a16="http://schemas.microsoft.com/office/drawing/2014/main" id="{4115EC55-ECCB-4989-850E-67DEB79F1578}"/>
                </a:ext>
              </a:extLst>
            </p:cNvPr>
            <p:cNvSpPr/>
            <p:nvPr/>
          </p:nvSpPr>
          <p:spPr>
            <a:xfrm>
              <a:off x="2000786" y="3398254"/>
              <a:ext cx="864935" cy="864935"/>
            </a:xfrm>
            <a:prstGeom prst="arc">
              <a:avLst>
                <a:gd name="adj1" fmla="val 18643647"/>
                <a:gd name="adj2" fmla="val 0"/>
              </a:avLst>
            </a:prstGeom>
            <a:ln w="12700">
              <a:solidFill>
                <a:schemeClr val="bg1">
                  <a:lumMod val="65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700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岡田 佳都</dc:creator>
  <cp:lastModifiedBy>岡田 佳都</cp:lastModifiedBy>
  <cp:revision>6</cp:revision>
  <dcterms:created xsi:type="dcterms:W3CDTF">2019-12-23T07:22:00Z</dcterms:created>
  <dcterms:modified xsi:type="dcterms:W3CDTF">2019-12-23T08:08:51Z</dcterms:modified>
</cp:coreProperties>
</file>