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1"/>
  </p:notesMasterIdLst>
  <p:sldIdLst>
    <p:sldId id="256" r:id="rId2"/>
    <p:sldId id="259" r:id="rId3"/>
    <p:sldId id="265" r:id="rId4"/>
    <p:sldId id="263" r:id="rId5"/>
    <p:sldId id="274" r:id="rId6"/>
    <p:sldId id="266" r:id="rId7"/>
    <p:sldId id="267" r:id="rId8"/>
    <p:sldId id="268" r:id="rId9"/>
    <p:sldId id="282" r:id="rId10"/>
  </p:sldIdLst>
  <p:sldSz cx="9144000" cy="5143500" type="screen16x9"/>
  <p:notesSz cx="6858000" cy="9144000"/>
  <p:embeddedFontLst>
    <p:embeddedFont>
      <p:font typeface="Bebas Neue" panose="020F0502020204030204" pitchFamily="34" charset="0"/>
      <p:regular r:id="rId12"/>
    </p:embeddedFont>
    <p:embeddedFont>
      <p:font typeface="Days One" panose="020B0604020202020204" charset="0"/>
      <p:regular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Poppins" panose="020B0502040204020203" pitchFamily="2" charset="0"/>
      <p:regular r:id="rId18"/>
      <p:bold r:id="rId19"/>
      <p:italic r:id="rId20"/>
      <p:boldItalic r:id="rId21"/>
    </p:embeddedFont>
    <p:embeddedFont>
      <p:font typeface="Roboto Condensed Light" panose="020F0502020204030204" pitchFamily="2" charset="0"/>
      <p:regular r:id="rId22"/>
      <p:italic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B78C9B"/>
    <a:srgbClr val="000000"/>
    <a:srgbClr val="061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3D2507-43F6-4257-9067-CD77FA1EEA13}">
  <a:tblStyle styleId="{F03D2507-43F6-4257-9067-CD77FA1EEA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3476ef1bd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3476ef1bd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3476ef1bd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3476ef1bd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f4b4a831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f4b4a831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f4b4a8311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f4b4a8311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f4b4a8311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f4b4a8311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3476ef1bd8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3476ef1bd8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f4b4a831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f4b4a831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f4b4a8311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f4b4a8311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58200" y="2750225"/>
            <a:ext cx="4489411" cy="450716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225387" y="-225388"/>
            <a:ext cx="2863929" cy="331470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496699" y="-622887"/>
            <a:ext cx="1864389" cy="1853864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100" y="4214900"/>
            <a:ext cx="583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-1250850" y="-1219975"/>
            <a:ext cx="2660537" cy="267113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 rot="5400000">
            <a:off x="6397228" y="2666143"/>
            <a:ext cx="2724116" cy="315288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2"/>
          <p:cNvSpPr/>
          <p:nvPr/>
        </p:nvSpPr>
        <p:spPr>
          <a:xfrm rot="5953737">
            <a:off x="7473467" y="-1211609"/>
            <a:ext cx="2669559" cy="265440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720000" y="2804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 idx="2"/>
          </p:nvPr>
        </p:nvSpPr>
        <p:spPr>
          <a:xfrm>
            <a:off x="3403800" y="2804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3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4"/>
          </p:nvPr>
        </p:nvSpPr>
        <p:spPr>
          <a:xfrm>
            <a:off x="6087600" y="2804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5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/>
          <p:nvPr/>
        </p:nvSpPr>
        <p:spPr>
          <a:xfrm>
            <a:off x="7848600" y="3990497"/>
            <a:ext cx="2514551" cy="252456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1"/>
          <p:cNvSpPr/>
          <p:nvPr/>
        </p:nvSpPr>
        <p:spPr>
          <a:xfrm rot="-5232539">
            <a:off x="6273534" y="-444366"/>
            <a:ext cx="2803890" cy="327535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51"/>
          <p:cNvSpPr/>
          <p:nvPr/>
        </p:nvSpPr>
        <p:spPr>
          <a:xfrm rot="8629168">
            <a:off x="-1559635" y="120431"/>
            <a:ext cx="4033685" cy="471214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/>
          <p:nvPr/>
        </p:nvSpPr>
        <p:spPr>
          <a:xfrm>
            <a:off x="7493100" y="-1161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2"/>
          <p:cNvSpPr/>
          <p:nvPr/>
        </p:nvSpPr>
        <p:spPr>
          <a:xfrm>
            <a:off x="-2665675" y="2789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2"/>
          <p:cNvSpPr/>
          <p:nvPr/>
        </p:nvSpPr>
        <p:spPr>
          <a:xfrm rot="1848319">
            <a:off x="6172266" y="2568611"/>
            <a:ext cx="3492400" cy="4079767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2"/>
          <p:cNvSpPr/>
          <p:nvPr/>
        </p:nvSpPr>
        <p:spPr>
          <a:xfrm rot="7003599" flipH="1">
            <a:off x="19183" y="-1603364"/>
            <a:ext cx="3492424" cy="407967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9133652">
            <a:off x="-991215" y="-200730"/>
            <a:ext cx="2950761" cy="344692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55050" y="3735125"/>
            <a:ext cx="2736768" cy="274767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 rot="5590127">
            <a:off x="7435755" y="-1031003"/>
            <a:ext cx="2766701" cy="2750998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181425" y="2852325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836300" y="2852325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181425" y="33743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836300" y="33743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rot="1451954">
            <a:off x="6169205" y="2098647"/>
            <a:ext cx="3542609" cy="4138293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7797900" y="-906375"/>
            <a:ext cx="2451002" cy="246076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 rot="-2278797">
            <a:off x="-1316671" y="131086"/>
            <a:ext cx="2264352" cy="2251500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0000" y="1207475"/>
            <a:ext cx="54759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10800000" flipH="1">
            <a:off x="7131150" y="30185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 flipH="1">
            <a:off x="-2132275" y="-226612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9099793" flipH="1">
            <a:off x="6864111" y="-963286"/>
            <a:ext cx="2803921" cy="32753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-1345006" flipH="1">
            <a:off x="-933337" y="2256518"/>
            <a:ext cx="3492326" cy="407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324050" y="1307100"/>
            <a:ext cx="6495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7221950" y="2819400"/>
            <a:ext cx="2065727" cy="241307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 rot="10800000">
            <a:off x="-188500" y="-133350"/>
            <a:ext cx="2065727" cy="241307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 rot="-5400000">
            <a:off x="-923181" y="3487138"/>
            <a:ext cx="2702570" cy="2687231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 rot="5400000">
            <a:off x="7382544" y="-903874"/>
            <a:ext cx="2702570" cy="2687231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subTitle" idx="1"/>
          </p:nvPr>
        </p:nvSpPr>
        <p:spPr>
          <a:xfrm>
            <a:off x="713225" y="3190650"/>
            <a:ext cx="435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0000" y="1337275"/>
            <a:ext cx="5179500" cy="15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5400000">
            <a:off x="6067275" y="-1569762"/>
            <a:ext cx="4954084" cy="4973820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21"/>
          <p:cNvGrpSpPr/>
          <p:nvPr/>
        </p:nvGrpSpPr>
        <p:grpSpPr>
          <a:xfrm rot="10800000">
            <a:off x="4894308" y="3283225"/>
            <a:ext cx="2856778" cy="2850819"/>
            <a:chOff x="7193640" y="535000"/>
            <a:chExt cx="1450362" cy="1447410"/>
          </a:xfrm>
        </p:grpSpPr>
        <p:sp>
          <p:nvSpPr>
            <p:cNvPr id="136" name="Google Shape;136;p21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6620650" y="2409026"/>
            <a:ext cx="2593954" cy="3030123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-1040500" y="-991125"/>
            <a:ext cx="3074884" cy="3087133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1844950" y="1835525"/>
            <a:ext cx="4919400" cy="4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1844950" y="2682250"/>
            <a:ext cx="4966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/>
          <p:nvPr/>
        </p:nvSpPr>
        <p:spPr>
          <a:xfrm rot="10800000">
            <a:off x="11" y="0"/>
            <a:ext cx="2950735" cy="34468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/>
          <p:nvPr/>
        </p:nvSpPr>
        <p:spPr>
          <a:xfrm rot="-4500015">
            <a:off x="6665037" y="2969778"/>
            <a:ext cx="4401935" cy="441947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  <a:alpha val="28130"/>
                </a:srgbClr>
              </a:gs>
              <a:gs pos="100000">
                <a:srgbClr val="FFFFFF">
                  <a:alpha val="28235"/>
                  <a:alpha val="2813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1595563" y="1921413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subTitle" idx="2"/>
          </p:nvPr>
        </p:nvSpPr>
        <p:spPr>
          <a:xfrm>
            <a:off x="4650375" y="3121750"/>
            <a:ext cx="2907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3"/>
          </p:nvPr>
        </p:nvSpPr>
        <p:spPr>
          <a:xfrm>
            <a:off x="1595575" y="2443438"/>
            <a:ext cx="29076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subTitle" idx="4"/>
          </p:nvPr>
        </p:nvSpPr>
        <p:spPr>
          <a:xfrm>
            <a:off x="4818775" y="3643775"/>
            <a:ext cx="27393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3" name="Google Shape;213;p31"/>
          <p:cNvGrpSpPr/>
          <p:nvPr/>
        </p:nvGrpSpPr>
        <p:grpSpPr>
          <a:xfrm rot="-5400000">
            <a:off x="-221739" y="3717172"/>
            <a:ext cx="2316373" cy="2311659"/>
            <a:chOff x="7193640" y="535000"/>
            <a:chExt cx="1450362" cy="1447410"/>
          </a:xfrm>
        </p:grpSpPr>
        <p:sp>
          <p:nvSpPr>
            <p:cNvPr id="214" name="Google Shape;214;p31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28130"/>
                  </a:srgbClr>
                </a:gs>
                <a:gs pos="100000">
                  <a:srgbClr val="FFFFFF">
                    <a:alpha val="28235"/>
                    <a:alpha val="2813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7" r:id="rId5"/>
    <p:sldLayoutId id="2147483658" r:id="rId6"/>
    <p:sldLayoutId id="2147483667" r:id="rId7"/>
    <p:sldLayoutId id="2147483668" r:id="rId8"/>
    <p:sldLayoutId id="2147483677" r:id="rId9"/>
    <p:sldLayoutId id="2147483678" r:id="rId10"/>
    <p:sldLayoutId id="2147483697" r:id="rId11"/>
    <p:sldLayoutId id="214748369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>
            <a:spLocks noGrp="1"/>
          </p:cNvSpPr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OF THINGS</a:t>
            </a:r>
            <a:endParaRPr/>
          </a:p>
        </p:txBody>
      </p:sp>
      <p:cxnSp>
        <p:nvCxnSpPr>
          <p:cNvPr id="437" name="Google Shape;437;p58"/>
          <p:cNvCxnSpPr/>
          <p:nvPr/>
        </p:nvCxnSpPr>
        <p:spPr>
          <a:xfrm>
            <a:off x="724850" y="3973075"/>
            <a:ext cx="548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8" name="Google Shape;438;p58"/>
          <p:cNvGrpSpPr/>
          <p:nvPr/>
        </p:nvGrpSpPr>
        <p:grpSpPr>
          <a:xfrm>
            <a:off x="6978465" y="570975"/>
            <a:ext cx="1450362" cy="1447410"/>
            <a:chOff x="7193640" y="535000"/>
            <a:chExt cx="1450362" cy="1447410"/>
          </a:xfrm>
        </p:grpSpPr>
        <p:sp>
          <p:nvSpPr>
            <p:cNvPr id="439" name="Google Shape;439;p58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8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8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8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8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8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58"/>
          <p:cNvGrpSpPr/>
          <p:nvPr/>
        </p:nvGrpSpPr>
        <p:grpSpPr>
          <a:xfrm flipH="1">
            <a:off x="6205843" y="624360"/>
            <a:ext cx="2222991" cy="2380171"/>
            <a:chOff x="279450" y="571167"/>
            <a:chExt cx="1533626" cy="1642063"/>
          </a:xfrm>
        </p:grpSpPr>
        <p:sp>
          <p:nvSpPr>
            <p:cNvPr id="446" name="Google Shape;446;p58"/>
            <p:cNvSpPr/>
            <p:nvPr/>
          </p:nvSpPr>
          <p:spPr>
            <a:xfrm>
              <a:off x="328046" y="591443"/>
              <a:ext cx="1470248" cy="1255737"/>
            </a:xfrm>
            <a:custGeom>
              <a:avLst/>
              <a:gdLst/>
              <a:ahLst/>
              <a:cxnLst/>
              <a:rect l="l" t="t" r="r" b="b"/>
              <a:pathLst>
                <a:path w="38574" h="32946" extrusionOk="0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8"/>
            <p:cNvSpPr/>
            <p:nvPr/>
          </p:nvSpPr>
          <p:spPr>
            <a:xfrm>
              <a:off x="1161610" y="949375"/>
              <a:ext cx="508950" cy="987369"/>
            </a:xfrm>
            <a:custGeom>
              <a:avLst/>
              <a:gdLst/>
              <a:ahLst/>
              <a:cxnLst/>
              <a:rect l="l" t="t" r="r" b="b"/>
              <a:pathLst>
                <a:path w="13353" h="25905" extrusionOk="0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8"/>
            <p:cNvSpPr/>
            <p:nvPr/>
          </p:nvSpPr>
          <p:spPr>
            <a:xfrm>
              <a:off x="474253" y="949375"/>
              <a:ext cx="821264" cy="544625"/>
            </a:xfrm>
            <a:custGeom>
              <a:avLst/>
              <a:gdLst/>
              <a:ahLst/>
              <a:cxnLst/>
              <a:rect l="l" t="t" r="r" b="b"/>
              <a:pathLst>
                <a:path w="21547" h="14289" extrusionOk="0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8"/>
            <p:cNvSpPr/>
            <p:nvPr/>
          </p:nvSpPr>
          <p:spPr>
            <a:xfrm>
              <a:off x="474253" y="1445889"/>
              <a:ext cx="1196316" cy="767331"/>
            </a:xfrm>
            <a:custGeom>
              <a:avLst/>
              <a:gdLst/>
              <a:ahLst/>
              <a:cxnLst/>
              <a:rect l="l" t="t" r="r" b="b"/>
              <a:pathLst>
                <a:path w="31387" h="20132" extrusionOk="0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8"/>
            <p:cNvSpPr/>
            <p:nvPr/>
          </p:nvSpPr>
          <p:spPr>
            <a:xfrm>
              <a:off x="969437" y="1493952"/>
              <a:ext cx="701125" cy="719268"/>
            </a:xfrm>
            <a:custGeom>
              <a:avLst/>
              <a:gdLst/>
              <a:ahLst/>
              <a:cxnLst/>
              <a:rect l="l" t="t" r="r" b="b"/>
              <a:pathLst>
                <a:path w="18395" h="18871" extrusionOk="0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8"/>
            <p:cNvSpPr/>
            <p:nvPr/>
          </p:nvSpPr>
          <p:spPr>
            <a:xfrm>
              <a:off x="969437" y="949375"/>
              <a:ext cx="701125" cy="1263855"/>
            </a:xfrm>
            <a:custGeom>
              <a:avLst/>
              <a:gdLst/>
              <a:ahLst/>
              <a:cxnLst/>
              <a:rect l="l" t="t" r="r" b="b"/>
              <a:pathLst>
                <a:path w="18395" h="33159" extrusionOk="0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8"/>
            <p:cNvSpPr/>
            <p:nvPr/>
          </p:nvSpPr>
          <p:spPr>
            <a:xfrm>
              <a:off x="279450" y="1498868"/>
              <a:ext cx="1471963" cy="348981"/>
            </a:xfrm>
            <a:custGeom>
              <a:avLst/>
              <a:gdLst/>
              <a:ahLst/>
              <a:cxnLst/>
              <a:rect l="l" t="t" r="r" b="b"/>
              <a:pathLst>
                <a:path w="38619" h="9156" extrusionOk="0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8"/>
            <p:cNvSpPr/>
            <p:nvPr/>
          </p:nvSpPr>
          <p:spPr>
            <a:xfrm>
              <a:off x="809927" y="571167"/>
              <a:ext cx="1003149" cy="895512"/>
            </a:xfrm>
            <a:custGeom>
              <a:avLst/>
              <a:gdLst/>
              <a:ahLst/>
              <a:cxnLst/>
              <a:rect l="l" t="t" r="r" b="b"/>
              <a:pathLst>
                <a:path w="26319" h="23495" extrusionOk="0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58"/>
          <p:cNvGrpSpPr/>
          <p:nvPr/>
        </p:nvGrpSpPr>
        <p:grpSpPr>
          <a:xfrm>
            <a:off x="6724281" y="3004537"/>
            <a:ext cx="310599" cy="294704"/>
            <a:chOff x="6724281" y="3004537"/>
            <a:chExt cx="310599" cy="294704"/>
          </a:xfrm>
        </p:grpSpPr>
        <p:sp>
          <p:nvSpPr>
            <p:cNvPr id="455" name="Google Shape;455;p58"/>
            <p:cNvSpPr/>
            <p:nvPr/>
          </p:nvSpPr>
          <p:spPr>
            <a:xfrm>
              <a:off x="6771315" y="30045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8"/>
            <p:cNvSpPr/>
            <p:nvPr/>
          </p:nvSpPr>
          <p:spPr>
            <a:xfrm>
              <a:off x="6724281" y="30570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58"/>
          <p:cNvGrpSpPr/>
          <p:nvPr/>
        </p:nvGrpSpPr>
        <p:grpSpPr>
          <a:xfrm>
            <a:off x="8005637" y="2529896"/>
            <a:ext cx="274389" cy="287882"/>
            <a:chOff x="8005637" y="2529896"/>
            <a:chExt cx="274389" cy="287882"/>
          </a:xfrm>
        </p:grpSpPr>
        <p:sp>
          <p:nvSpPr>
            <p:cNvPr id="458" name="Google Shape;458;p58"/>
            <p:cNvSpPr/>
            <p:nvPr/>
          </p:nvSpPr>
          <p:spPr>
            <a:xfrm>
              <a:off x="8005637" y="252989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8"/>
            <p:cNvSpPr/>
            <p:nvPr/>
          </p:nvSpPr>
          <p:spPr>
            <a:xfrm>
              <a:off x="8058159" y="257689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58"/>
          <p:cNvSpPr/>
          <p:nvPr/>
        </p:nvSpPr>
        <p:spPr>
          <a:xfrm>
            <a:off x="5908493" y="1481213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8"/>
          <p:cNvSpPr/>
          <p:nvPr/>
        </p:nvSpPr>
        <p:spPr>
          <a:xfrm>
            <a:off x="6126488" y="1858060"/>
            <a:ext cx="78441" cy="78441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58"/>
          <p:cNvGrpSpPr/>
          <p:nvPr/>
        </p:nvGrpSpPr>
        <p:grpSpPr>
          <a:xfrm rot="8945712">
            <a:off x="881263" y="497824"/>
            <a:ext cx="470500" cy="545601"/>
            <a:chOff x="5320111" y="1881293"/>
            <a:chExt cx="470512" cy="545615"/>
          </a:xfrm>
        </p:grpSpPr>
        <p:sp>
          <p:nvSpPr>
            <p:cNvPr id="463" name="Google Shape;463;p58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8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8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58"/>
          <p:cNvGrpSpPr/>
          <p:nvPr/>
        </p:nvGrpSpPr>
        <p:grpSpPr>
          <a:xfrm>
            <a:off x="1458464" y="748536"/>
            <a:ext cx="315323" cy="376981"/>
            <a:chOff x="4040314" y="1769061"/>
            <a:chExt cx="315323" cy="376981"/>
          </a:xfrm>
        </p:grpSpPr>
        <p:sp>
          <p:nvSpPr>
            <p:cNvPr id="467" name="Google Shape;467;p58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8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8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58"/>
          <p:cNvSpPr/>
          <p:nvPr/>
        </p:nvSpPr>
        <p:spPr>
          <a:xfrm>
            <a:off x="7712293" y="4060888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8"/>
          <p:cNvSpPr/>
          <p:nvPr/>
        </p:nvSpPr>
        <p:spPr>
          <a:xfrm>
            <a:off x="8005628" y="4190098"/>
            <a:ext cx="376994" cy="37699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58"/>
          <p:cNvGrpSpPr/>
          <p:nvPr/>
        </p:nvGrpSpPr>
        <p:grpSpPr>
          <a:xfrm rot="2395509">
            <a:off x="1042623" y="1261797"/>
            <a:ext cx="274395" cy="287888"/>
            <a:chOff x="2772212" y="2822146"/>
            <a:chExt cx="274389" cy="287882"/>
          </a:xfrm>
        </p:grpSpPr>
        <p:sp>
          <p:nvSpPr>
            <p:cNvPr id="473" name="Google Shape;473;p58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8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61"/>
          <p:cNvGrpSpPr/>
          <p:nvPr/>
        </p:nvGrpSpPr>
        <p:grpSpPr>
          <a:xfrm>
            <a:off x="500670" y="401947"/>
            <a:ext cx="782190" cy="935327"/>
            <a:chOff x="4040314" y="1769061"/>
            <a:chExt cx="315323" cy="376981"/>
          </a:xfrm>
        </p:grpSpPr>
        <p:sp>
          <p:nvSpPr>
            <p:cNvPr id="536" name="Google Shape;536;p61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1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1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61"/>
          <p:cNvSpPr/>
          <p:nvPr/>
        </p:nvSpPr>
        <p:spPr>
          <a:xfrm>
            <a:off x="6333578" y="2053071"/>
            <a:ext cx="658545" cy="658545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61"/>
          <p:cNvSpPr txBox="1">
            <a:spLocks noGrp="1"/>
          </p:cNvSpPr>
          <p:nvPr>
            <p:ph type="title"/>
          </p:nvPr>
        </p:nvSpPr>
        <p:spPr>
          <a:xfrm>
            <a:off x="500670" y="1953499"/>
            <a:ext cx="8005786" cy="1340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Smart Refrigerator</a:t>
            </a:r>
            <a:endParaRPr sz="7200"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531" name="Google Shape;531;p61"/>
          <p:cNvCxnSpPr/>
          <p:nvPr/>
        </p:nvCxnSpPr>
        <p:spPr>
          <a:xfrm>
            <a:off x="829317" y="3213695"/>
            <a:ext cx="4679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61"/>
          <p:cNvSpPr/>
          <p:nvPr/>
        </p:nvSpPr>
        <p:spPr>
          <a:xfrm>
            <a:off x="7680209" y="827740"/>
            <a:ext cx="477920" cy="47792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61"/>
          <p:cNvSpPr/>
          <p:nvPr/>
        </p:nvSpPr>
        <p:spPr>
          <a:xfrm>
            <a:off x="8158095" y="1293224"/>
            <a:ext cx="272667" cy="272667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61"/>
          <p:cNvGrpSpPr/>
          <p:nvPr/>
        </p:nvGrpSpPr>
        <p:grpSpPr>
          <a:xfrm rot="10623570">
            <a:off x="6655516" y="3027515"/>
            <a:ext cx="1426172" cy="1376854"/>
            <a:chOff x="5611437" y="1091819"/>
            <a:chExt cx="822958" cy="794546"/>
          </a:xfrm>
        </p:grpSpPr>
        <p:sp>
          <p:nvSpPr>
            <p:cNvPr id="540" name="Google Shape;540;p61"/>
            <p:cNvSpPr/>
            <p:nvPr/>
          </p:nvSpPr>
          <p:spPr>
            <a:xfrm>
              <a:off x="5975263" y="1091819"/>
              <a:ext cx="459132" cy="684421"/>
            </a:xfrm>
            <a:custGeom>
              <a:avLst/>
              <a:gdLst/>
              <a:ahLst/>
              <a:cxnLst/>
              <a:rect l="l" t="t" r="r" b="b"/>
              <a:pathLst>
                <a:path w="12507" h="18644" extrusionOk="0">
                  <a:moveTo>
                    <a:pt x="8208" y="18644"/>
                  </a:moveTo>
                  <a:lnTo>
                    <a:pt x="12506" y="8720"/>
                  </a:lnTo>
                  <a:lnTo>
                    <a:pt x="4300" y="1"/>
                  </a:lnTo>
                  <a:lnTo>
                    <a:pt x="1" y="992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1"/>
            <p:cNvSpPr/>
            <p:nvPr/>
          </p:nvSpPr>
          <p:spPr>
            <a:xfrm>
              <a:off x="5611437" y="1454839"/>
              <a:ext cx="666507" cy="431526"/>
            </a:xfrm>
            <a:custGeom>
              <a:avLst/>
              <a:gdLst/>
              <a:ahLst/>
              <a:cxnLst/>
              <a:rect l="l" t="t" r="r" b="b"/>
              <a:pathLst>
                <a:path w="18156" h="11755" extrusionOk="0">
                  <a:moveTo>
                    <a:pt x="18156" y="8720"/>
                  </a:moveTo>
                  <a:lnTo>
                    <a:pt x="8206" y="11754"/>
                  </a:lnTo>
                  <a:lnTo>
                    <a:pt x="0" y="3035"/>
                  </a:lnTo>
                  <a:lnTo>
                    <a:pt x="995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1"/>
            <p:cNvSpPr/>
            <p:nvPr/>
          </p:nvSpPr>
          <p:spPr>
            <a:xfrm>
              <a:off x="5611437" y="1091819"/>
              <a:ext cx="521723" cy="474477"/>
            </a:xfrm>
            <a:custGeom>
              <a:avLst/>
              <a:gdLst/>
              <a:ahLst/>
              <a:cxnLst/>
              <a:rect l="l" t="t" r="r" b="b"/>
              <a:pathLst>
                <a:path w="14212" h="12925" extrusionOk="0">
                  <a:moveTo>
                    <a:pt x="14211" y="1"/>
                  </a:moveTo>
                  <a:lnTo>
                    <a:pt x="4252" y="3250"/>
                  </a:lnTo>
                  <a:lnTo>
                    <a:pt x="0" y="12924"/>
                  </a:lnTo>
                  <a:lnTo>
                    <a:pt x="9950" y="989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61"/>
          <p:cNvGrpSpPr/>
          <p:nvPr/>
        </p:nvGrpSpPr>
        <p:grpSpPr>
          <a:xfrm>
            <a:off x="8345659" y="2971700"/>
            <a:ext cx="968928" cy="218950"/>
            <a:chOff x="2297800" y="638425"/>
            <a:chExt cx="758100" cy="218950"/>
          </a:xfrm>
        </p:grpSpPr>
        <p:sp>
          <p:nvSpPr>
            <p:cNvPr id="544" name="Google Shape;544;p61"/>
            <p:cNvSpPr/>
            <p:nvPr/>
          </p:nvSpPr>
          <p:spPr>
            <a:xfrm>
              <a:off x="2297800" y="63842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1"/>
            <p:cNvSpPr/>
            <p:nvPr/>
          </p:nvSpPr>
          <p:spPr>
            <a:xfrm>
              <a:off x="2297800" y="78027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61"/>
          <p:cNvGrpSpPr/>
          <p:nvPr/>
        </p:nvGrpSpPr>
        <p:grpSpPr>
          <a:xfrm rot="10800000">
            <a:off x="-158366" y="4201175"/>
            <a:ext cx="968928" cy="218950"/>
            <a:chOff x="2297800" y="638425"/>
            <a:chExt cx="758100" cy="218950"/>
          </a:xfrm>
        </p:grpSpPr>
        <p:sp>
          <p:nvSpPr>
            <p:cNvPr id="547" name="Google Shape;547;p61"/>
            <p:cNvSpPr/>
            <p:nvPr/>
          </p:nvSpPr>
          <p:spPr>
            <a:xfrm>
              <a:off x="2297800" y="63842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1"/>
            <p:cNvSpPr/>
            <p:nvPr/>
          </p:nvSpPr>
          <p:spPr>
            <a:xfrm>
              <a:off x="2297800" y="78027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67"/>
          <p:cNvGrpSpPr/>
          <p:nvPr/>
        </p:nvGrpSpPr>
        <p:grpSpPr>
          <a:xfrm>
            <a:off x="6926197" y="291997"/>
            <a:ext cx="1901425" cy="1897410"/>
            <a:chOff x="7193640" y="535000"/>
            <a:chExt cx="1450362" cy="1447410"/>
          </a:xfrm>
        </p:grpSpPr>
        <p:sp>
          <p:nvSpPr>
            <p:cNvPr id="806" name="Google Shape;806;p67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rgbClr val="FFECCD">
                    <a:alpha val="28130"/>
                  </a:srgbClr>
                </a:gs>
                <a:gs pos="100000">
                  <a:srgbClr val="FFD38B">
                    <a:alpha val="0"/>
                    <a:alpha val="2813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807" name="Google Shape;807;p67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rgbClr val="FFECCD">
                    <a:alpha val="28130"/>
                  </a:srgbClr>
                </a:gs>
                <a:gs pos="100000">
                  <a:srgbClr val="FFD38B">
                    <a:alpha val="0"/>
                    <a:alpha val="2813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808" name="Google Shape;808;p67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rgbClr val="FFECCD">
                    <a:alpha val="28130"/>
                  </a:srgbClr>
                </a:gs>
                <a:gs pos="100000">
                  <a:srgbClr val="FFD38B">
                    <a:alpha val="0"/>
                    <a:alpha val="2813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809" name="Google Shape;809;p67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rgbClr val="FFECCD">
                    <a:alpha val="28130"/>
                  </a:srgbClr>
                </a:gs>
                <a:gs pos="100000">
                  <a:srgbClr val="FFD38B">
                    <a:alpha val="0"/>
                    <a:alpha val="2813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810" name="Google Shape;810;p67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rgbClr val="FFECCD">
                    <a:alpha val="28130"/>
                  </a:srgbClr>
                </a:gs>
                <a:gs pos="100000">
                  <a:srgbClr val="FFD38B">
                    <a:alpha val="0"/>
                    <a:alpha val="2813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811" name="Google Shape;811;p67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rgbClr val="FFECCD">
                    <a:alpha val="28130"/>
                  </a:srgbClr>
                </a:gs>
                <a:gs pos="100000">
                  <a:srgbClr val="FFD38B">
                    <a:alpha val="0"/>
                    <a:alpha val="2813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812" name="Google Shape;812;p67"/>
          <p:cNvSpPr txBox="1">
            <a:spLocks noGrp="1"/>
          </p:cNvSpPr>
          <p:nvPr>
            <p:ph type="title"/>
          </p:nvPr>
        </p:nvSpPr>
        <p:spPr>
          <a:xfrm>
            <a:off x="1312155" y="199223"/>
            <a:ext cx="6660989" cy="852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Problem Identification</a:t>
            </a:r>
            <a:endParaRPr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13" name="Google Shape;813;p67"/>
          <p:cNvSpPr txBox="1">
            <a:spLocks noGrp="1"/>
          </p:cNvSpPr>
          <p:nvPr>
            <p:ph type="subTitle" idx="1"/>
          </p:nvPr>
        </p:nvSpPr>
        <p:spPr>
          <a:xfrm>
            <a:off x="1635829" y="1214768"/>
            <a:ext cx="5481021" cy="2869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Limited Temperature Control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: The temperature control system is based solely on analog temperature readings without precise control mechanisms.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Inefficient Energy Usage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: The fan speed control lacks sophistication and may lead to unnecessary energy consumption.</a:t>
            </a:r>
          </a:p>
        </p:txBody>
      </p:sp>
      <p:cxnSp>
        <p:nvCxnSpPr>
          <p:cNvPr id="814" name="Google Shape;814;p67"/>
          <p:cNvCxnSpPr/>
          <p:nvPr/>
        </p:nvCxnSpPr>
        <p:spPr>
          <a:xfrm>
            <a:off x="2000400" y="947414"/>
            <a:ext cx="5143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5" name="Google Shape;815;p67"/>
          <p:cNvGrpSpPr/>
          <p:nvPr/>
        </p:nvGrpSpPr>
        <p:grpSpPr>
          <a:xfrm>
            <a:off x="8345659" y="1731425"/>
            <a:ext cx="968928" cy="218950"/>
            <a:chOff x="2297800" y="638425"/>
            <a:chExt cx="758100" cy="218950"/>
          </a:xfrm>
        </p:grpSpPr>
        <p:sp>
          <p:nvSpPr>
            <p:cNvPr id="816" name="Google Shape;816;p67"/>
            <p:cNvSpPr/>
            <p:nvPr/>
          </p:nvSpPr>
          <p:spPr>
            <a:xfrm>
              <a:off x="2297800" y="63842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817" name="Google Shape;817;p67"/>
            <p:cNvSpPr/>
            <p:nvPr/>
          </p:nvSpPr>
          <p:spPr>
            <a:xfrm>
              <a:off x="2297800" y="78027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grpSp>
        <p:nvGrpSpPr>
          <p:cNvPr id="818" name="Google Shape;818;p67"/>
          <p:cNvGrpSpPr/>
          <p:nvPr/>
        </p:nvGrpSpPr>
        <p:grpSpPr>
          <a:xfrm>
            <a:off x="884764" y="882951"/>
            <a:ext cx="1323889" cy="789800"/>
            <a:chOff x="996540" y="923919"/>
            <a:chExt cx="1062000" cy="633564"/>
          </a:xfrm>
        </p:grpSpPr>
        <p:sp>
          <p:nvSpPr>
            <p:cNvPr id="819" name="Google Shape;819;p67"/>
            <p:cNvSpPr/>
            <p:nvPr/>
          </p:nvSpPr>
          <p:spPr>
            <a:xfrm rot="900436">
              <a:off x="1016614" y="1109088"/>
              <a:ext cx="1021852" cy="289484"/>
            </a:xfrm>
            <a:prstGeom prst="donut">
              <a:avLst>
                <a:gd name="adj" fmla="val 3768"/>
              </a:avLst>
            </a:prstGeom>
            <a:gradFill>
              <a:gsLst>
                <a:gs pos="0">
                  <a:srgbClr val="FFECCD"/>
                </a:gs>
                <a:gs pos="100000">
                  <a:srgbClr val="FAB9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grpSp>
          <p:nvGrpSpPr>
            <p:cNvPr id="820" name="Google Shape;820;p67"/>
            <p:cNvGrpSpPr/>
            <p:nvPr/>
          </p:nvGrpSpPr>
          <p:grpSpPr>
            <a:xfrm rot="10623523">
              <a:off x="1215800" y="939529"/>
              <a:ext cx="623884" cy="602344"/>
              <a:chOff x="5611437" y="1091819"/>
              <a:chExt cx="822958" cy="794546"/>
            </a:xfrm>
          </p:grpSpPr>
          <p:sp>
            <p:nvSpPr>
              <p:cNvPr id="821" name="Google Shape;821;p67"/>
              <p:cNvSpPr/>
              <p:nvPr/>
            </p:nvSpPr>
            <p:spPr>
              <a:xfrm>
                <a:off x="5975263" y="1091819"/>
                <a:ext cx="459132" cy="684421"/>
              </a:xfrm>
              <a:custGeom>
                <a:avLst/>
                <a:gdLst/>
                <a:ahLst/>
                <a:cxnLst/>
                <a:rect l="l" t="t" r="r" b="b"/>
                <a:pathLst>
                  <a:path w="12507" h="18644" extrusionOk="0">
                    <a:moveTo>
                      <a:pt x="8208" y="18644"/>
                    </a:moveTo>
                    <a:lnTo>
                      <a:pt x="12506" y="8720"/>
                    </a:lnTo>
                    <a:lnTo>
                      <a:pt x="4300" y="1"/>
                    </a:lnTo>
                    <a:lnTo>
                      <a:pt x="1" y="992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w Cen MT" panose="020B0602020104020603" pitchFamily="34" charset="0"/>
                </a:endParaRPr>
              </a:p>
            </p:txBody>
          </p:sp>
          <p:sp>
            <p:nvSpPr>
              <p:cNvPr id="822" name="Google Shape;822;p67"/>
              <p:cNvSpPr/>
              <p:nvPr/>
            </p:nvSpPr>
            <p:spPr>
              <a:xfrm>
                <a:off x="5611437" y="1454839"/>
                <a:ext cx="666507" cy="431526"/>
              </a:xfrm>
              <a:custGeom>
                <a:avLst/>
                <a:gdLst/>
                <a:ahLst/>
                <a:cxnLst/>
                <a:rect l="l" t="t" r="r" b="b"/>
                <a:pathLst>
                  <a:path w="18156" h="11755" extrusionOk="0">
                    <a:moveTo>
                      <a:pt x="18156" y="8720"/>
                    </a:moveTo>
                    <a:lnTo>
                      <a:pt x="8206" y="11754"/>
                    </a:lnTo>
                    <a:lnTo>
                      <a:pt x="0" y="3035"/>
                    </a:lnTo>
                    <a:lnTo>
                      <a:pt x="995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w Cen MT" panose="020B0602020104020603" pitchFamily="34" charset="0"/>
                </a:endParaRPr>
              </a:p>
            </p:txBody>
          </p:sp>
          <p:sp>
            <p:nvSpPr>
              <p:cNvPr id="823" name="Google Shape;823;p67"/>
              <p:cNvSpPr/>
              <p:nvPr/>
            </p:nvSpPr>
            <p:spPr>
              <a:xfrm>
                <a:off x="5611437" y="1091819"/>
                <a:ext cx="521723" cy="474477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2925" extrusionOk="0">
                    <a:moveTo>
                      <a:pt x="14211" y="1"/>
                    </a:moveTo>
                    <a:lnTo>
                      <a:pt x="4252" y="3250"/>
                    </a:lnTo>
                    <a:lnTo>
                      <a:pt x="0" y="12924"/>
                    </a:lnTo>
                    <a:lnTo>
                      <a:pt x="9950" y="98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824" name="Google Shape;824;p67"/>
            <p:cNvSpPr/>
            <p:nvPr/>
          </p:nvSpPr>
          <p:spPr>
            <a:xfrm>
              <a:off x="1854658" y="1188193"/>
              <a:ext cx="131317" cy="131317"/>
            </a:xfrm>
            <a:custGeom>
              <a:avLst/>
              <a:gdLst/>
              <a:ahLst/>
              <a:cxnLst/>
              <a:rect l="l" t="t" r="r" b="b"/>
              <a:pathLst>
                <a:path w="5720" h="5720" extrusionOk="0">
                  <a:moveTo>
                    <a:pt x="5720" y="2860"/>
                  </a:moveTo>
                  <a:cubicBezTo>
                    <a:pt x="5720" y="4440"/>
                    <a:pt x="4439" y="5719"/>
                    <a:pt x="2860" y="5719"/>
                  </a:cubicBezTo>
                  <a:cubicBezTo>
                    <a:pt x="1281" y="5719"/>
                    <a:pt x="0" y="4440"/>
                    <a:pt x="0" y="2860"/>
                  </a:cubicBezTo>
                  <a:cubicBezTo>
                    <a:pt x="0" y="1281"/>
                    <a:pt x="1281" y="1"/>
                    <a:pt x="2860" y="1"/>
                  </a:cubicBezTo>
                  <a:cubicBezTo>
                    <a:pt x="4439" y="1"/>
                    <a:pt x="5720" y="1281"/>
                    <a:pt x="5720" y="286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825" name="Google Shape;825;p67"/>
            <p:cNvSpPr/>
            <p:nvPr/>
          </p:nvSpPr>
          <p:spPr>
            <a:xfrm>
              <a:off x="1044120" y="1175093"/>
              <a:ext cx="131317" cy="131317"/>
            </a:xfrm>
            <a:custGeom>
              <a:avLst/>
              <a:gdLst/>
              <a:ahLst/>
              <a:cxnLst/>
              <a:rect l="l" t="t" r="r" b="b"/>
              <a:pathLst>
                <a:path w="5720" h="5720" extrusionOk="0">
                  <a:moveTo>
                    <a:pt x="5720" y="2860"/>
                  </a:moveTo>
                  <a:cubicBezTo>
                    <a:pt x="5720" y="4440"/>
                    <a:pt x="4439" y="5719"/>
                    <a:pt x="2860" y="5719"/>
                  </a:cubicBezTo>
                  <a:cubicBezTo>
                    <a:pt x="1281" y="5719"/>
                    <a:pt x="0" y="4440"/>
                    <a:pt x="0" y="2860"/>
                  </a:cubicBezTo>
                  <a:cubicBezTo>
                    <a:pt x="0" y="1281"/>
                    <a:pt x="1281" y="1"/>
                    <a:pt x="2860" y="1"/>
                  </a:cubicBezTo>
                  <a:cubicBezTo>
                    <a:pt x="4439" y="1"/>
                    <a:pt x="5720" y="1281"/>
                    <a:pt x="5720" y="286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826" name="Google Shape;826;p67"/>
          <p:cNvSpPr/>
          <p:nvPr/>
        </p:nvSpPr>
        <p:spPr>
          <a:xfrm>
            <a:off x="7451264" y="3995188"/>
            <a:ext cx="408637" cy="408637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sp>
        <p:nvSpPr>
          <p:cNvPr id="827" name="Google Shape;827;p67"/>
          <p:cNvSpPr/>
          <p:nvPr/>
        </p:nvSpPr>
        <p:spPr>
          <a:xfrm>
            <a:off x="7218126" y="3762051"/>
            <a:ext cx="233140" cy="233140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grpSp>
        <p:nvGrpSpPr>
          <p:cNvPr id="828" name="Google Shape;828;p67"/>
          <p:cNvGrpSpPr/>
          <p:nvPr/>
        </p:nvGrpSpPr>
        <p:grpSpPr>
          <a:xfrm rot="10800000">
            <a:off x="-84141" y="3995200"/>
            <a:ext cx="968928" cy="218950"/>
            <a:chOff x="2297800" y="638425"/>
            <a:chExt cx="758100" cy="218950"/>
          </a:xfrm>
        </p:grpSpPr>
        <p:sp>
          <p:nvSpPr>
            <p:cNvPr id="829" name="Google Shape;829;p67"/>
            <p:cNvSpPr/>
            <p:nvPr/>
          </p:nvSpPr>
          <p:spPr>
            <a:xfrm>
              <a:off x="2297800" y="63842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830" name="Google Shape;830;p67"/>
            <p:cNvSpPr/>
            <p:nvPr/>
          </p:nvSpPr>
          <p:spPr>
            <a:xfrm>
              <a:off x="2297800" y="780275"/>
              <a:ext cx="758100" cy="771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FFFFF">
                    <a:alpha val="1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5"/>
          <p:cNvSpPr txBox="1">
            <a:spLocks noGrp="1"/>
          </p:cNvSpPr>
          <p:nvPr>
            <p:ph type="body" idx="1"/>
          </p:nvPr>
        </p:nvSpPr>
        <p:spPr>
          <a:xfrm>
            <a:off x="720000" y="1207475"/>
            <a:ext cx="5475900" cy="208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SzPts val="1100"/>
            </a:pPr>
            <a:endParaRPr lang="en-US" sz="1800"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  <a:ea typeface="Helvetica Neue"/>
              <a:cs typeface="Helvetica Neue"/>
              <a:sym typeface="Helvetica Neue"/>
            </a:endParaRPr>
          </a:p>
          <a:p>
            <a:pPr marL="285750" indent="-285750" algn="just">
              <a:buSzPts val="1100"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  <a:ea typeface="Helvetica Neue"/>
                <a:cs typeface="Helvetica Neue"/>
                <a:sym typeface="Helvetica Neue"/>
              </a:rPr>
              <a:t>A user friendly mini fridge which self-regulates the temperature.</a:t>
            </a:r>
          </a:p>
          <a:p>
            <a:pPr marL="285750" indent="-285750" algn="just">
              <a:buSzPts val="1100"/>
            </a:pPr>
            <a:endParaRPr lang="en-US" sz="1800"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  <a:ea typeface="Helvetica Neue"/>
              <a:cs typeface="Helvetica Neue"/>
              <a:sym typeface="Helvetica Neue"/>
            </a:endParaRPr>
          </a:p>
          <a:p>
            <a:pPr marL="285750" indent="-285750" algn="just">
              <a:buSzPts val="1100"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  <a:ea typeface="Helvetica Neue"/>
                <a:cs typeface="Helvetica Neue"/>
                <a:sym typeface="Helvetica Neue"/>
              </a:rPr>
              <a:t>Also integrated power saving based on the inventory of the products (water bottles) inside.</a:t>
            </a:r>
          </a:p>
          <a:p>
            <a:pPr marL="285750" indent="-285750">
              <a:buClr>
                <a:srgbClr val="273D40"/>
              </a:buClr>
              <a:buSzPts val="600"/>
            </a:pPr>
            <a:endParaRPr lang="en-US" sz="1800"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  <a:ea typeface="Lato"/>
              <a:cs typeface="Lato"/>
              <a:sym typeface="Lato"/>
            </a:endParaRPr>
          </a:p>
        </p:txBody>
      </p:sp>
      <p:grpSp>
        <p:nvGrpSpPr>
          <p:cNvPr id="711" name="Google Shape;711;p65"/>
          <p:cNvGrpSpPr/>
          <p:nvPr/>
        </p:nvGrpSpPr>
        <p:grpSpPr>
          <a:xfrm>
            <a:off x="6376876" y="2012838"/>
            <a:ext cx="2052018" cy="1943116"/>
            <a:chOff x="2956625" y="695323"/>
            <a:chExt cx="1049357" cy="993667"/>
          </a:xfrm>
        </p:grpSpPr>
        <p:sp>
          <p:nvSpPr>
            <p:cNvPr id="712" name="Google Shape;712;p65"/>
            <p:cNvSpPr/>
            <p:nvPr/>
          </p:nvSpPr>
          <p:spPr>
            <a:xfrm>
              <a:off x="2962187" y="1103486"/>
              <a:ext cx="972341" cy="528289"/>
            </a:xfrm>
            <a:custGeom>
              <a:avLst/>
              <a:gdLst/>
              <a:ahLst/>
              <a:cxnLst/>
              <a:rect l="l" t="t" r="r" b="b"/>
              <a:pathLst>
                <a:path w="26399" h="14343" extrusionOk="0">
                  <a:moveTo>
                    <a:pt x="16147" y="11874"/>
                  </a:moveTo>
                  <a:cubicBezTo>
                    <a:pt x="15391" y="12180"/>
                    <a:pt x="14612" y="12465"/>
                    <a:pt x="13819" y="12725"/>
                  </a:cubicBezTo>
                  <a:cubicBezTo>
                    <a:pt x="10489" y="13814"/>
                    <a:pt x="7284" y="14342"/>
                    <a:pt x="4794" y="14210"/>
                  </a:cubicBezTo>
                  <a:cubicBezTo>
                    <a:pt x="1986" y="14062"/>
                    <a:pt x="340" y="13078"/>
                    <a:pt x="157" y="11442"/>
                  </a:cubicBezTo>
                  <a:cubicBezTo>
                    <a:pt x="1" y="10041"/>
                    <a:pt x="922" y="8430"/>
                    <a:pt x="2823" y="6778"/>
                  </a:cubicBezTo>
                  <a:cubicBezTo>
                    <a:pt x="5129" y="4774"/>
                    <a:pt x="8684" y="2894"/>
                    <a:pt x="12579" y="1619"/>
                  </a:cubicBezTo>
                  <a:cubicBezTo>
                    <a:pt x="15910" y="528"/>
                    <a:pt x="19114" y="0"/>
                    <a:pt x="21605" y="133"/>
                  </a:cubicBezTo>
                  <a:cubicBezTo>
                    <a:pt x="24413" y="282"/>
                    <a:pt x="26059" y="1265"/>
                    <a:pt x="26242" y="2901"/>
                  </a:cubicBezTo>
                  <a:cubicBezTo>
                    <a:pt x="26398" y="4301"/>
                    <a:pt x="25477" y="5914"/>
                    <a:pt x="23576" y="7565"/>
                  </a:cubicBezTo>
                  <a:cubicBezTo>
                    <a:pt x="21740" y="9161"/>
                    <a:pt x="19109" y="10679"/>
                    <a:pt x="16147" y="11874"/>
                  </a:cubicBezTo>
                  <a:close/>
                  <a:moveTo>
                    <a:pt x="3242" y="7194"/>
                  </a:moveTo>
                  <a:cubicBezTo>
                    <a:pt x="1564" y="8652"/>
                    <a:pt x="747" y="10039"/>
                    <a:pt x="877" y="11206"/>
                  </a:cubicBezTo>
                  <a:cubicBezTo>
                    <a:pt x="1031" y="12585"/>
                    <a:pt x="2504" y="13418"/>
                    <a:pt x="5025" y="13552"/>
                  </a:cubicBezTo>
                  <a:cubicBezTo>
                    <a:pt x="7421" y="13680"/>
                    <a:pt x="10520" y="13166"/>
                    <a:pt x="13751" y="12109"/>
                  </a:cubicBezTo>
                  <a:cubicBezTo>
                    <a:pt x="17523" y="10873"/>
                    <a:pt x="20950" y="9067"/>
                    <a:pt x="23157" y="7150"/>
                  </a:cubicBezTo>
                  <a:cubicBezTo>
                    <a:pt x="24835" y="5692"/>
                    <a:pt x="25652" y="4305"/>
                    <a:pt x="25522" y="3137"/>
                  </a:cubicBezTo>
                  <a:cubicBezTo>
                    <a:pt x="25368" y="1758"/>
                    <a:pt x="23895" y="925"/>
                    <a:pt x="21374" y="792"/>
                  </a:cubicBezTo>
                  <a:cubicBezTo>
                    <a:pt x="18978" y="664"/>
                    <a:pt x="15880" y="1177"/>
                    <a:pt x="12648" y="2235"/>
                  </a:cubicBezTo>
                  <a:cubicBezTo>
                    <a:pt x="8876" y="3470"/>
                    <a:pt x="5449" y="5277"/>
                    <a:pt x="3242" y="719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13" name="Google Shape;713;p65"/>
            <p:cNvSpPr/>
            <p:nvPr/>
          </p:nvSpPr>
          <p:spPr>
            <a:xfrm>
              <a:off x="2975777" y="903677"/>
              <a:ext cx="1030205" cy="472303"/>
            </a:xfrm>
            <a:custGeom>
              <a:avLst/>
              <a:gdLst/>
              <a:ahLst/>
              <a:cxnLst/>
              <a:rect l="l" t="t" r="r" b="b"/>
              <a:pathLst>
                <a:path w="27970" h="12823" extrusionOk="0">
                  <a:moveTo>
                    <a:pt x="13849" y="12001"/>
                  </a:moveTo>
                  <a:cubicBezTo>
                    <a:pt x="13050" y="11838"/>
                    <a:pt x="12243" y="11645"/>
                    <a:pt x="11439" y="11426"/>
                  </a:cubicBezTo>
                  <a:cubicBezTo>
                    <a:pt x="8061" y="10497"/>
                    <a:pt x="5097" y="9169"/>
                    <a:pt x="3091" y="7685"/>
                  </a:cubicBezTo>
                  <a:cubicBezTo>
                    <a:pt x="833" y="6012"/>
                    <a:pt x="1" y="4284"/>
                    <a:pt x="752" y="2818"/>
                  </a:cubicBezTo>
                  <a:cubicBezTo>
                    <a:pt x="1394" y="1564"/>
                    <a:pt x="3052" y="727"/>
                    <a:pt x="5548" y="398"/>
                  </a:cubicBezTo>
                  <a:cubicBezTo>
                    <a:pt x="8576" y="0"/>
                    <a:pt x="12580" y="394"/>
                    <a:pt x="16532" y="1479"/>
                  </a:cubicBezTo>
                  <a:cubicBezTo>
                    <a:pt x="19911" y="2407"/>
                    <a:pt x="22876" y="3735"/>
                    <a:pt x="24879" y="5219"/>
                  </a:cubicBezTo>
                  <a:cubicBezTo>
                    <a:pt x="27139" y="6892"/>
                    <a:pt x="27969" y="8622"/>
                    <a:pt x="27219" y="10087"/>
                  </a:cubicBezTo>
                  <a:cubicBezTo>
                    <a:pt x="26577" y="11340"/>
                    <a:pt x="24919" y="12177"/>
                    <a:pt x="22422" y="12506"/>
                  </a:cubicBezTo>
                  <a:cubicBezTo>
                    <a:pt x="20011" y="12822"/>
                    <a:pt x="16980" y="12637"/>
                    <a:pt x="13849" y="12001"/>
                  </a:cubicBezTo>
                  <a:close/>
                  <a:moveTo>
                    <a:pt x="5669" y="976"/>
                  </a:moveTo>
                  <a:cubicBezTo>
                    <a:pt x="3465" y="1267"/>
                    <a:pt x="2018" y="1972"/>
                    <a:pt x="1483" y="3018"/>
                  </a:cubicBezTo>
                  <a:cubicBezTo>
                    <a:pt x="850" y="4253"/>
                    <a:pt x="1620" y="5760"/>
                    <a:pt x="3648" y="7263"/>
                  </a:cubicBezTo>
                  <a:cubicBezTo>
                    <a:pt x="5577" y="8691"/>
                    <a:pt x="8444" y="9974"/>
                    <a:pt x="11722" y="10873"/>
                  </a:cubicBezTo>
                  <a:cubicBezTo>
                    <a:pt x="15549" y="11924"/>
                    <a:pt x="19406" y="12308"/>
                    <a:pt x="22302" y="11926"/>
                  </a:cubicBezTo>
                  <a:cubicBezTo>
                    <a:pt x="24505" y="11636"/>
                    <a:pt x="25954" y="10931"/>
                    <a:pt x="26489" y="9885"/>
                  </a:cubicBezTo>
                  <a:cubicBezTo>
                    <a:pt x="27121" y="8650"/>
                    <a:pt x="26352" y="7142"/>
                    <a:pt x="24323" y="5640"/>
                  </a:cubicBezTo>
                  <a:cubicBezTo>
                    <a:pt x="22395" y="4213"/>
                    <a:pt x="19527" y="2930"/>
                    <a:pt x="16249" y="2030"/>
                  </a:cubicBezTo>
                  <a:cubicBezTo>
                    <a:pt x="12421" y="979"/>
                    <a:pt x="8566" y="595"/>
                    <a:pt x="5669" y="97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14" name="Google Shape;714;p65"/>
            <p:cNvSpPr/>
            <p:nvPr/>
          </p:nvSpPr>
          <p:spPr>
            <a:xfrm>
              <a:off x="3443020" y="695323"/>
              <a:ext cx="369835" cy="993667"/>
            </a:xfrm>
            <a:custGeom>
              <a:avLst/>
              <a:gdLst/>
              <a:ahLst/>
              <a:cxnLst/>
              <a:rect l="l" t="t" r="r" b="b"/>
              <a:pathLst>
                <a:path w="10041" h="26978" extrusionOk="0">
                  <a:moveTo>
                    <a:pt x="6969" y="1"/>
                  </a:moveTo>
                  <a:lnTo>
                    <a:pt x="0" y="18820"/>
                  </a:lnTo>
                  <a:lnTo>
                    <a:pt x="10040" y="26978"/>
                  </a:lnTo>
                  <a:lnTo>
                    <a:pt x="6969" y="1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15" name="Google Shape;715;p65"/>
            <p:cNvSpPr/>
            <p:nvPr/>
          </p:nvSpPr>
          <p:spPr>
            <a:xfrm>
              <a:off x="2956625" y="695323"/>
              <a:ext cx="743133" cy="693188"/>
            </a:xfrm>
            <a:custGeom>
              <a:avLst/>
              <a:gdLst/>
              <a:ahLst/>
              <a:cxnLst/>
              <a:rect l="l" t="t" r="r" b="b"/>
              <a:pathLst>
                <a:path w="20176" h="18820" extrusionOk="0">
                  <a:moveTo>
                    <a:pt x="20175" y="1"/>
                  </a:moveTo>
                  <a:lnTo>
                    <a:pt x="13206" y="18820"/>
                  </a:lnTo>
                  <a:lnTo>
                    <a:pt x="1" y="183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16" name="Google Shape;716;p65"/>
            <p:cNvSpPr/>
            <p:nvPr/>
          </p:nvSpPr>
          <p:spPr>
            <a:xfrm>
              <a:off x="2956625" y="1370917"/>
              <a:ext cx="856245" cy="318049"/>
            </a:xfrm>
            <a:custGeom>
              <a:avLst/>
              <a:gdLst/>
              <a:ahLst/>
              <a:cxnLst/>
              <a:rect l="l" t="t" r="r" b="b"/>
              <a:pathLst>
                <a:path w="23247" h="8635" extrusionOk="0">
                  <a:moveTo>
                    <a:pt x="1" y="1"/>
                  </a:moveTo>
                  <a:lnTo>
                    <a:pt x="13206" y="477"/>
                  </a:lnTo>
                  <a:lnTo>
                    <a:pt x="23246" y="8635"/>
                  </a:lnTo>
                  <a:lnTo>
                    <a:pt x="10273" y="861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17" name="Google Shape;717;p65"/>
            <p:cNvSpPr/>
            <p:nvPr/>
          </p:nvSpPr>
          <p:spPr>
            <a:xfrm>
              <a:off x="3334994" y="1388485"/>
              <a:ext cx="477865" cy="300480"/>
            </a:xfrm>
            <a:custGeom>
              <a:avLst/>
              <a:gdLst/>
              <a:ahLst/>
              <a:cxnLst/>
              <a:rect l="l" t="t" r="r" b="b"/>
              <a:pathLst>
                <a:path w="12974" h="8158" extrusionOk="0">
                  <a:moveTo>
                    <a:pt x="2933" y="0"/>
                  </a:moveTo>
                  <a:lnTo>
                    <a:pt x="0" y="8140"/>
                  </a:lnTo>
                  <a:lnTo>
                    <a:pt x="12973" y="8158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18" name="Google Shape;718;p65"/>
            <p:cNvSpPr/>
            <p:nvPr/>
          </p:nvSpPr>
          <p:spPr>
            <a:xfrm>
              <a:off x="3334994" y="695323"/>
              <a:ext cx="477865" cy="993667"/>
            </a:xfrm>
            <a:custGeom>
              <a:avLst/>
              <a:gdLst/>
              <a:ahLst/>
              <a:cxnLst/>
              <a:rect l="l" t="t" r="r" b="b"/>
              <a:pathLst>
                <a:path w="12974" h="26978" extrusionOk="0">
                  <a:moveTo>
                    <a:pt x="9902" y="1"/>
                  </a:moveTo>
                  <a:lnTo>
                    <a:pt x="2933" y="18820"/>
                  </a:lnTo>
                  <a:lnTo>
                    <a:pt x="0" y="26960"/>
                  </a:lnTo>
                  <a:lnTo>
                    <a:pt x="12973" y="2697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19" name="Google Shape;719;p65"/>
            <p:cNvSpPr/>
            <p:nvPr/>
          </p:nvSpPr>
          <p:spPr>
            <a:xfrm>
              <a:off x="3069366" y="845704"/>
              <a:ext cx="381474" cy="247662"/>
            </a:xfrm>
            <a:custGeom>
              <a:avLst/>
              <a:gdLst/>
              <a:ahLst/>
              <a:cxnLst/>
              <a:rect l="l" t="t" r="r" b="b"/>
              <a:pathLst>
                <a:path w="10357" h="6724" extrusionOk="0">
                  <a:moveTo>
                    <a:pt x="10357" y="0"/>
                  </a:moveTo>
                  <a:lnTo>
                    <a:pt x="6242" y="5135"/>
                  </a:lnTo>
                  <a:lnTo>
                    <a:pt x="0" y="6723"/>
                  </a:lnTo>
                  <a:lnTo>
                    <a:pt x="3862" y="15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20" name="Google Shape;720;p65"/>
            <p:cNvSpPr/>
            <p:nvPr/>
          </p:nvSpPr>
          <p:spPr>
            <a:xfrm>
              <a:off x="3299267" y="845704"/>
              <a:ext cx="177127" cy="372450"/>
            </a:xfrm>
            <a:custGeom>
              <a:avLst/>
              <a:gdLst/>
              <a:ahLst/>
              <a:cxnLst/>
              <a:rect l="l" t="t" r="r" b="b"/>
              <a:pathLst>
                <a:path w="4809" h="10112" extrusionOk="0">
                  <a:moveTo>
                    <a:pt x="4809" y="7013"/>
                  </a:moveTo>
                  <a:lnTo>
                    <a:pt x="4115" y="0"/>
                  </a:lnTo>
                  <a:lnTo>
                    <a:pt x="0" y="5135"/>
                  </a:lnTo>
                  <a:lnTo>
                    <a:pt x="3305" y="1011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21" name="Google Shape;721;p65"/>
            <p:cNvSpPr/>
            <p:nvPr/>
          </p:nvSpPr>
          <p:spPr>
            <a:xfrm>
              <a:off x="3164207" y="902572"/>
              <a:ext cx="135102" cy="132302"/>
            </a:xfrm>
            <a:custGeom>
              <a:avLst/>
              <a:gdLst/>
              <a:ahLst/>
              <a:cxnLst/>
              <a:rect l="l" t="t" r="r" b="b"/>
              <a:pathLst>
                <a:path w="3668" h="3592" extrusionOk="0">
                  <a:moveTo>
                    <a:pt x="3667" y="3591"/>
                  </a:moveTo>
                  <a:lnTo>
                    <a:pt x="1287" y="0"/>
                  </a:lnTo>
                  <a:lnTo>
                    <a:pt x="0" y="1726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22" name="Google Shape;722;p65"/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3862" y="0"/>
                  </a:moveTo>
                  <a:lnTo>
                    <a:pt x="2575" y="1726"/>
                  </a:lnTo>
                  <a:lnTo>
                    <a:pt x="0" y="5179"/>
                  </a:lnTo>
                  <a:lnTo>
                    <a:pt x="6242" y="3591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23" name="Google Shape;723;p65"/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6242" y="3591"/>
                  </a:moveTo>
                  <a:lnTo>
                    <a:pt x="3862" y="0"/>
                  </a:lnTo>
                  <a:lnTo>
                    <a:pt x="2575" y="1726"/>
                  </a:lnTo>
                  <a:lnTo>
                    <a:pt x="0" y="517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24" name="Google Shape;724;p65"/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solidFill>
              <a:srgbClr val="990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25" name="Google Shape;725;p65"/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26" name="Google Shape;726;p65"/>
            <p:cNvSpPr/>
            <p:nvPr/>
          </p:nvSpPr>
          <p:spPr>
            <a:xfrm>
              <a:off x="2978171" y="1013470"/>
              <a:ext cx="999045" cy="362505"/>
            </a:xfrm>
            <a:custGeom>
              <a:avLst/>
              <a:gdLst/>
              <a:ahLst/>
              <a:cxnLst/>
              <a:rect l="l" t="t" r="r" b="b"/>
              <a:pathLst>
                <a:path w="27124" h="9842" extrusionOk="0">
                  <a:moveTo>
                    <a:pt x="26503" y="6727"/>
                  </a:moveTo>
                  <a:cubicBezTo>
                    <a:pt x="26479" y="6787"/>
                    <a:pt x="26453" y="6846"/>
                    <a:pt x="26424" y="6905"/>
                  </a:cubicBezTo>
                  <a:cubicBezTo>
                    <a:pt x="25889" y="7950"/>
                    <a:pt x="24440" y="8656"/>
                    <a:pt x="22237" y="8946"/>
                  </a:cubicBezTo>
                  <a:cubicBezTo>
                    <a:pt x="19341" y="9327"/>
                    <a:pt x="15484" y="8944"/>
                    <a:pt x="11657" y="7892"/>
                  </a:cubicBezTo>
                  <a:cubicBezTo>
                    <a:pt x="8379" y="6993"/>
                    <a:pt x="5512" y="5710"/>
                    <a:pt x="3583" y="4283"/>
                  </a:cubicBezTo>
                  <a:cubicBezTo>
                    <a:pt x="1777" y="2945"/>
                    <a:pt x="970" y="1604"/>
                    <a:pt x="1260" y="455"/>
                  </a:cubicBezTo>
                  <a:lnTo>
                    <a:pt x="610" y="0"/>
                  </a:lnTo>
                  <a:cubicBezTo>
                    <a:pt x="0" y="1431"/>
                    <a:pt x="852" y="3093"/>
                    <a:pt x="3026" y="4704"/>
                  </a:cubicBezTo>
                  <a:cubicBezTo>
                    <a:pt x="5031" y="6188"/>
                    <a:pt x="7996" y="7516"/>
                    <a:pt x="11374" y="8445"/>
                  </a:cubicBezTo>
                  <a:cubicBezTo>
                    <a:pt x="12178" y="8666"/>
                    <a:pt x="12985" y="8858"/>
                    <a:pt x="13784" y="9020"/>
                  </a:cubicBezTo>
                  <a:cubicBezTo>
                    <a:pt x="16915" y="9656"/>
                    <a:pt x="19946" y="9841"/>
                    <a:pt x="22357" y="9524"/>
                  </a:cubicBezTo>
                  <a:cubicBezTo>
                    <a:pt x="24817" y="9201"/>
                    <a:pt x="26462" y="8382"/>
                    <a:pt x="27123" y="715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27" name="Google Shape;727;p65"/>
            <p:cNvSpPr/>
            <p:nvPr/>
          </p:nvSpPr>
          <p:spPr>
            <a:xfrm>
              <a:off x="2968927" y="1211917"/>
              <a:ext cx="964496" cy="419854"/>
            </a:xfrm>
            <a:custGeom>
              <a:avLst/>
              <a:gdLst/>
              <a:ahLst/>
              <a:cxnLst/>
              <a:rect l="l" t="t" r="r" b="b"/>
              <a:pathLst>
                <a:path w="26186" h="11399" extrusionOk="0">
                  <a:moveTo>
                    <a:pt x="25308" y="1"/>
                  </a:moveTo>
                  <a:cubicBezTo>
                    <a:pt x="25320" y="64"/>
                    <a:pt x="25332" y="127"/>
                    <a:pt x="25339" y="193"/>
                  </a:cubicBezTo>
                  <a:cubicBezTo>
                    <a:pt x="25469" y="1361"/>
                    <a:pt x="24652" y="2748"/>
                    <a:pt x="22974" y="4206"/>
                  </a:cubicBezTo>
                  <a:cubicBezTo>
                    <a:pt x="20769" y="6123"/>
                    <a:pt x="17340" y="7929"/>
                    <a:pt x="13568" y="9165"/>
                  </a:cubicBezTo>
                  <a:cubicBezTo>
                    <a:pt x="10337" y="10222"/>
                    <a:pt x="7238" y="10736"/>
                    <a:pt x="4842" y="10608"/>
                  </a:cubicBezTo>
                  <a:cubicBezTo>
                    <a:pt x="2598" y="10489"/>
                    <a:pt x="1186" y="9816"/>
                    <a:pt x="793" y="8697"/>
                  </a:cubicBezTo>
                  <a:lnTo>
                    <a:pt x="0" y="8677"/>
                  </a:lnTo>
                  <a:cubicBezTo>
                    <a:pt x="281" y="10206"/>
                    <a:pt x="1908" y="11123"/>
                    <a:pt x="4611" y="11266"/>
                  </a:cubicBezTo>
                  <a:cubicBezTo>
                    <a:pt x="7101" y="11398"/>
                    <a:pt x="10306" y="10870"/>
                    <a:pt x="13636" y="9781"/>
                  </a:cubicBezTo>
                  <a:cubicBezTo>
                    <a:pt x="14429" y="9522"/>
                    <a:pt x="15208" y="9236"/>
                    <a:pt x="15964" y="8930"/>
                  </a:cubicBezTo>
                  <a:cubicBezTo>
                    <a:pt x="18926" y="7735"/>
                    <a:pt x="21557" y="6217"/>
                    <a:pt x="23393" y="4621"/>
                  </a:cubicBezTo>
                  <a:cubicBezTo>
                    <a:pt x="25266" y="2994"/>
                    <a:pt x="26186" y="1404"/>
                    <a:pt x="26062" y="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grpSp>
        <p:nvGrpSpPr>
          <p:cNvPr id="728" name="Google Shape;728;p65"/>
          <p:cNvGrpSpPr/>
          <p:nvPr/>
        </p:nvGrpSpPr>
        <p:grpSpPr>
          <a:xfrm rot="5400000">
            <a:off x="7990306" y="4257989"/>
            <a:ext cx="166385" cy="701016"/>
            <a:chOff x="8668080" y="2328029"/>
            <a:chExt cx="127488" cy="537136"/>
          </a:xfrm>
        </p:grpSpPr>
        <p:sp>
          <p:nvSpPr>
            <p:cNvPr id="729" name="Google Shape;729;p65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30" name="Google Shape;730;p65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31" name="Google Shape;731;p65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32" name="Google Shape;732;p65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33" name="Google Shape;733;p65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34" name="Google Shape;734;p65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35" name="Google Shape;735;p65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36" name="Google Shape;736;p65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37" name="Google Shape;737;p65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38" name="Google Shape;738;p65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39" name="Google Shape;739;p65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40" name="Google Shape;740;p65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cxnSp>
        <p:nvCxnSpPr>
          <p:cNvPr id="741" name="Google Shape;741;p65"/>
          <p:cNvCxnSpPr/>
          <p:nvPr/>
        </p:nvCxnSpPr>
        <p:spPr>
          <a:xfrm rot="10800000">
            <a:off x="737450" y="4612975"/>
            <a:ext cx="6753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2" name="Google Shape;742;p65"/>
          <p:cNvGrpSpPr/>
          <p:nvPr/>
        </p:nvGrpSpPr>
        <p:grpSpPr>
          <a:xfrm>
            <a:off x="7234974" y="1844047"/>
            <a:ext cx="198233" cy="168803"/>
            <a:chOff x="3080599" y="534997"/>
            <a:chExt cx="198233" cy="168803"/>
          </a:xfrm>
        </p:grpSpPr>
        <p:sp>
          <p:nvSpPr>
            <p:cNvPr id="743" name="Google Shape;743;p65"/>
            <p:cNvSpPr/>
            <p:nvPr/>
          </p:nvSpPr>
          <p:spPr>
            <a:xfrm>
              <a:off x="3080599" y="534997"/>
              <a:ext cx="198233" cy="74328"/>
            </a:xfrm>
            <a:custGeom>
              <a:avLst/>
              <a:gdLst/>
              <a:ahLst/>
              <a:cxnLst/>
              <a:rect l="l" t="t" r="r" b="b"/>
              <a:pathLst>
                <a:path w="5382" h="2018" extrusionOk="0">
                  <a:moveTo>
                    <a:pt x="5382" y="338"/>
                  </a:moveTo>
                  <a:lnTo>
                    <a:pt x="3437" y="201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44" name="Google Shape;744;p65"/>
            <p:cNvSpPr/>
            <p:nvPr/>
          </p:nvSpPr>
          <p:spPr>
            <a:xfrm>
              <a:off x="3080599" y="534997"/>
              <a:ext cx="126630" cy="168803"/>
            </a:xfrm>
            <a:custGeom>
              <a:avLst/>
              <a:gdLst/>
              <a:ahLst/>
              <a:cxnLst/>
              <a:rect l="l" t="t" r="r" b="b"/>
              <a:pathLst>
                <a:path w="3438" h="4583" extrusionOk="0">
                  <a:moveTo>
                    <a:pt x="0" y="0"/>
                  </a:moveTo>
                  <a:lnTo>
                    <a:pt x="3437" y="2017"/>
                  </a:lnTo>
                  <a:lnTo>
                    <a:pt x="2885" y="458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45" name="Google Shape;745;p65"/>
            <p:cNvSpPr/>
            <p:nvPr/>
          </p:nvSpPr>
          <p:spPr>
            <a:xfrm>
              <a:off x="3186821" y="547446"/>
              <a:ext cx="92008" cy="156354"/>
            </a:xfrm>
            <a:custGeom>
              <a:avLst/>
              <a:gdLst/>
              <a:ahLst/>
              <a:cxnLst/>
              <a:rect l="l" t="t" r="r" b="b"/>
              <a:pathLst>
                <a:path w="2498" h="4245" extrusionOk="0">
                  <a:moveTo>
                    <a:pt x="1" y="4245"/>
                  </a:moveTo>
                  <a:lnTo>
                    <a:pt x="553" y="1679"/>
                  </a:lnTo>
                  <a:lnTo>
                    <a:pt x="2498" y="0"/>
                  </a:lnTo>
                  <a:lnTo>
                    <a:pt x="2043" y="253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grpSp>
        <p:nvGrpSpPr>
          <p:cNvPr id="746" name="Google Shape;746;p65"/>
          <p:cNvGrpSpPr/>
          <p:nvPr/>
        </p:nvGrpSpPr>
        <p:grpSpPr>
          <a:xfrm>
            <a:off x="8054217" y="2319399"/>
            <a:ext cx="200951" cy="162552"/>
            <a:chOff x="5095817" y="961574"/>
            <a:chExt cx="200951" cy="162552"/>
          </a:xfrm>
        </p:grpSpPr>
        <p:sp>
          <p:nvSpPr>
            <p:cNvPr id="747" name="Google Shape;747;p65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48" name="Google Shape;748;p65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49" name="Google Shape;749;p65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750" name="Google Shape;750;p65"/>
          <p:cNvSpPr/>
          <p:nvPr/>
        </p:nvSpPr>
        <p:spPr>
          <a:xfrm>
            <a:off x="398671" y="40267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 Cen MT" panose="020B0602020104020603" pitchFamily="34" charset="0"/>
            </a:endParaRPr>
          </a:p>
        </p:txBody>
      </p:sp>
      <p:grpSp>
        <p:nvGrpSpPr>
          <p:cNvPr id="751" name="Google Shape;751;p65"/>
          <p:cNvGrpSpPr/>
          <p:nvPr/>
        </p:nvGrpSpPr>
        <p:grpSpPr>
          <a:xfrm>
            <a:off x="88081" y="3292812"/>
            <a:ext cx="310599" cy="294704"/>
            <a:chOff x="2327131" y="3148937"/>
            <a:chExt cx="310599" cy="294704"/>
          </a:xfrm>
        </p:grpSpPr>
        <p:sp>
          <p:nvSpPr>
            <p:cNvPr id="752" name="Google Shape;752;p65"/>
            <p:cNvSpPr/>
            <p:nvPr/>
          </p:nvSpPr>
          <p:spPr>
            <a:xfrm>
              <a:off x="2374165" y="31489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  <p:sp>
          <p:nvSpPr>
            <p:cNvPr id="753" name="Google Shape;753;p65"/>
            <p:cNvSpPr/>
            <p:nvPr/>
          </p:nvSpPr>
          <p:spPr>
            <a:xfrm>
              <a:off x="2327131" y="32014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w Cen MT" panose="020B0602020104020603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A329CCF-BB96-E6D6-413E-5D751097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151515"/>
                </a:solidFill>
                <a:latin typeface="Tw Cen MT" panose="020B0602020104020603" pitchFamily="34" charset="0"/>
              </a:rPr>
              <a:t>Problem Statement</a:t>
            </a:r>
          </a:p>
        </p:txBody>
      </p:sp>
      <p:cxnSp>
        <p:nvCxnSpPr>
          <p:cNvPr id="4" name="Google Shape;814;p67">
            <a:extLst>
              <a:ext uri="{FF2B5EF4-FFF2-40B4-BE49-F238E27FC236}">
                <a16:creationId xmlns:a16="http://schemas.microsoft.com/office/drawing/2014/main" id="{A12350BB-9B3F-702E-B7E8-B45437B1A2AE}"/>
              </a:ext>
            </a:extLst>
          </p:cNvPr>
          <p:cNvCxnSpPr>
            <a:cxnSpLocks/>
          </p:cNvCxnSpPr>
          <p:nvPr/>
        </p:nvCxnSpPr>
        <p:spPr>
          <a:xfrm>
            <a:off x="823730" y="1017700"/>
            <a:ext cx="4322428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76"/>
          <p:cNvGrpSpPr/>
          <p:nvPr/>
        </p:nvGrpSpPr>
        <p:grpSpPr>
          <a:xfrm>
            <a:off x="715102" y="3770540"/>
            <a:ext cx="722612" cy="837956"/>
            <a:chOff x="5320111" y="1881293"/>
            <a:chExt cx="470512" cy="545615"/>
          </a:xfrm>
        </p:grpSpPr>
        <p:sp>
          <p:nvSpPr>
            <p:cNvPr id="1359" name="Google Shape;1359;p76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6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6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76"/>
          <p:cNvGrpSpPr/>
          <p:nvPr/>
        </p:nvGrpSpPr>
        <p:grpSpPr>
          <a:xfrm rot="10800000">
            <a:off x="7706277" y="534990"/>
            <a:ext cx="722612" cy="837956"/>
            <a:chOff x="5320111" y="1881293"/>
            <a:chExt cx="470512" cy="545615"/>
          </a:xfrm>
        </p:grpSpPr>
        <p:sp>
          <p:nvSpPr>
            <p:cNvPr id="1363" name="Google Shape;1363;p76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6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6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76"/>
          <p:cNvSpPr txBox="1">
            <a:spLocks noGrp="1"/>
          </p:cNvSpPr>
          <p:nvPr>
            <p:ph type="title"/>
          </p:nvPr>
        </p:nvSpPr>
        <p:spPr>
          <a:xfrm>
            <a:off x="1125085" y="595398"/>
            <a:ext cx="6495900" cy="4994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Block Diagram</a:t>
            </a:r>
            <a:endParaRPr sz="3600"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367" name="Google Shape;1367;p76"/>
          <p:cNvGrpSpPr/>
          <p:nvPr/>
        </p:nvGrpSpPr>
        <p:grpSpPr>
          <a:xfrm>
            <a:off x="848089" y="3531511"/>
            <a:ext cx="315323" cy="376981"/>
            <a:chOff x="4040314" y="1769061"/>
            <a:chExt cx="315323" cy="376981"/>
          </a:xfrm>
        </p:grpSpPr>
        <p:sp>
          <p:nvSpPr>
            <p:cNvPr id="1368" name="Google Shape;1368;p76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6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6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1" name="Google Shape;1371;p76"/>
          <p:cNvGrpSpPr/>
          <p:nvPr/>
        </p:nvGrpSpPr>
        <p:grpSpPr>
          <a:xfrm rot="10800000">
            <a:off x="7268014" y="833386"/>
            <a:ext cx="315323" cy="376981"/>
            <a:chOff x="4040314" y="1769061"/>
            <a:chExt cx="315323" cy="376981"/>
          </a:xfrm>
        </p:grpSpPr>
        <p:sp>
          <p:nvSpPr>
            <p:cNvPr id="1372" name="Google Shape;1372;p76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6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6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76"/>
          <p:cNvGrpSpPr/>
          <p:nvPr/>
        </p:nvGrpSpPr>
        <p:grpSpPr>
          <a:xfrm rot="-5400000">
            <a:off x="1010288" y="176111"/>
            <a:ext cx="171535" cy="722609"/>
            <a:chOff x="8668080" y="2328029"/>
            <a:chExt cx="127488" cy="537136"/>
          </a:xfrm>
        </p:grpSpPr>
        <p:sp>
          <p:nvSpPr>
            <p:cNvPr id="1376" name="Google Shape;1376;p76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6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6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6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6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6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6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6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6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6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6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6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76"/>
          <p:cNvGrpSpPr/>
          <p:nvPr/>
        </p:nvGrpSpPr>
        <p:grpSpPr>
          <a:xfrm rot="-5400000">
            <a:off x="7984393" y="4257989"/>
            <a:ext cx="166385" cy="701016"/>
            <a:chOff x="8668080" y="2328029"/>
            <a:chExt cx="127488" cy="537136"/>
          </a:xfrm>
        </p:grpSpPr>
        <p:sp>
          <p:nvSpPr>
            <p:cNvPr id="1389" name="Google Shape;1389;p76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6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6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6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6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6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6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6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6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6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6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6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" name="Google Shape;814;p67">
            <a:extLst>
              <a:ext uri="{FF2B5EF4-FFF2-40B4-BE49-F238E27FC236}">
                <a16:creationId xmlns:a16="http://schemas.microsoft.com/office/drawing/2014/main" id="{7E6BDF8F-2353-2103-69B0-82AFA0ADB618}"/>
              </a:ext>
            </a:extLst>
          </p:cNvPr>
          <p:cNvCxnSpPr>
            <a:cxnSpLocks/>
          </p:cNvCxnSpPr>
          <p:nvPr/>
        </p:nvCxnSpPr>
        <p:spPr>
          <a:xfrm>
            <a:off x="3055088" y="1135269"/>
            <a:ext cx="265814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Google Shape;110;p16">
            <a:extLst>
              <a:ext uri="{FF2B5EF4-FFF2-40B4-BE49-F238E27FC236}">
                <a16:creationId xmlns:a16="http://schemas.microsoft.com/office/drawing/2014/main" id="{3AE90506-A8BA-F06F-DBA2-2C1DA09EF4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132" t="12625"/>
          <a:stretch/>
        </p:blipFill>
        <p:spPr>
          <a:xfrm>
            <a:off x="2048256" y="1372946"/>
            <a:ext cx="5248810" cy="313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Schemantic Diagram</a:t>
            </a:r>
            <a:endParaRPr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852" name="Google Shape;852;p68"/>
          <p:cNvGrpSpPr/>
          <p:nvPr/>
        </p:nvGrpSpPr>
        <p:grpSpPr>
          <a:xfrm>
            <a:off x="8345706" y="3952239"/>
            <a:ext cx="166385" cy="701016"/>
            <a:chOff x="8668080" y="2328029"/>
            <a:chExt cx="127488" cy="537136"/>
          </a:xfrm>
        </p:grpSpPr>
        <p:sp>
          <p:nvSpPr>
            <p:cNvPr id="853" name="Google Shape;853;p68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8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8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8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8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8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8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8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8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8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8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8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68"/>
          <p:cNvGrpSpPr/>
          <p:nvPr/>
        </p:nvGrpSpPr>
        <p:grpSpPr>
          <a:xfrm>
            <a:off x="631906" y="534989"/>
            <a:ext cx="166385" cy="701016"/>
            <a:chOff x="8668080" y="2328029"/>
            <a:chExt cx="127488" cy="537136"/>
          </a:xfrm>
        </p:grpSpPr>
        <p:sp>
          <p:nvSpPr>
            <p:cNvPr id="866" name="Google Shape;866;p68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8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8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8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8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8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8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8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8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8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8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8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68"/>
          <p:cNvGrpSpPr/>
          <p:nvPr/>
        </p:nvGrpSpPr>
        <p:grpSpPr>
          <a:xfrm>
            <a:off x="479849" y="4147293"/>
            <a:ext cx="470512" cy="545615"/>
            <a:chOff x="5320111" y="1881293"/>
            <a:chExt cx="470512" cy="545615"/>
          </a:xfrm>
        </p:grpSpPr>
        <p:sp>
          <p:nvSpPr>
            <p:cNvPr id="879" name="Google Shape;879;p68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8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8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68"/>
          <p:cNvGrpSpPr/>
          <p:nvPr/>
        </p:nvGrpSpPr>
        <p:grpSpPr>
          <a:xfrm>
            <a:off x="8113589" y="535011"/>
            <a:ext cx="315323" cy="376981"/>
            <a:chOff x="4040314" y="1769061"/>
            <a:chExt cx="315323" cy="376981"/>
          </a:xfrm>
        </p:grpSpPr>
        <p:sp>
          <p:nvSpPr>
            <p:cNvPr id="883" name="Google Shape;883;p68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8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8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68"/>
          <p:cNvGrpSpPr/>
          <p:nvPr/>
        </p:nvGrpSpPr>
        <p:grpSpPr>
          <a:xfrm>
            <a:off x="7780499" y="848897"/>
            <a:ext cx="198233" cy="168803"/>
            <a:chOff x="3080599" y="534997"/>
            <a:chExt cx="198233" cy="168803"/>
          </a:xfrm>
        </p:grpSpPr>
        <p:sp>
          <p:nvSpPr>
            <p:cNvPr id="887" name="Google Shape;887;p68"/>
            <p:cNvSpPr/>
            <p:nvPr/>
          </p:nvSpPr>
          <p:spPr>
            <a:xfrm>
              <a:off x="3080599" y="534997"/>
              <a:ext cx="198233" cy="74328"/>
            </a:xfrm>
            <a:custGeom>
              <a:avLst/>
              <a:gdLst/>
              <a:ahLst/>
              <a:cxnLst/>
              <a:rect l="l" t="t" r="r" b="b"/>
              <a:pathLst>
                <a:path w="5382" h="2018" extrusionOk="0">
                  <a:moveTo>
                    <a:pt x="5382" y="338"/>
                  </a:moveTo>
                  <a:lnTo>
                    <a:pt x="3437" y="201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8"/>
            <p:cNvSpPr/>
            <p:nvPr/>
          </p:nvSpPr>
          <p:spPr>
            <a:xfrm>
              <a:off x="3080599" y="534997"/>
              <a:ext cx="126630" cy="168803"/>
            </a:xfrm>
            <a:custGeom>
              <a:avLst/>
              <a:gdLst/>
              <a:ahLst/>
              <a:cxnLst/>
              <a:rect l="l" t="t" r="r" b="b"/>
              <a:pathLst>
                <a:path w="3438" h="4583" extrusionOk="0">
                  <a:moveTo>
                    <a:pt x="0" y="0"/>
                  </a:moveTo>
                  <a:lnTo>
                    <a:pt x="3437" y="2017"/>
                  </a:lnTo>
                  <a:lnTo>
                    <a:pt x="2885" y="458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8"/>
            <p:cNvSpPr/>
            <p:nvPr/>
          </p:nvSpPr>
          <p:spPr>
            <a:xfrm>
              <a:off x="3186821" y="547446"/>
              <a:ext cx="92008" cy="156354"/>
            </a:xfrm>
            <a:custGeom>
              <a:avLst/>
              <a:gdLst/>
              <a:ahLst/>
              <a:cxnLst/>
              <a:rect l="l" t="t" r="r" b="b"/>
              <a:pathLst>
                <a:path w="2498" h="4245" extrusionOk="0">
                  <a:moveTo>
                    <a:pt x="1" y="4245"/>
                  </a:moveTo>
                  <a:lnTo>
                    <a:pt x="553" y="1679"/>
                  </a:lnTo>
                  <a:lnTo>
                    <a:pt x="2498" y="0"/>
                  </a:lnTo>
                  <a:lnTo>
                    <a:pt x="2043" y="253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68"/>
          <p:cNvGrpSpPr/>
          <p:nvPr/>
        </p:nvGrpSpPr>
        <p:grpSpPr>
          <a:xfrm>
            <a:off x="519042" y="3984749"/>
            <a:ext cx="200951" cy="162552"/>
            <a:chOff x="5095817" y="961574"/>
            <a:chExt cx="200951" cy="162552"/>
          </a:xfrm>
        </p:grpSpPr>
        <p:sp>
          <p:nvSpPr>
            <p:cNvPr id="891" name="Google Shape;891;p68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8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8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68"/>
          <p:cNvSpPr/>
          <p:nvPr/>
        </p:nvSpPr>
        <p:spPr>
          <a:xfrm>
            <a:off x="8113596" y="2655878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5" name="Google Shape;895;p68"/>
          <p:cNvGrpSpPr/>
          <p:nvPr/>
        </p:nvGrpSpPr>
        <p:grpSpPr>
          <a:xfrm>
            <a:off x="145506" y="1635387"/>
            <a:ext cx="310599" cy="294704"/>
            <a:chOff x="2327131" y="3148937"/>
            <a:chExt cx="310599" cy="294704"/>
          </a:xfrm>
        </p:grpSpPr>
        <p:sp>
          <p:nvSpPr>
            <p:cNvPr id="896" name="Google Shape;896;p68"/>
            <p:cNvSpPr/>
            <p:nvPr/>
          </p:nvSpPr>
          <p:spPr>
            <a:xfrm>
              <a:off x="2374165" y="31489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8"/>
            <p:cNvSpPr/>
            <p:nvPr/>
          </p:nvSpPr>
          <p:spPr>
            <a:xfrm>
              <a:off x="2327131" y="32014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Google Shape;814;p67">
            <a:extLst>
              <a:ext uri="{FF2B5EF4-FFF2-40B4-BE49-F238E27FC236}">
                <a16:creationId xmlns:a16="http://schemas.microsoft.com/office/drawing/2014/main" id="{C0921C10-77A8-2E5E-0C24-ED6CCDAA9626}"/>
              </a:ext>
            </a:extLst>
          </p:cNvPr>
          <p:cNvCxnSpPr/>
          <p:nvPr/>
        </p:nvCxnSpPr>
        <p:spPr>
          <a:xfrm>
            <a:off x="2000400" y="1069821"/>
            <a:ext cx="5143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2F518FF-78EA-E683-4394-2C8B076CA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342" y="1462079"/>
            <a:ext cx="4398122" cy="3163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4D7ED4-DACE-F4E8-DCBC-40BC5F61F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716" y="788631"/>
            <a:ext cx="5460568" cy="39437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70"/>
          <p:cNvSpPr txBox="1">
            <a:spLocks noGrp="1"/>
          </p:cNvSpPr>
          <p:nvPr>
            <p:ph type="title" idx="6"/>
          </p:nvPr>
        </p:nvSpPr>
        <p:spPr>
          <a:xfrm>
            <a:off x="567953" y="653661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latin typeface="Tw Cen MT" panose="020B0602020104020603" pitchFamily="34" charset="0"/>
              </a:rPr>
              <a:t>Working Model </a:t>
            </a:r>
            <a:endParaRPr dirty="0">
              <a:solidFill>
                <a:schemeClr val="bg1">
                  <a:lumMod val="1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990" name="Google Shape;990;p70"/>
          <p:cNvGrpSpPr/>
          <p:nvPr/>
        </p:nvGrpSpPr>
        <p:grpSpPr>
          <a:xfrm rot="9129220">
            <a:off x="752127" y="502515"/>
            <a:ext cx="470510" cy="545613"/>
            <a:chOff x="5320111" y="1881293"/>
            <a:chExt cx="470512" cy="545615"/>
          </a:xfrm>
        </p:grpSpPr>
        <p:sp>
          <p:nvSpPr>
            <p:cNvPr id="991" name="Google Shape;991;p70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0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0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70"/>
          <p:cNvSpPr/>
          <p:nvPr/>
        </p:nvSpPr>
        <p:spPr>
          <a:xfrm>
            <a:off x="388271" y="457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70"/>
          <p:cNvSpPr/>
          <p:nvPr/>
        </p:nvSpPr>
        <p:spPr>
          <a:xfrm>
            <a:off x="198504" y="4143221"/>
            <a:ext cx="314071" cy="31407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70"/>
          <p:cNvGrpSpPr/>
          <p:nvPr/>
        </p:nvGrpSpPr>
        <p:grpSpPr>
          <a:xfrm>
            <a:off x="8149612" y="631383"/>
            <a:ext cx="274389" cy="287882"/>
            <a:chOff x="2772212" y="2822146"/>
            <a:chExt cx="274389" cy="287882"/>
          </a:xfrm>
        </p:grpSpPr>
        <p:sp>
          <p:nvSpPr>
            <p:cNvPr id="997" name="Google Shape;997;p70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0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70"/>
          <p:cNvSpPr/>
          <p:nvPr/>
        </p:nvSpPr>
        <p:spPr>
          <a:xfrm>
            <a:off x="7901394" y="713129"/>
            <a:ext cx="124383" cy="12438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70"/>
          <p:cNvGrpSpPr/>
          <p:nvPr/>
        </p:nvGrpSpPr>
        <p:grpSpPr>
          <a:xfrm>
            <a:off x="1220217" y="1017724"/>
            <a:ext cx="200951" cy="162552"/>
            <a:chOff x="5095817" y="961574"/>
            <a:chExt cx="200951" cy="162552"/>
          </a:xfrm>
        </p:grpSpPr>
        <p:sp>
          <p:nvSpPr>
            <p:cNvPr id="1001" name="Google Shape;1001;p70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0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0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70"/>
          <p:cNvGrpSpPr/>
          <p:nvPr/>
        </p:nvGrpSpPr>
        <p:grpSpPr>
          <a:xfrm rot="-5400000">
            <a:off x="7995206" y="4271064"/>
            <a:ext cx="166385" cy="701016"/>
            <a:chOff x="8668080" y="2328029"/>
            <a:chExt cx="127488" cy="537136"/>
          </a:xfrm>
        </p:grpSpPr>
        <p:sp>
          <p:nvSpPr>
            <p:cNvPr id="1005" name="Google Shape;1005;p70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0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0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0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0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0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0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0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0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0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0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0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A5001E1-056D-B4B3-5C04-D41432ED8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76" y="1405082"/>
            <a:ext cx="6940809" cy="3115596"/>
          </a:xfrm>
          <a:prstGeom prst="rect">
            <a:avLst/>
          </a:prstGeom>
        </p:spPr>
      </p:pic>
      <p:cxnSp>
        <p:nvCxnSpPr>
          <p:cNvPr id="18" name="Google Shape;814;p67">
            <a:extLst>
              <a:ext uri="{FF2B5EF4-FFF2-40B4-BE49-F238E27FC236}">
                <a16:creationId xmlns:a16="http://schemas.microsoft.com/office/drawing/2014/main" id="{25FF20AD-0617-B48C-5E5A-3E1BE331C217}"/>
              </a:ext>
            </a:extLst>
          </p:cNvPr>
          <p:cNvCxnSpPr>
            <a:cxnSpLocks/>
          </p:cNvCxnSpPr>
          <p:nvPr/>
        </p:nvCxnSpPr>
        <p:spPr>
          <a:xfrm>
            <a:off x="2395870" y="1138461"/>
            <a:ext cx="3976577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84"/>
          <p:cNvSpPr txBox="1">
            <a:spLocks noGrp="1"/>
          </p:cNvSpPr>
          <p:nvPr>
            <p:ph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Tw Cen MT" panose="020B0602020104020603" pitchFamily="34" charset="0"/>
              </a:rPr>
              <a:t>Thank You</a:t>
            </a:r>
            <a:endParaRPr sz="8000" dirty="0">
              <a:latin typeface="Tw Cen MT" panose="020B0602020104020603" pitchFamily="34" charset="0"/>
            </a:endParaRPr>
          </a:p>
        </p:txBody>
      </p:sp>
      <p:grpSp>
        <p:nvGrpSpPr>
          <p:cNvPr id="1583" name="Google Shape;1583;p84"/>
          <p:cNvGrpSpPr/>
          <p:nvPr/>
        </p:nvGrpSpPr>
        <p:grpSpPr>
          <a:xfrm rot="613152">
            <a:off x="7267429" y="3069413"/>
            <a:ext cx="1697257" cy="1396957"/>
            <a:chOff x="5369742" y="603547"/>
            <a:chExt cx="1558582" cy="1282818"/>
          </a:xfrm>
        </p:grpSpPr>
        <p:sp>
          <p:nvSpPr>
            <p:cNvPr id="1584" name="Google Shape;1584;p84"/>
            <p:cNvSpPr/>
            <p:nvPr/>
          </p:nvSpPr>
          <p:spPr>
            <a:xfrm>
              <a:off x="5975263" y="1091819"/>
              <a:ext cx="459132" cy="684421"/>
            </a:xfrm>
            <a:custGeom>
              <a:avLst/>
              <a:gdLst/>
              <a:ahLst/>
              <a:cxnLst/>
              <a:rect l="l" t="t" r="r" b="b"/>
              <a:pathLst>
                <a:path w="12507" h="18644" extrusionOk="0">
                  <a:moveTo>
                    <a:pt x="8208" y="18644"/>
                  </a:moveTo>
                  <a:lnTo>
                    <a:pt x="12506" y="8720"/>
                  </a:lnTo>
                  <a:lnTo>
                    <a:pt x="4300" y="1"/>
                  </a:lnTo>
                  <a:lnTo>
                    <a:pt x="1" y="992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4"/>
            <p:cNvSpPr/>
            <p:nvPr/>
          </p:nvSpPr>
          <p:spPr>
            <a:xfrm>
              <a:off x="6161159" y="1353668"/>
              <a:ext cx="114131" cy="128669"/>
            </a:xfrm>
            <a:custGeom>
              <a:avLst/>
              <a:gdLst/>
              <a:ahLst/>
              <a:cxnLst/>
              <a:rect l="l" t="t" r="r" b="b"/>
              <a:pathLst>
                <a:path w="3109" h="3505" extrusionOk="0">
                  <a:moveTo>
                    <a:pt x="2237" y="1197"/>
                  </a:moveTo>
                  <a:cubicBezTo>
                    <a:pt x="1587" y="398"/>
                    <a:pt x="754" y="0"/>
                    <a:pt x="378" y="307"/>
                  </a:cubicBezTo>
                  <a:cubicBezTo>
                    <a:pt x="0" y="613"/>
                    <a:pt x="221" y="1510"/>
                    <a:pt x="871" y="2308"/>
                  </a:cubicBezTo>
                  <a:cubicBezTo>
                    <a:pt x="1521" y="3107"/>
                    <a:pt x="2353" y="3505"/>
                    <a:pt x="2731" y="3199"/>
                  </a:cubicBezTo>
                  <a:cubicBezTo>
                    <a:pt x="3108" y="2892"/>
                    <a:pt x="2887" y="1995"/>
                    <a:pt x="2237" y="11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4"/>
            <p:cNvSpPr/>
            <p:nvPr/>
          </p:nvSpPr>
          <p:spPr>
            <a:xfrm>
              <a:off x="6190563" y="1365782"/>
              <a:ext cx="737761" cy="258622"/>
            </a:xfrm>
            <a:custGeom>
              <a:avLst/>
              <a:gdLst/>
              <a:ahLst/>
              <a:cxnLst/>
              <a:rect l="l" t="t" r="r" b="b"/>
              <a:pathLst>
                <a:path w="20097" h="7045" extrusionOk="0">
                  <a:moveTo>
                    <a:pt x="6587" y="227"/>
                  </a:moveTo>
                  <a:cubicBezTo>
                    <a:pt x="8588" y="599"/>
                    <a:pt x="10406" y="1557"/>
                    <a:pt x="12120" y="2619"/>
                  </a:cubicBezTo>
                  <a:cubicBezTo>
                    <a:pt x="13673" y="3580"/>
                    <a:pt x="15542" y="5356"/>
                    <a:pt x="17521" y="4830"/>
                  </a:cubicBezTo>
                  <a:cubicBezTo>
                    <a:pt x="18025" y="4696"/>
                    <a:pt x="18645" y="4352"/>
                    <a:pt x="19150" y="4639"/>
                  </a:cubicBezTo>
                  <a:cubicBezTo>
                    <a:pt x="19822" y="5021"/>
                    <a:pt x="20096" y="6375"/>
                    <a:pt x="19327" y="6785"/>
                  </a:cubicBezTo>
                  <a:cubicBezTo>
                    <a:pt x="18861" y="7034"/>
                    <a:pt x="18251" y="7044"/>
                    <a:pt x="17735" y="7043"/>
                  </a:cubicBezTo>
                  <a:cubicBezTo>
                    <a:pt x="16925" y="7042"/>
                    <a:pt x="16147" y="6751"/>
                    <a:pt x="15448" y="6362"/>
                  </a:cubicBezTo>
                  <a:cubicBezTo>
                    <a:pt x="14182" y="5658"/>
                    <a:pt x="13213" y="4636"/>
                    <a:pt x="12117" y="3716"/>
                  </a:cubicBezTo>
                  <a:cubicBezTo>
                    <a:pt x="10445" y="2310"/>
                    <a:pt x="8749" y="891"/>
                    <a:pt x="6558" y="482"/>
                  </a:cubicBezTo>
                  <a:cubicBezTo>
                    <a:pt x="6433" y="459"/>
                    <a:pt x="6305" y="439"/>
                    <a:pt x="6176" y="423"/>
                  </a:cubicBezTo>
                  <a:cubicBezTo>
                    <a:pt x="5124" y="287"/>
                    <a:pt x="4026" y="318"/>
                    <a:pt x="3024" y="665"/>
                  </a:cubicBezTo>
                  <a:cubicBezTo>
                    <a:pt x="1197" y="1298"/>
                    <a:pt x="198" y="2117"/>
                    <a:pt x="192" y="2121"/>
                  </a:cubicBezTo>
                  <a:cubicBezTo>
                    <a:pt x="151" y="2076"/>
                    <a:pt x="111" y="2028"/>
                    <a:pt x="70" y="1979"/>
                  </a:cubicBezTo>
                  <a:cubicBezTo>
                    <a:pt x="46" y="1949"/>
                    <a:pt x="23" y="1918"/>
                    <a:pt x="0" y="1888"/>
                  </a:cubicBezTo>
                  <a:cubicBezTo>
                    <a:pt x="1664" y="867"/>
                    <a:pt x="2442" y="589"/>
                    <a:pt x="2920" y="455"/>
                  </a:cubicBezTo>
                  <a:cubicBezTo>
                    <a:pt x="4110" y="121"/>
                    <a:pt x="5366" y="0"/>
                    <a:pt x="6587" y="2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4"/>
            <p:cNvSpPr/>
            <p:nvPr/>
          </p:nvSpPr>
          <p:spPr>
            <a:xfrm>
              <a:off x="5975263" y="1007424"/>
              <a:ext cx="468934" cy="448743"/>
            </a:xfrm>
            <a:custGeom>
              <a:avLst/>
              <a:gdLst/>
              <a:ahLst/>
              <a:cxnLst/>
              <a:rect l="l" t="t" r="r" b="b"/>
              <a:pathLst>
                <a:path w="12774" h="12224" extrusionOk="0">
                  <a:moveTo>
                    <a:pt x="8475" y="9925"/>
                  </a:moveTo>
                  <a:lnTo>
                    <a:pt x="12773" y="1"/>
                  </a:lnTo>
                  <a:lnTo>
                    <a:pt x="4300" y="2300"/>
                  </a:lnTo>
                  <a:lnTo>
                    <a:pt x="1" y="1222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4"/>
            <p:cNvSpPr/>
            <p:nvPr/>
          </p:nvSpPr>
          <p:spPr>
            <a:xfrm>
              <a:off x="5611437" y="1454839"/>
              <a:ext cx="666507" cy="431526"/>
            </a:xfrm>
            <a:custGeom>
              <a:avLst/>
              <a:gdLst/>
              <a:ahLst/>
              <a:cxnLst/>
              <a:rect l="l" t="t" r="r" b="b"/>
              <a:pathLst>
                <a:path w="18156" h="11755" extrusionOk="0">
                  <a:moveTo>
                    <a:pt x="18156" y="8720"/>
                  </a:moveTo>
                  <a:lnTo>
                    <a:pt x="8206" y="11754"/>
                  </a:lnTo>
                  <a:lnTo>
                    <a:pt x="0" y="3035"/>
                  </a:lnTo>
                  <a:lnTo>
                    <a:pt x="995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4"/>
            <p:cNvSpPr/>
            <p:nvPr/>
          </p:nvSpPr>
          <p:spPr>
            <a:xfrm>
              <a:off x="5502960" y="1454839"/>
              <a:ext cx="473743" cy="333657"/>
            </a:xfrm>
            <a:custGeom>
              <a:avLst/>
              <a:gdLst/>
              <a:ahLst/>
              <a:cxnLst/>
              <a:rect l="l" t="t" r="r" b="b"/>
              <a:pathLst>
                <a:path w="12905" h="9089" extrusionOk="0">
                  <a:moveTo>
                    <a:pt x="9951" y="6055"/>
                  </a:moveTo>
                  <a:lnTo>
                    <a:pt x="1" y="9088"/>
                  </a:lnTo>
                  <a:lnTo>
                    <a:pt x="2955" y="3035"/>
                  </a:lnTo>
                  <a:lnTo>
                    <a:pt x="12905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4"/>
            <p:cNvSpPr/>
            <p:nvPr/>
          </p:nvSpPr>
          <p:spPr>
            <a:xfrm>
              <a:off x="5611437" y="1091819"/>
              <a:ext cx="521723" cy="474477"/>
            </a:xfrm>
            <a:custGeom>
              <a:avLst/>
              <a:gdLst/>
              <a:ahLst/>
              <a:cxnLst/>
              <a:rect l="l" t="t" r="r" b="b"/>
              <a:pathLst>
                <a:path w="14212" h="12925" extrusionOk="0">
                  <a:moveTo>
                    <a:pt x="14211" y="1"/>
                  </a:moveTo>
                  <a:lnTo>
                    <a:pt x="4252" y="3250"/>
                  </a:lnTo>
                  <a:lnTo>
                    <a:pt x="0" y="12924"/>
                  </a:lnTo>
                  <a:lnTo>
                    <a:pt x="9950" y="989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4"/>
            <p:cNvSpPr/>
            <p:nvPr/>
          </p:nvSpPr>
          <p:spPr>
            <a:xfrm>
              <a:off x="5767488" y="896672"/>
              <a:ext cx="452671" cy="314458"/>
            </a:xfrm>
            <a:custGeom>
              <a:avLst/>
              <a:gdLst/>
              <a:ahLst/>
              <a:cxnLst/>
              <a:rect l="l" t="t" r="r" b="b"/>
              <a:pathLst>
                <a:path w="12331" h="8566" extrusionOk="0">
                  <a:moveTo>
                    <a:pt x="9960" y="5317"/>
                  </a:moveTo>
                  <a:lnTo>
                    <a:pt x="1" y="8566"/>
                  </a:lnTo>
                  <a:lnTo>
                    <a:pt x="2380" y="3035"/>
                  </a:lnTo>
                  <a:lnTo>
                    <a:pt x="1233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4"/>
            <p:cNvSpPr/>
            <p:nvPr/>
          </p:nvSpPr>
          <p:spPr>
            <a:xfrm>
              <a:off x="5369742" y="1211088"/>
              <a:ext cx="397790" cy="439162"/>
            </a:xfrm>
            <a:custGeom>
              <a:avLst/>
              <a:gdLst/>
              <a:ahLst/>
              <a:cxnLst/>
              <a:rect l="l" t="t" r="r" b="b"/>
              <a:pathLst>
                <a:path w="10836" h="11963" extrusionOk="0">
                  <a:moveTo>
                    <a:pt x="4263" y="2073"/>
                  </a:moveTo>
                  <a:lnTo>
                    <a:pt x="10836" y="1"/>
                  </a:lnTo>
                  <a:lnTo>
                    <a:pt x="6584" y="9675"/>
                  </a:lnTo>
                  <a:lnTo>
                    <a:pt x="1" y="1196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4"/>
            <p:cNvSpPr/>
            <p:nvPr/>
          </p:nvSpPr>
          <p:spPr>
            <a:xfrm>
              <a:off x="5803904" y="1278414"/>
              <a:ext cx="115012" cy="113140"/>
            </a:xfrm>
            <a:custGeom>
              <a:avLst/>
              <a:gdLst/>
              <a:ahLst/>
              <a:cxnLst/>
              <a:rect l="l" t="t" r="r" b="b"/>
              <a:pathLst>
                <a:path w="3133" h="3082" extrusionOk="0">
                  <a:moveTo>
                    <a:pt x="2429" y="1"/>
                  </a:moveTo>
                  <a:cubicBezTo>
                    <a:pt x="2004" y="1"/>
                    <a:pt x="1394" y="371"/>
                    <a:pt x="890" y="978"/>
                  </a:cubicBezTo>
                  <a:cubicBezTo>
                    <a:pt x="232" y="1769"/>
                    <a:pt x="1" y="2663"/>
                    <a:pt x="375" y="2974"/>
                  </a:cubicBezTo>
                  <a:cubicBezTo>
                    <a:pt x="462" y="3047"/>
                    <a:pt x="575" y="3081"/>
                    <a:pt x="705" y="3081"/>
                  </a:cubicBezTo>
                  <a:cubicBezTo>
                    <a:pt x="1130" y="3081"/>
                    <a:pt x="1739" y="2711"/>
                    <a:pt x="2243" y="2104"/>
                  </a:cubicBezTo>
                  <a:cubicBezTo>
                    <a:pt x="2902" y="1313"/>
                    <a:pt x="3133" y="419"/>
                    <a:pt x="2759" y="108"/>
                  </a:cubicBezTo>
                  <a:cubicBezTo>
                    <a:pt x="2671" y="35"/>
                    <a:pt x="2559" y="1"/>
                    <a:pt x="2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4"/>
            <p:cNvSpPr/>
            <p:nvPr/>
          </p:nvSpPr>
          <p:spPr>
            <a:xfrm>
              <a:off x="5776115" y="603547"/>
              <a:ext cx="173124" cy="755639"/>
            </a:xfrm>
            <a:custGeom>
              <a:avLst/>
              <a:gdLst/>
              <a:ahLst/>
              <a:cxnLst/>
              <a:rect l="l" t="t" r="r" b="b"/>
              <a:pathLst>
                <a:path w="4716" h="20584" extrusionOk="0">
                  <a:moveTo>
                    <a:pt x="21" y="14441"/>
                  </a:moveTo>
                  <a:cubicBezTo>
                    <a:pt x="1" y="12405"/>
                    <a:pt x="590" y="10437"/>
                    <a:pt x="1301" y="8551"/>
                  </a:cubicBezTo>
                  <a:cubicBezTo>
                    <a:pt x="1945" y="6842"/>
                    <a:pt x="3328" y="4665"/>
                    <a:pt x="2431" y="2824"/>
                  </a:cubicBezTo>
                  <a:cubicBezTo>
                    <a:pt x="2202" y="2356"/>
                    <a:pt x="1744" y="1813"/>
                    <a:pt x="1929" y="1262"/>
                  </a:cubicBezTo>
                  <a:cubicBezTo>
                    <a:pt x="2175" y="529"/>
                    <a:pt x="3450" y="1"/>
                    <a:pt x="4001" y="676"/>
                  </a:cubicBezTo>
                  <a:cubicBezTo>
                    <a:pt x="4335" y="1085"/>
                    <a:pt x="4463" y="1682"/>
                    <a:pt x="4560" y="2187"/>
                  </a:cubicBezTo>
                  <a:cubicBezTo>
                    <a:pt x="4716" y="2983"/>
                    <a:pt x="4580" y="3802"/>
                    <a:pt x="4333" y="4564"/>
                  </a:cubicBezTo>
                  <a:cubicBezTo>
                    <a:pt x="3886" y="5941"/>
                    <a:pt x="3070" y="7090"/>
                    <a:pt x="2377" y="8343"/>
                  </a:cubicBezTo>
                  <a:cubicBezTo>
                    <a:pt x="1319" y="10254"/>
                    <a:pt x="255" y="12191"/>
                    <a:pt x="276" y="14419"/>
                  </a:cubicBezTo>
                  <a:cubicBezTo>
                    <a:pt x="277" y="14547"/>
                    <a:pt x="281" y="14675"/>
                    <a:pt x="290" y="14805"/>
                  </a:cubicBezTo>
                  <a:cubicBezTo>
                    <a:pt x="361" y="15865"/>
                    <a:pt x="602" y="16936"/>
                    <a:pt x="1136" y="17853"/>
                  </a:cubicBezTo>
                  <a:cubicBezTo>
                    <a:pt x="2108" y="19523"/>
                    <a:pt x="3107" y="20346"/>
                    <a:pt x="3112" y="20351"/>
                  </a:cubicBezTo>
                  <a:cubicBezTo>
                    <a:pt x="3074" y="20401"/>
                    <a:pt x="3035" y="20449"/>
                    <a:pt x="2994" y="20497"/>
                  </a:cubicBezTo>
                  <a:cubicBezTo>
                    <a:pt x="2970" y="20527"/>
                    <a:pt x="2945" y="20555"/>
                    <a:pt x="2920" y="20584"/>
                  </a:cubicBezTo>
                  <a:cubicBezTo>
                    <a:pt x="1596" y="19148"/>
                    <a:pt x="1174" y="18439"/>
                    <a:pt x="950" y="17995"/>
                  </a:cubicBezTo>
                  <a:cubicBezTo>
                    <a:pt x="395" y="16891"/>
                    <a:pt x="34" y="15682"/>
                    <a:pt x="21" y="144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5" name="Google Shape;1595;p84"/>
          <p:cNvGrpSpPr/>
          <p:nvPr/>
        </p:nvGrpSpPr>
        <p:grpSpPr>
          <a:xfrm rot="10623763">
            <a:off x="227811" y="766559"/>
            <a:ext cx="1697188" cy="1396900"/>
            <a:chOff x="5369742" y="603547"/>
            <a:chExt cx="1558582" cy="1282818"/>
          </a:xfrm>
        </p:grpSpPr>
        <p:sp>
          <p:nvSpPr>
            <p:cNvPr id="1596" name="Google Shape;1596;p84"/>
            <p:cNvSpPr/>
            <p:nvPr/>
          </p:nvSpPr>
          <p:spPr>
            <a:xfrm>
              <a:off x="5975263" y="1091819"/>
              <a:ext cx="459132" cy="684421"/>
            </a:xfrm>
            <a:custGeom>
              <a:avLst/>
              <a:gdLst/>
              <a:ahLst/>
              <a:cxnLst/>
              <a:rect l="l" t="t" r="r" b="b"/>
              <a:pathLst>
                <a:path w="12507" h="18644" extrusionOk="0">
                  <a:moveTo>
                    <a:pt x="8208" y="18644"/>
                  </a:moveTo>
                  <a:lnTo>
                    <a:pt x="12506" y="8720"/>
                  </a:lnTo>
                  <a:lnTo>
                    <a:pt x="4300" y="1"/>
                  </a:lnTo>
                  <a:lnTo>
                    <a:pt x="1" y="992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4"/>
            <p:cNvSpPr/>
            <p:nvPr/>
          </p:nvSpPr>
          <p:spPr>
            <a:xfrm>
              <a:off x="6161159" y="1353668"/>
              <a:ext cx="114131" cy="128669"/>
            </a:xfrm>
            <a:custGeom>
              <a:avLst/>
              <a:gdLst/>
              <a:ahLst/>
              <a:cxnLst/>
              <a:rect l="l" t="t" r="r" b="b"/>
              <a:pathLst>
                <a:path w="3109" h="3505" extrusionOk="0">
                  <a:moveTo>
                    <a:pt x="2237" y="1197"/>
                  </a:moveTo>
                  <a:cubicBezTo>
                    <a:pt x="1587" y="398"/>
                    <a:pt x="754" y="0"/>
                    <a:pt x="378" y="307"/>
                  </a:cubicBezTo>
                  <a:cubicBezTo>
                    <a:pt x="0" y="613"/>
                    <a:pt x="221" y="1510"/>
                    <a:pt x="871" y="2308"/>
                  </a:cubicBezTo>
                  <a:cubicBezTo>
                    <a:pt x="1521" y="3107"/>
                    <a:pt x="2353" y="3505"/>
                    <a:pt x="2731" y="3199"/>
                  </a:cubicBezTo>
                  <a:cubicBezTo>
                    <a:pt x="3108" y="2892"/>
                    <a:pt x="2887" y="1995"/>
                    <a:pt x="2237" y="11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4"/>
            <p:cNvSpPr/>
            <p:nvPr/>
          </p:nvSpPr>
          <p:spPr>
            <a:xfrm>
              <a:off x="6190563" y="1365782"/>
              <a:ext cx="737761" cy="258622"/>
            </a:xfrm>
            <a:custGeom>
              <a:avLst/>
              <a:gdLst/>
              <a:ahLst/>
              <a:cxnLst/>
              <a:rect l="l" t="t" r="r" b="b"/>
              <a:pathLst>
                <a:path w="20097" h="7045" extrusionOk="0">
                  <a:moveTo>
                    <a:pt x="6587" y="227"/>
                  </a:moveTo>
                  <a:cubicBezTo>
                    <a:pt x="8588" y="599"/>
                    <a:pt x="10406" y="1557"/>
                    <a:pt x="12120" y="2619"/>
                  </a:cubicBezTo>
                  <a:cubicBezTo>
                    <a:pt x="13673" y="3580"/>
                    <a:pt x="15542" y="5356"/>
                    <a:pt x="17521" y="4830"/>
                  </a:cubicBezTo>
                  <a:cubicBezTo>
                    <a:pt x="18025" y="4696"/>
                    <a:pt x="18645" y="4352"/>
                    <a:pt x="19150" y="4639"/>
                  </a:cubicBezTo>
                  <a:cubicBezTo>
                    <a:pt x="19822" y="5021"/>
                    <a:pt x="20096" y="6375"/>
                    <a:pt x="19327" y="6785"/>
                  </a:cubicBezTo>
                  <a:cubicBezTo>
                    <a:pt x="18861" y="7034"/>
                    <a:pt x="18251" y="7044"/>
                    <a:pt x="17735" y="7043"/>
                  </a:cubicBezTo>
                  <a:cubicBezTo>
                    <a:pt x="16925" y="7042"/>
                    <a:pt x="16147" y="6751"/>
                    <a:pt x="15448" y="6362"/>
                  </a:cubicBezTo>
                  <a:cubicBezTo>
                    <a:pt x="14182" y="5658"/>
                    <a:pt x="13213" y="4636"/>
                    <a:pt x="12117" y="3716"/>
                  </a:cubicBezTo>
                  <a:cubicBezTo>
                    <a:pt x="10445" y="2310"/>
                    <a:pt x="8749" y="891"/>
                    <a:pt x="6558" y="482"/>
                  </a:cubicBezTo>
                  <a:cubicBezTo>
                    <a:pt x="6433" y="459"/>
                    <a:pt x="6305" y="439"/>
                    <a:pt x="6176" y="423"/>
                  </a:cubicBezTo>
                  <a:cubicBezTo>
                    <a:pt x="5124" y="287"/>
                    <a:pt x="4026" y="318"/>
                    <a:pt x="3024" y="665"/>
                  </a:cubicBezTo>
                  <a:cubicBezTo>
                    <a:pt x="1197" y="1298"/>
                    <a:pt x="198" y="2117"/>
                    <a:pt x="192" y="2121"/>
                  </a:cubicBezTo>
                  <a:cubicBezTo>
                    <a:pt x="151" y="2076"/>
                    <a:pt x="111" y="2028"/>
                    <a:pt x="70" y="1979"/>
                  </a:cubicBezTo>
                  <a:cubicBezTo>
                    <a:pt x="46" y="1949"/>
                    <a:pt x="23" y="1918"/>
                    <a:pt x="0" y="1888"/>
                  </a:cubicBezTo>
                  <a:cubicBezTo>
                    <a:pt x="1664" y="867"/>
                    <a:pt x="2442" y="589"/>
                    <a:pt x="2920" y="455"/>
                  </a:cubicBezTo>
                  <a:cubicBezTo>
                    <a:pt x="4110" y="121"/>
                    <a:pt x="5366" y="0"/>
                    <a:pt x="6587" y="2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4"/>
            <p:cNvSpPr/>
            <p:nvPr/>
          </p:nvSpPr>
          <p:spPr>
            <a:xfrm>
              <a:off x="5975263" y="1007424"/>
              <a:ext cx="468934" cy="448743"/>
            </a:xfrm>
            <a:custGeom>
              <a:avLst/>
              <a:gdLst/>
              <a:ahLst/>
              <a:cxnLst/>
              <a:rect l="l" t="t" r="r" b="b"/>
              <a:pathLst>
                <a:path w="12774" h="12224" extrusionOk="0">
                  <a:moveTo>
                    <a:pt x="8475" y="9925"/>
                  </a:moveTo>
                  <a:lnTo>
                    <a:pt x="12773" y="1"/>
                  </a:lnTo>
                  <a:lnTo>
                    <a:pt x="4300" y="2300"/>
                  </a:lnTo>
                  <a:lnTo>
                    <a:pt x="1" y="1222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4"/>
            <p:cNvSpPr/>
            <p:nvPr/>
          </p:nvSpPr>
          <p:spPr>
            <a:xfrm>
              <a:off x="5611437" y="1454839"/>
              <a:ext cx="666507" cy="431526"/>
            </a:xfrm>
            <a:custGeom>
              <a:avLst/>
              <a:gdLst/>
              <a:ahLst/>
              <a:cxnLst/>
              <a:rect l="l" t="t" r="r" b="b"/>
              <a:pathLst>
                <a:path w="18156" h="11755" extrusionOk="0">
                  <a:moveTo>
                    <a:pt x="18156" y="8720"/>
                  </a:moveTo>
                  <a:lnTo>
                    <a:pt x="8206" y="11754"/>
                  </a:lnTo>
                  <a:lnTo>
                    <a:pt x="0" y="3035"/>
                  </a:lnTo>
                  <a:lnTo>
                    <a:pt x="995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4"/>
            <p:cNvSpPr/>
            <p:nvPr/>
          </p:nvSpPr>
          <p:spPr>
            <a:xfrm>
              <a:off x="5502960" y="1454839"/>
              <a:ext cx="473743" cy="333657"/>
            </a:xfrm>
            <a:custGeom>
              <a:avLst/>
              <a:gdLst/>
              <a:ahLst/>
              <a:cxnLst/>
              <a:rect l="l" t="t" r="r" b="b"/>
              <a:pathLst>
                <a:path w="12905" h="9089" extrusionOk="0">
                  <a:moveTo>
                    <a:pt x="9951" y="6055"/>
                  </a:moveTo>
                  <a:lnTo>
                    <a:pt x="1" y="9088"/>
                  </a:lnTo>
                  <a:lnTo>
                    <a:pt x="2955" y="3035"/>
                  </a:lnTo>
                  <a:lnTo>
                    <a:pt x="12905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4"/>
            <p:cNvSpPr/>
            <p:nvPr/>
          </p:nvSpPr>
          <p:spPr>
            <a:xfrm>
              <a:off x="5611437" y="1091819"/>
              <a:ext cx="521723" cy="474477"/>
            </a:xfrm>
            <a:custGeom>
              <a:avLst/>
              <a:gdLst/>
              <a:ahLst/>
              <a:cxnLst/>
              <a:rect l="l" t="t" r="r" b="b"/>
              <a:pathLst>
                <a:path w="14212" h="12925" extrusionOk="0">
                  <a:moveTo>
                    <a:pt x="14211" y="1"/>
                  </a:moveTo>
                  <a:lnTo>
                    <a:pt x="4252" y="3250"/>
                  </a:lnTo>
                  <a:lnTo>
                    <a:pt x="0" y="12924"/>
                  </a:lnTo>
                  <a:lnTo>
                    <a:pt x="9950" y="989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4"/>
            <p:cNvSpPr/>
            <p:nvPr/>
          </p:nvSpPr>
          <p:spPr>
            <a:xfrm>
              <a:off x="5767488" y="896672"/>
              <a:ext cx="452671" cy="314458"/>
            </a:xfrm>
            <a:custGeom>
              <a:avLst/>
              <a:gdLst/>
              <a:ahLst/>
              <a:cxnLst/>
              <a:rect l="l" t="t" r="r" b="b"/>
              <a:pathLst>
                <a:path w="12331" h="8566" extrusionOk="0">
                  <a:moveTo>
                    <a:pt x="9960" y="5317"/>
                  </a:moveTo>
                  <a:lnTo>
                    <a:pt x="1" y="8566"/>
                  </a:lnTo>
                  <a:lnTo>
                    <a:pt x="2380" y="3035"/>
                  </a:lnTo>
                  <a:lnTo>
                    <a:pt x="1233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4"/>
            <p:cNvSpPr/>
            <p:nvPr/>
          </p:nvSpPr>
          <p:spPr>
            <a:xfrm>
              <a:off x="5369742" y="1211088"/>
              <a:ext cx="397790" cy="439162"/>
            </a:xfrm>
            <a:custGeom>
              <a:avLst/>
              <a:gdLst/>
              <a:ahLst/>
              <a:cxnLst/>
              <a:rect l="l" t="t" r="r" b="b"/>
              <a:pathLst>
                <a:path w="10836" h="11963" extrusionOk="0">
                  <a:moveTo>
                    <a:pt x="4263" y="2073"/>
                  </a:moveTo>
                  <a:lnTo>
                    <a:pt x="10836" y="1"/>
                  </a:lnTo>
                  <a:lnTo>
                    <a:pt x="6584" y="9675"/>
                  </a:lnTo>
                  <a:lnTo>
                    <a:pt x="1" y="1196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4"/>
            <p:cNvSpPr/>
            <p:nvPr/>
          </p:nvSpPr>
          <p:spPr>
            <a:xfrm>
              <a:off x="5803904" y="1278414"/>
              <a:ext cx="115012" cy="113140"/>
            </a:xfrm>
            <a:custGeom>
              <a:avLst/>
              <a:gdLst/>
              <a:ahLst/>
              <a:cxnLst/>
              <a:rect l="l" t="t" r="r" b="b"/>
              <a:pathLst>
                <a:path w="3133" h="3082" extrusionOk="0">
                  <a:moveTo>
                    <a:pt x="2429" y="1"/>
                  </a:moveTo>
                  <a:cubicBezTo>
                    <a:pt x="2004" y="1"/>
                    <a:pt x="1394" y="371"/>
                    <a:pt x="890" y="978"/>
                  </a:cubicBezTo>
                  <a:cubicBezTo>
                    <a:pt x="232" y="1769"/>
                    <a:pt x="1" y="2663"/>
                    <a:pt x="375" y="2974"/>
                  </a:cubicBezTo>
                  <a:cubicBezTo>
                    <a:pt x="462" y="3047"/>
                    <a:pt x="575" y="3081"/>
                    <a:pt x="705" y="3081"/>
                  </a:cubicBezTo>
                  <a:cubicBezTo>
                    <a:pt x="1130" y="3081"/>
                    <a:pt x="1739" y="2711"/>
                    <a:pt x="2243" y="2104"/>
                  </a:cubicBezTo>
                  <a:cubicBezTo>
                    <a:pt x="2902" y="1313"/>
                    <a:pt x="3133" y="419"/>
                    <a:pt x="2759" y="108"/>
                  </a:cubicBezTo>
                  <a:cubicBezTo>
                    <a:pt x="2671" y="35"/>
                    <a:pt x="2559" y="1"/>
                    <a:pt x="2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4"/>
            <p:cNvSpPr/>
            <p:nvPr/>
          </p:nvSpPr>
          <p:spPr>
            <a:xfrm>
              <a:off x="5776115" y="603547"/>
              <a:ext cx="173124" cy="755639"/>
            </a:xfrm>
            <a:custGeom>
              <a:avLst/>
              <a:gdLst/>
              <a:ahLst/>
              <a:cxnLst/>
              <a:rect l="l" t="t" r="r" b="b"/>
              <a:pathLst>
                <a:path w="4716" h="20584" extrusionOk="0">
                  <a:moveTo>
                    <a:pt x="21" y="14441"/>
                  </a:moveTo>
                  <a:cubicBezTo>
                    <a:pt x="1" y="12405"/>
                    <a:pt x="590" y="10437"/>
                    <a:pt x="1301" y="8551"/>
                  </a:cubicBezTo>
                  <a:cubicBezTo>
                    <a:pt x="1945" y="6842"/>
                    <a:pt x="3328" y="4665"/>
                    <a:pt x="2431" y="2824"/>
                  </a:cubicBezTo>
                  <a:cubicBezTo>
                    <a:pt x="2202" y="2356"/>
                    <a:pt x="1744" y="1813"/>
                    <a:pt x="1929" y="1262"/>
                  </a:cubicBezTo>
                  <a:cubicBezTo>
                    <a:pt x="2175" y="529"/>
                    <a:pt x="3450" y="1"/>
                    <a:pt x="4001" y="676"/>
                  </a:cubicBezTo>
                  <a:cubicBezTo>
                    <a:pt x="4335" y="1085"/>
                    <a:pt x="4463" y="1682"/>
                    <a:pt x="4560" y="2187"/>
                  </a:cubicBezTo>
                  <a:cubicBezTo>
                    <a:pt x="4716" y="2983"/>
                    <a:pt x="4580" y="3802"/>
                    <a:pt x="4333" y="4564"/>
                  </a:cubicBezTo>
                  <a:cubicBezTo>
                    <a:pt x="3886" y="5941"/>
                    <a:pt x="3070" y="7090"/>
                    <a:pt x="2377" y="8343"/>
                  </a:cubicBezTo>
                  <a:cubicBezTo>
                    <a:pt x="1319" y="10254"/>
                    <a:pt x="255" y="12191"/>
                    <a:pt x="276" y="14419"/>
                  </a:cubicBezTo>
                  <a:cubicBezTo>
                    <a:pt x="277" y="14547"/>
                    <a:pt x="281" y="14675"/>
                    <a:pt x="290" y="14805"/>
                  </a:cubicBezTo>
                  <a:cubicBezTo>
                    <a:pt x="361" y="15865"/>
                    <a:pt x="602" y="16936"/>
                    <a:pt x="1136" y="17853"/>
                  </a:cubicBezTo>
                  <a:cubicBezTo>
                    <a:pt x="2108" y="19523"/>
                    <a:pt x="3107" y="20346"/>
                    <a:pt x="3112" y="20351"/>
                  </a:cubicBezTo>
                  <a:cubicBezTo>
                    <a:pt x="3074" y="20401"/>
                    <a:pt x="3035" y="20449"/>
                    <a:pt x="2994" y="20497"/>
                  </a:cubicBezTo>
                  <a:cubicBezTo>
                    <a:pt x="2970" y="20527"/>
                    <a:pt x="2945" y="20555"/>
                    <a:pt x="2920" y="20584"/>
                  </a:cubicBezTo>
                  <a:cubicBezTo>
                    <a:pt x="1596" y="19148"/>
                    <a:pt x="1174" y="18439"/>
                    <a:pt x="950" y="17995"/>
                  </a:cubicBezTo>
                  <a:cubicBezTo>
                    <a:pt x="395" y="16891"/>
                    <a:pt x="34" y="15682"/>
                    <a:pt x="21" y="144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84"/>
          <p:cNvGrpSpPr/>
          <p:nvPr/>
        </p:nvGrpSpPr>
        <p:grpSpPr>
          <a:xfrm rot="-5400000">
            <a:off x="990638" y="4240523"/>
            <a:ext cx="171535" cy="722609"/>
            <a:chOff x="8668080" y="2328029"/>
            <a:chExt cx="127488" cy="537136"/>
          </a:xfrm>
        </p:grpSpPr>
        <p:sp>
          <p:nvSpPr>
            <p:cNvPr id="1608" name="Google Shape;1608;p84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4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4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4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4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4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4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4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4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4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4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4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84"/>
          <p:cNvGrpSpPr/>
          <p:nvPr/>
        </p:nvGrpSpPr>
        <p:grpSpPr>
          <a:xfrm rot="-5400000">
            <a:off x="7981825" y="175423"/>
            <a:ext cx="171535" cy="722609"/>
            <a:chOff x="8668080" y="2328029"/>
            <a:chExt cx="127488" cy="537136"/>
          </a:xfrm>
        </p:grpSpPr>
        <p:sp>
          <p:nvSpPr>
            <p:cNvPr id="1621" name="Google Shape;1621;p84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4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4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4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4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4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4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4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4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4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4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4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3" name="Google Shape;1633;p84"/>
          <p:cNvSpPr/>
          <p:nvPr/>
        </p:nvSpPr>
        <p:spPr>
          <a:xfrm>
            <a:off x="6948096" y="79000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4" name="Google Shape;1634;p84"/>
          <p:cNvGrpSpPr/>
          <p:nvPr/>
        </p:nvGrpSpPr>
        <p:grpSpPr>
          <a:xfrm>
            <a:off x="1563737" y="3541221"/>
            <a:ext cx="274389" cy="287882"/>
            <a:chOff x="2772212" y="2822146"/>
            <a:chExt cx="274389" cy="287882"/>
          </a:xfrm>
        </p:grpSpPr>
        <p:sp>
          <p:nvSpPr>
            <p:cNvPr id="1635" name="Google Shape;1635;p84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4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7" name="Google Shape;1637;p84"/>
          <p:cNvSpPr/>
          <p:nvPr/>
        </p:nvSpPr>
        <p:spPr>
          <a:xfrm>
            <a:off x="1782769" y="3891179"/>
            <a:ext cx="124383" cy="12438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84"/>
          <p:cNvSpPr/>
          <p:nvPr/>
        </p:nvSpPr>
        <p:spPr>
          <a:xfrm>
            <a:off x="6582793" y="612288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9" name="Google Shape;1639;p84"/>
          <p:cNvCxnSpPr/>
          <p:nvPr/>
        </p:nvCxnSpPr>
        <p:spPr>
          <a:xfrm>
            <a:off x="1227450" y="2977358"/>
            <a:ext cx="6689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nternet of Things XL by Slidesgo">
  <a:themeElements>
    <a:clrScheme name="Simple Light">
      <a:dk1>
        <a:srgbClr val="DB73CB"/>
      </a:dk1>
      <a:lt1>
        <a:srgbClr val="FEA8C3"/>
      </a:lt1>
      <a:dk2>
        <a:srgbClr val="E7D47B"/>
      </a:dk2>
      <a:lt2>
        <a:srgbClr val="FFFFFF"/>
      </a:lt2>
      <a:accent1>
        <a:srgbClr val="5229B7"/>
      </a:accent1>
      <a:accent2>
        <a:srgbClr val="9B69A5"/>
      </a:accent2>
      <a:accent3>
        <a:srgbClr val="78F0F9"/>
      </a:accent3>
      <a:accent4>
        <a:srgbClr val="C954FA"/>
      </a:accent4>
      <a:accent5>
        <a:srgbClr val="F7ABB7"/>
      </a:accent5>
      <a:accent6>
        <a:srgbClr val="FFD3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(16:9)</PresentationFormat>
  <Paragraphs>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Lato</vt:lpstr>
      <vt:lpstr>Tw Cen MT</vt:lpstr>
      <vt:lpstr>Arial</vt:lpstr>
      <vt:lpstr>Days One</vt:lpstr>
      <vt:lpstr>Roboto Condensed Light</vt:lpstr>
      <vt:lpstr>Bebas Neue</vt:lpstr>
      <vt:lpstr>Poppins</vt:lpstr>
      <vt:lpstr>Internet of Things XL by Slidesgo</vt:lpstr>
      <vt:lpstr>INTERNET OF THINGS</vt:lpstr>
      <vt:lpstr>Smart Refrigerator</vt:lpstr>
      <vt:lpstr>Problem Identification</vt:lpstr>
      <vt:lpstr>Problem Statement</vt:lpstr>
      <vt:lpstr>Block Diagram</vt:lpstr>
      <vt:lpstr>Schemantic Diagram</vt:lpstr>
      <vt:lpstr>PowerPoint Presentation</vt:lpstr>
      <vt:lpstr>Working Model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Rakesh Reddy Rokkam</dc:creator>
  <cp:lastModifiedBy>Sai Pavan Rangu</cp:lastModifiedBy>
  <cp:revision>2</cp:revision>
  <dcterms:modified xsi:type="dcterms:W3CDTF">2024-03-30T09:39:53Z</dcterms:modified>
</cp:coreProperties>
</file>