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8" r:id="rId3"/>
    <p:sldId id="269" r:id="rId4"/>
    <p:sldId id="270" r:id="rId5"/>
    <p:sldId id="271"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ush upadhyay" initials="au" lastIdx="1" clrIdx="0">
    <p:extLst>
      <p:ext uri="{19B8F6BF-5375-455C-9EA6-DF929625EA0E}">
        <p15:presenceInfo xmlns:p15="http://schemas.microsoft.com/office/powerpoint/2012/main" userId="bf4a4fe809f76a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A8"/>
    <a:srgbClr val="FEC630"/>
    <a:srgbClr val="5D7373"/>
    <a:srgbClr val="52CBBE"/>
    <a:srgbClr val="FF5969"/>
    <a:srgbClr val="52C9BD"/>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1" autoAdjust="0"/>
    <p:restoredTop sz="94660"/>
  </p:normalViewPr>
  <p:slideViewPr>
    <p:cSldViewPr snapToGrid="0">
      <p:cViewPr varScale="1">
        <p:scale>
          <a:sx n="72" d="100"/>
          <a:sy n="72" d="100"/>
        </p:scale>
        <p:origin x="15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12.03.2022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12.03.2022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12.03.2022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12.03.2022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12.03.2022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12.03.2022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12.03.2022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12.03.2022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12.03.2022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12.03.2022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12.03.2022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12.03.2022</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42996" y="1338291"/>
            <a:ext cx="7278915" cy="1908215"/>
          </a:xfrm>
          <a:prstGeom prst="rect">
            <a:avLst/>
          </a:prstGeom>
          <a:noFill/>
        </p:spPr>
        <p:txBody>
          <a:bodyPr wrap="square" rtlCol="0">
            <a:spAutoFit/>
          </a:bodyPr>
          <a:lstStyle/>
          <a:p>
            <a:pPr algn="ctr"/>
            <a:r>
              <a:rPr lang="en-US" sz="11800" dirty="0">
                <a:solidFill>
                  <a:srgbClr val="FF5969"/>
                </a:solidFill>
                <a:latin typeface="Tw Cen MT" panose="020B0602020104020603" pitchFamily="34" charset="0"/>
              </a:rPr>
              <a:t>WELCOME</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56262"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4081622" y="3035136"/>
            <a:ext cx="7278915" cy="723275"/>
          </a:xfrm>
          <a:prstGeom prst="rect">
            <a:avLst/>
          </a:prstGeom>
          <a:noFill/>
        </p:spPr>
        <p:txBody>
          <a:bodyPr wrap="square" rtlCol="0">
            <a:spAutoFit/>
          </a:bodyPr>
          <a:lstStyle/>
          <a:p>
            <a:pPr algn="ctr"/>
            <a:r>
              <a:rPr lang="en-US" sz="4100" dirty="0">
                <a:solidFill>
                  <a:srgbClr val="52CBBE"/>
                </a:solidFill>
                <a:latin typeface="Tw Cen MT" panose="020B0602020104020603" pitchFamily="34" charset="0"/>
              </a:rPr>
              <a:t>Smart India Hackathon </a:t>
            </a:r>
          </a:p>
        </p:txBody>
      </p:sp>
      <p:sp>
        <p:nvSpPr>
          <p:cNvPr id="58" name="TextBox 57">
            <a:extLst>
              <a:ext uri="{FF2B5EF4-FFF2-40B4-BE49-F238E27FC236}">
                <a16:creationId xmlns:a16="http://schemas.microsoft.com/office/drawing/2014/main" id="{79BCE1F0-A71E-4D4B-BE6A-A381604C28D2}"/>
              </a:ext>
            </a:extLst>
          </p:cNvPr>
          <p:cNvSpPr txBox="1"/>
          <p:nvPr/>
        </p:nvSpPr>
        <p:spPr>
          <a:xfrm>
            <a:off x="3987082" y="3759023"/>
            <a:ext cx="7278915" cy="523220"/>
          </a:xfrm>
          <a:prstGeom prst="rect">
            <a:avLst/>
          </a:prstGeom>
          <a:noFill/>
        </p:spPr>
        <p:txBody>
          <a:bodyPr wrap="square" rtlCol="0">
            <a:spAutoFit/>
          </a:bodyPr>
          <a:lstStyle/>
          <a:p>
            <a:pPr algn="ctr"/>
            <a:r>
              <a:rPr lang="en-US" sz="2800" dirty="0">
                <a:solidFill>
                  <a:srgbClr val="5D7373"/>
                </a:solidFill>
                <a:latin typeface="Tw Cen MT" panose="020B0602020104020603" pitchFamily="34" charset="0"/>
              </a:rPr>
              <a:t>2022</a:t>
            </a: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Organization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55024" y="3248681"/>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Category </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Problem</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5"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2" cy="6858000"/>
            <a:chOff x="718505" y="-1"/>
            <a:chExt cx="8692332"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Thank U</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7340"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179781" y="-334356"/>
            <a:ext cx="12564913" cy="6858000"/>
            <a:chOff x="-290920" y="0"/>
            <a:chExt cx="12564913"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473941" y="3190121"/>
              <a:ext cx="3015330"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Organization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82452" cy="6858000"/>
            <a:chOff x="213096" y="0"/>
            <a:chExt cx="11482452"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407118" y="3220385"/>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Category</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30"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Problem </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Thank U </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3821809" y="2187238"/>
            <a:ext cx="6174531" cy="2049047"/>
            <a:chOff x="3257073" y="4166673"/>
            <a:chExt cx="6174531" cy="752887"/>
          </a:xfrm>
        </p:grpSpPr>
        <p:sp>
          <p:nvSpPr>
            <p:cNvPr id="83" name="TextBox 82">
              <a:extLst>
                <a:ext uri="{FF2B5EF4-FFF2-40B4-BE49-F238E27FC236}">
                  <a16:creationId xmlns:a16="http://schemas.microsoft.com/office/drawing/2014/main" id="{A94C4F95-2EDE-46B0-8B26-C72D6D3C8DB3}"/>
                </a:ext>
              </a:extLst>
            </p:cNvPr>
            <p:cNvSpPr txBox="1"/>
            <p:nvPr/>
          </p:nvSpPr>
          <p:spPr>
            <a:xfrm>
              <a:off x="4119416" y="4704694"/>
              <a:ext cx="4045435" cy="214866"/>
            </a:xfrm>
            <a:prstGeom prst="rect">
              <a:avLst/>
            </a:prstGeom>
            <a:noFill/>
          </p:spPr>
          <p:txBody>
            <a:bodyPr wrap="square" rtlCol="0">
              <a:spAutoFit/>
            </a:bodyPr>
            <a:lstStyle/>
            <a:p>
              <a:pPr algn="ctr"/>
              <a:r>
                <a:rPr lang="en-US" sz="3200" dirty="0">
                  <a:solidFill>
                    <a:srgbClr val="03A1A4"/>
                  </a:solidFill>
                  <a:latin typeface="Tw Cen MT" panose="020B0602020104020603" pitchFamily="34" charset="0"/>
                </a:rPr>
                <a:t>AICTE</a:t>
              </a:r>
            </a:p>
          </p:txBody>
        </p:sp>
        <p:sp>
          <p:nvSpPr>
            <p:cNvPr id="84" name="TextBox 83">
              <a:extLst>
                <a:ext uri="{FF2B5EF4-FFF2-40B4-BE49-F238E27FC236}">
                  <a16:creationId xmlns:a16="http://schemas.microsoft.com/office/drawing/2014/main" id="{7DC9F996-36A0-4A1D-8C4B-F6DAF0FDA7C8}"/>
                </a:ext>
              </a:extLst>
            </p:cNvPr>
            <p:cNvSpPr txBox="1"/>
            <p:nvPr/>
          </p:nvSpPr>
          <p:spPr>
            <a:xfrm>
              <a:off x="3257073" y="4166673"/>
              <a:ext cx="6174531" cy="652253"/>
            </a:xfrm>
            <a:prstGeom prst="rect">
              <a:avLst/>
            </a:prstGeom>
            <a:noFill/>
          </p:spPr>
          <p:txBody>
            <a:bodyPr wrap="square" rtlCol="0">
              <a:spAutoFit/>
            </a:bodyPr>
            <a:lstStyle/>
            <a:p>
              <a:pPr algn="ctr"/>
              <a:r>
                <a:rPr lang="en-US" sz="3200" dirty="0">
                  <a:solidFill>
                    <a:schemeClr val="bg1">
                      <a:lumMod val="65000"/>
                    </a:schemeClr>
                  </a:solidFill>
                  <a:latin typeface="Tw Cen MT" panose="020B0602020104020603" pitchFamily="34" charset="0"/>
                </a:rPr>
                <a:t>ALL India Council For Technical Software Domain</a:t>
              </a:r>
            </a:p>
            <a:p>
              <a:pPr algn="ctr"/>
              <a:r>
                <a:rPr lang="en-US" sz="3200" dirty="0">
                  <a:solidFill>
                    <a:schemeClr val="bg1">
                      <a:lumMod val="65000"/>
                    </a:schemeClr>
                  </a:solidFill>
                  <a:latin typeface="Tw Cen MT" panose="020B0602020104020603" pitchFamily="34" charset="0"/>
                </a:rPr>
                <a:t>Bucket Smart Education  </a:t>
              </a:r>
            </a:p>
          </p:txBody>
        </p:sp>
      </p:grp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4445" cy="6858000"/>
            <a:chOff x="-290920" y="0"/>
            <a:chExt cx="12484445"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966650" y="3281941"/>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Organization</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43546"/>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4312" y="326393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Category</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Problem</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2" cy="6858000"/>
            <a:chOff x="718505" y="-1"/>
            <a:chExt cx="8692332"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Thank U </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96" name="Group 95">
            <a:extLst>
              <a:ext uri="{FF2B5EF4-FFF2-40B4-BE49-F238E27FC236}">
                <a16:creationId xmlns:a16="http://schemas.microsoft.com/office/drawing/2014/main" id="{183EA2CA-A17F-4A6A-AC3E-6F8757F77880}"/>
              </a:ext>
            </a:extLst>
          </p:cNvPr>
          <p:cNvGrpSpPr/>
          <p:nvPr/>
        </p:nvGrpSpPr>
        <p:grpSpPr>
          <a:xfrm>
            <a:off x="7976170" y="1491437"/>
            <a:ext cx="1805441" cy="1894017"/>
            <a:chOff x="6381342" y="2182683"/>
            <a:chExt cx="1805441" cy="1894017"/>
          </a:xfrm>
        </p:grpSpPr>
        <p:sp>
          <p:nvSpPr>
            <p:cNvPr id="97" name="Rectangle: Top Corners Rounded 96">
              <a:extLst>
                <a:ext uri="{FF2B5EF4-FFF2-40B4-BE49-F238E27FC236}">
                  <a16:creationId xmlns:a16="http://schemas.microsoft.com/office/drawing/2014/main" id="{225A95EB-3596-4C52-91EE-39023E85BE2D}"/>
                </a:ext>
              </a:extLst>
            </p:cNvPr>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D9A6427C-7201-480C-B8BA-C01C9BCA7B52}"/>
                </a:ext>
              </a:extLst>
            </p:cNvPr>
            <p:cNvSpPr txBox="1"/>
            <p:nvPr/>
          </p:nvSpPr>
          <p:spPr>
            <a:xfrm>
              <a:off x="6381342"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99" name="TextBox 98">
              <a:extLst>
                <a:ext uri="{FF2B5EF4-FFF2-40B4-BE49-F238E27FC236}">
                  <a16:creationId xmlns:a16="http://schemas.microsoft.com/office/drawing/2014/main" id="{74F68486-5533-4B47-B6BA-92533CBB4036}"/>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p>
          </p:txBody>
        </p:sp>
      </p:grpSp>
      <p:grpSp>
        <p:nvGrpSpPr>
          <p:cNvPr id="100" name="Group 99">
            <a:extLst>
              <a:ext uri="{FF2B5EF4-FFF2-40B4-BE49-F238E27FC236}">
                <a16:creationId xmlns:a16="http://schemas.microsoft.com/office/drawing/2014/main" id="{12310FCA-56F2-4778-94B7-C1B5FD53AE20}"/>
              </a:ext>
            </a:extLst>
          </p:cNvPr>
          <p:cNvGrpSpPr/>
          <p:nvPr/>
        </p:nvGrpSpPr>
        <p:grpSpPr>
          <a:xfrm>
            <a:off x="5479293" y="1491437"/>
            <a:ext cx="1805441" cy="1894017"/>
            <a:chOff x="3884465" y="2182683"/>
            <a:chExt cx="1805441" cy="1894017"/>
          </a:xfrm>
        </p:grpSpPr>
        <p:sp>
          <p:nvSpPr>
            <p:cNvPr id="101" name="Rectangle: Top Corners Rounded 100">
              <a:extLst>
                <a:ext uri="{FF2B5EF4-FFF2-40B4-BE49-F238E27FC236}">
                  <a16:creationId xmlns:a16="http://schemas.microsoft.com/office/drawing/2014/main" id="{E792FABC-AA8F-4748-B8FA-DBB9112863AC}"/>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83919267-9DA5-4811-B4F4-94D72398E7FD}"/>
                </a:ext>
              </a:extLst>
            </p:cNvPr>
            <p:cNvSpPr txBox="1"/>
            <p:nvPr/>
          </p:nvSpPr>
          <p:spPr>
            <a:xfrm>
              <a:off x="3884465"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03" name="TextBox 102">
              <a:extLst>
                <a:ext uri="{FF2B5EF4-FFF2-40B4-BE49-F238E27FC236}">
                  <a16:creationId xmlns:a16="http://schemas.microsoft.com/office/drawing/2014/main" id="{FECB41C1-3E79-45AA-B100-38C9E092C776}"/>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grpSp>
        <p:nvGrpSpPr>
          <p:cNvPr id="104" name="Group 103">
            <a:extLst>
              <a:ext uri="{FF2B5EF4-FFF2-40B4-BE49-F238E27FC236}">
                <a16:creationId xmlns:a16="http://schemas.microsoft.com/office/drawing/2014/main" id="{A87830BE-EEF7-4034-8ABE-3212DB467DB4}"/>
              </a:ext>
            </a:extLst>
          </p:cNvPr>
          <p:cNvGrpSpPr/>
          <p:nvPr/>
        </p:nvGrpSpPr>
        <p:grpSpPr>
          <a:xfrm>
            <a:off x="2982416" y="1491437"/>
            <a:ext cx="1805441" cy="1894017"/>
            <a:chOff x="1387588" y="2182683"/>
            <a:chExt cx="1805441" cy="1894017"/>
          </a:xfrm>
        </p:grpSpPr>
        <p:sp>
          <p:nvSpPr>
            <p:cNvPr id="105" name="Rectangle: Top Corners Rounded 104">
              <a:extLst>
                <a:ext uri="{FF2B5EF4-FFF2-40B4-BE49-F238E27FC236}">
                  <a16:creationId xmlns:a16="http://schemas.microsoft.com/office/drawing/2014/main" id="{F1B87F23-BD02-4DB3-947D-2F61C5B87FEF}"/>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5D8301A0-49D9-41A5-A227-2E35458E6401}"/>
                </a:ext>
              </a:extLst>
            </p:cNvPr>
            <p:cNvSpPr txBox="1"/>
            <p:nvPr/>
          </p:nvSpPr>
          <p:spPr>
            <a:xfrm>
              <a:off x="1387588"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07" name="TextBox 106">
              <a:extLst>
                <a:ext uri="{FF2B5EF4-FFF2-40B4-BE49-F238E27FC236}">
                  <a16:creationId xmlns:a16="http://schemas.microsoft.com/office/drawing/2014/main" id="{236675CF-5B12-4D6B-8C03-F29656450255}"/>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108" name="Freeform: Shape 107">
            <a:extLst>
              <a:ext uri="{FF2B5EF4-FFF2-40B4-BE49-F238E27FC236}">
                <a16:creationId xmlns:a16="http://schemas.microsoft.com/office/drawing/2014/main" id="{48958204-CE05-4E79-AC55-C76FBB79E37F}"/>
              </a:ext>
            </a:extLst>
          </p:cNvPr>
          <p:cNvSpPr/>
          <p:nvPr/>
        </p:nvSpPr>
        <p:spPr>
          <a:xfrm flipV="1">
            <a:off x="3089346"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Freeform: Shape 108">
            <a:extLst>
              <a:ext uri="{FF2B5EF4-FFF2-40B4-BE49-F238E27FC236}">
                <a16:creationId xmlns:a16="http://schemas.microsoft.com/office/drawing/2014/main" id="{406A5A75-24F0-496A-82D6-E2B37B100BBD}"/>
              </a:ext>
            </a:extLst>
          </p:cNvPr>
          <p:cNvSpPr/>
          <p:nvPr/>
        </p:nvSpPr>
        <p:spPr>
          <a:xfrm flipV="1">
            <a:off x="5586223"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a:extLst>
              <a:ext uri="{FF2B5EF4-FFF2-40B4-BE49-F238E27FC236}">
                <a16:creationId xmlns:a16="http://schemas.microsoft.com/office/drawing/2014/main" id="{B8C3E14B-EBB2-49A7-9A4E-9C6AFAF9A364}"/>
              </a:ext>
            </a:extLst>
          </p:cNvPr>
          <p:cNvSpPr/>
          <p:nvPr/>
        </p:nvSpPr>
        <p:spPr>
          <a:xfrm flipV="1">
            <a:off x="8083100"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8D94F991-2744-4D5C-BE57-A0C261539D2C}"/>
              </a:ext>
            </a:extLst>
          </p:cNvPr>
          <p:cNvGrpSpPr/>
          <p:nvPr/>
        </p:nvGrpSpPr>
        <p:grpSpPr>
          <a:xfrm>
            <a:off x="3087820" y="3146196"/>
            <a:ext cx="1591582" cy="646331"/>
            <a:chOff x="1488849" y="3837442"/>
            <a:chExt cx="1591582" cy="646331"/>
          </a:xfrm>
        </p:grpSpPr>
        <p:sp>
          <p:nvSpPr>
            <p:cNvPr id="115" name="TextBox 114">
              <a:extLst>
                <a:ext uri="{FF2B5EF4-FFF2-40B4-BE49-F238E27FC236}">
                  <a16:creationId xmlns:a16="http://schemas.microsoft.com/office/drawing/2014/main" id="{8721CE74-40AC-4223-B129-B3A270C7429B}"/>
                </a:ext>
              </a:extLst>
            </p:cNvPr>
            <p:cNvSpPr txBox="1"/>
            <p:nvPr/>
          </p:nvSpPr>
          <p:spPr>
            <a:xfrm>
              <a:off x="1488849" y="3837442"/>
              <a:ext cx="1591582" cy="646331"/>
            </a:xfrm>
            <a:prstGeom prst="rect">
              <a:avLst/>
            </a:prstGeom>
            <a:noFill/>
          </p:spPr>
          <p:txBody>
            <a:bodyPr wrap="square" rtlCol="0">
              <a:spAutoFit/>
            </a:bodyPr>
            <a:lstStyle/>
            <a:p>
              <a:pPr algn="ctr"/>
              <a:r>
                <a:rPr lang="en-US" b="1" dirty="0">
                  <a:solidFill>
                    <a:srgbClr val="FF5969"/>
                  </a:solidFill>
                  <a:latin typeface="Tw Cen MT" panose="020B0602020104020603" pitchFamily="34" charset="0"/>
                </a:rPr>
                <a:t>Institute share students data </a:t>
              </a:r>
            </a:p>
          </p:txBody>
        </p:sp>
        <p:sp>
          <p:nvSpPr>
            <p:cNvPr id="116" name="TextBox 115">
              <a:extLst>
                <a:ext uri="{FF2B5EF4-FFF2-40B4-BE49-F238E27FC236}">
                  <a16:creationId xmlns:a16="http://schemas.microsoft.com/office/drawing/2014/main" id="{FC94FF53-E358-452A-A5CE-3296318ABBE9}"/>
                </a:ext>
              </a:extLst>
            </p:cNvPr>
            <p:cNvSpPr txBox="1"/>
            <p:nvPr/>
          </p:nvSpPr>
          <p:spPr>
            <a:xfrm>
              <a:off x="1488849" y="4146827"/>
              <a:ext cx="1591582" cy="307777"/>
            </a:xfrm>
            <a:prstGeom prst="rect">
              <a:avLst/>
            </a:prstGeom>
            <a:noFill/>
          </p:spPr>
          <p:txBody>
            <a:bodyPr wrap="square" rtlCol="0">
              <a:spAutoFit/>
            </a:bodyPr>
            <a:lstStyle/>
            <a:p>
              <a:pPr algn="ctr"/>
              <a:endParaRPr lang="en-US" sz="1400" b="1" dirty="0">
                <a:solidFill>
                  <a:srgbClr val="A6A6A6"/>
                </a:solidFill>
                <a:latin typeface="Tw Cen MT" panose="020B0602020104020603" pitchFamily="34" charset="0"/>
              </a:endParaRPr>
            </a:p>
          </p:txBody>
        </p:sp>
      </p:grpSp>
      <p:sp>
        <p:nvSpPr>
          <p:cNvPr id="118" name="TextBox 117">
            <a:extLst>
              <a:ext uri="{FF2B5EF4-FFF2-40B4-BE49-F238E27FC236}">
                <a16:creationId xmlns:a16="http://schemas.microsoft.com/office/drawing/2014/main" id="{91705BAF-DCDA-4FDC-8DA1-1FBA870AE5C8}"/>
              </a:ext>
            </a:extLst>
          </p:cNvPr>
          <p:cNvSpPr txBox="1"/>
          <p:nvPr/>
        </p:nvSpPr>
        <p:spPr>
          <a:xfrm>
            <a:off x="5572502" y="3146196"/>
            <a:ext cx="1591582" cy="1200329"/>
          </a:xfrm>
          <a:prstGeom prst="rect">
            <a:avLst/>
          </a:prstGeom>
          <a:noFill/>
        </p:spPr>
        <p:txBody>
          <a:bodyPr wrap="square" rtlCol="0">
            <a:spAutoFit/>
          </a:bodyPr>
          <a:lstStyle/>
          <a:p>
            <a:pPr algn="ctr"/>
            <a:r>
              <a:rPr lang="en-US" b="1" dirty="0">
                <a:solidFill>
                  <a:srgbClr val="52CBBE"/>
                </a:solidFill>
                <a:latin typeface="Tw Cen MT" panose="020B0602020104020603" pitchFamily="34" charset="0"/>
              </a:rPr>
              <a:t>Data is categorized on the basis of skills </a:t>
            </a:r>
          </a:p>
        </p:txBody>
      </p:sp>
      <p:grpSp>
        <p:nvGrpSpPr>
          <p:cNvPr id="120" name="Group 119">
            <a:extLst>
              <a:ext uri="{FF2B5EF4-FFF2-40B4-BE49-F238E27FC236}">
                <a16:creationId xmlns:a16="http://schemas.microsoft.com/office/drawing/2014/main" id="{1F66AC79-730F-4E07-974E-4F08542F2C4A}"/>
              </a:ext>
            </a:extLst>
          </p:cNvPr>
          <p:cNvGrpSpPr/>
          <p:nvPr/>
        </p:nvGrpSpPr>
        <p:grpSpPr>
          <a:xfrm>
            <a:off x="8083100" y="3146196"/>
            <a:ext cx="1591582" cy="1200329"/>
            <a:chOff x="6488272" y="3837442"/>
            <a:chExt cx="1591582" cy="1200329"/>
          </a:xfrm>
        </p:grpSpPr>
        <p:sp>
          <p:nvSpPr>
            <p:cNvPr id="121" name="TextBox 120">
              <a:extLst>
                <a:ext uri="{FF2B5EF4-FFF2-40B4-BE49-F238E27FC236}">
                  <a16:creationId xmlns:a16="http://schemas.microsoft.com/office/drawing/2014/main" id="{D025EBC6-5731-4D97-B58C-0E0C20D47817}"/>
                </a:ext>
              </a:extLst>
            </p:cNvPr>
            <p:cNvSpPr txBox="1"/>
            <p:nvPr/>
          </p:nvSpPr>
          <p:spPr>
            <a:xfrm>
              <a:off x="6488272" y="3837442"/>
              <a:ext cx="1591582" cy="1200329"/>
            </a:xfrm>
            <a:prstGeom prst="rect">
              <a:avLst/>
            </a:prstGeom>
            <a:noFill/>
          </p:spPr>
          <p:txBody>
            <a:bodyPr wrap="square" rtlCol="0">
              <a:spAutoFit/>
            </a:bodyPr>
            <a:lstStyle/>
            <a:p>
              <a:pPr algn="ctr"/>
              <a:r>
                <a:rPr lang="en-US" b="1" dirty="0">
                  <a:solidFill>
                    <a:srgbClr val="FEC630"/>
                  </a:solidFill>
                  <a:latin typeface="Tw Cen MT" panose="020B0602020104020603" pitchFamily="34" charset="0"/>
                </a:rPr>
                <a:t>Corporates can easily access to this data </a:t>
              </a:r>
            </a:p>
          </p:txBody>
        </p:sp>
        <p:sp>
          <p:nvSpPr>
            <p:cNvPr id="122" name="TextBox 121">
              <a:extLst>
                <a:ext uri="{FF2B5EF4-FFF2-40B4-BE49-F238E27FC236}">
                  <a16:creationId xmlns:a16="http://schemas.microsoft.com/office/drawing/2014/main" id="{B38973E8-8FEC-48EF-89C3-A1086AD31515}"/>
                </a:ext>
              </a:extLst>
            </p:cNvPr>
            <p:cNvSpPr txBox="1"/>
            <p:nvPr/>
          </p:nvSpPr>
          <p:spPr>
            <a:xfrm>
              <a:off x="6488272" y="4146827"/>
              <a:ext cx="1591582" cy="307777"/>
            </a:xfrm>
            <a:prstGeom prst="rect">
              <a:avLst/>
            </a:prstGeom>
            <a:noFill/>
          </p:spPr>
          <p:txBody>
            <a:bodyPr wrap="square" rtlCol="0">
              <a:spAutoFit/>
            </a:bodyPr>
            <a:lstStyle/>
            <a:p>
              <a:pPr algn="ctr"/>
              <a:endParaRPr lang="en-US" sz="1400" b="1" dirty="0">
                <a:solidFill>
                  <a:srgbClr val="A6A6A6"/>
                </a:solidFill>
                <a:latin typeface="Tw Cen MT" panose="020B0602020104020603" pitchFamily="34" charset="0"/>
              </a:endParaRPr>
            </a:p>
          </p:txBody>
        </p:sp>
      </p:grpSp>
      <p:pic>
        <p:nvPicPr>
          <p:cNvPr id="3" name="Picture 2">
            <a:extLst>
              <a:ext uri="{FF2B5EF4-FFF2-40B4-BE49-F238E27FC236}">
                <a16:creationId xmlns:a16="http://schemas.microsoft.com/office/drawing/2014/main" id="{D1E1EB09-3B7F-4AD1-85F5-A963B8B7D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2661" y="4346525"/>
            <a:ext cx="894354" cy="894352"/>
          </a:xfrm>
          <a:prstGeom prst="rect">
            <a:avLst/>
          </a:prstGeom>
        </p:spPr>
      </p:pic>
      <p:pic>
        <p:nvPicPr>
          <p:cNvPr id="7" name="Picture 6">
            <a:extLst>
              <a:ext uri="{FF2B5EF4-FFF2-40B4-BE49-F238E27FC236}">
                <a16:creationId xmlns:a16="http://schemas.microsoft.com/office/drawing/2014/main" id="{14331A99-A934-4099-9190-67078252B1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9364" y="4339221"/>
            <a:ext cx="897858" cy="897856"/>
          </a:xfrm>
          <a:prstGeom prst="rect">
            <a:avLst/>
          </a:prstGeom>
        </p:spPr>
      </p:pic>
      <p:pic>
        <p:nvPicPr>
          <p:cNvPr id="9" name="Picture 8">
            <a:extLst>
              <a:ext uri="{FF2B5EF4-FFF2-40B4-BE49-F238E27FC236}">
                <a16:creationId xmlns:a16="http://schemas.microsoft.com/office/drawing/2014/main" id="{F5285DFE-7CB0-4F85-899B-F151E785F8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1674" y="4322363"/>
            <a:ext cx="907482" cy="907480"/>
          </a:xfrm>
          <a:prstGeom prst="rect">
            <a:avLst/>
          </a:prstGeom>
        </p:spPr>
      </p:pic>
      <p:sp>
        <p:nvSpPr>
          <p:cNvPr id="6" name="Rectangle 5">
            <a:extLst>
              <a:ext uri="{FF2B5EF4-FFF2-40B4-BE49-F238E27FC236}">
                <a16:creationId xmlns:a16="http://schemas.microsoft.com/office/drawing/2014/main" id="{D1500C95-99BF-4D71-AD29-E7DE906BD905}"/>
              </a:ext>
            </a:extLst>
          </p:cNvPr>
          <p:cNvSpPr/>
          <p:nvPr/>
        </p:nvSpPr>
        <p:spPr>
          <a:xfrm>
            <a:off x="3658284" y="177797"/>
            <a:ext cx="5278236" cy="75463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B0F0"/>
                </a:solidFill>
              </a:rPr>
              <a:t>Software</a:t>
            </a:r>
            <a:r>
              <a:rPr lang="en-US" dirty="0"/>
              <a:t> </a:t>
            </a:r>
            <a:endParaRPr lang="en-IN" dirty="0"/>
          </a:p>
        </p:txBody>
      </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anim calcmode="lin" valueType="num">
                                      <p:cBhvr>
                                        <p:cTn id="8" dur="500" fill="hold"/>
                                        <p:tgtEl>
                                          <p:spTgt spid="108"/>
                                        </p:tgtEl>
                                        <p:attrNameLst>
                                          <p:attrName>ppt_x</p:attrName>
                                        </p:attrNameLst>
                                      </p:cBhvr>
                                      <p:tavLst>
                                        <p:tav tm="0">
                                          <p:val>
                                            <p:strVal val="#ppt_x"/>
                                          </p:val>
                                        </p:tav>
                                        <p:tav tm="100000">
                                          <p:val>
                                            <p:strVal val="#ppt_x"/>
                                          </p:val>
                                        </p:tav>
                                      </p:tavLst>
                                    </p:anim>
                                    <p:anim calcmode="lin" valueType="num">
                                      <p:cBhvr>
                                        <p:cTn id="9" dur="500" fill="hold"/>
                                        <p:tgtEl>
                                          <p:spTgt spid="10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104"/>
                                        </p:tgtEl>
                                        <p:attrNameLst>
                                          <p:attrName>style.visibility</p:attrName>
                                        </p:attrNameLst>
                                      </p:cBhvr>
                                      <p:to>
                                        <p:strVal val="visible"/>
                                      </p:to>
                                    </p:set>
                                    <p:animEffect transition="in" filter="fade">
                                      <p:cBhvr>
                                        <p:cTn id="13" dur="500"/>
                                        <p:tgtEl>
                                          <p:spTgt spid="104"/>
                                        </p:tgtEl>
                                      </p:cBhvr>
                                    </p:animEffect>
                                    <p:anim calcmode="lin" valueType="num">
                                      <p:cBhvr>
                                        <p:cTn id="14" dur="500" fill="hold"/>
                                        <p:tgtEl>
                                          <p:spTgt spid="104"/>
                                        </p:tgtEl>
                                        <p:attrNameLst>
                                          <p:attrName>ppt_x</p:attrName>
                                        </p:attrNameLst>
                                      </p:cBhvr>
                                      <p:tavLst>
                                        <p:tav tm="0">
                                          <p:val>
                                            <p:strVal val="#ppt_x"/>
                                          </p:val>
                                        </p:tav>
                                        <p:tav tm="100000">
                                          <p:val>
                                            <p:strVal val="#ppt_x"/>
                                          </p:val>
                                        </p:tav>
                                      </p:tavLst>
                                    </p:anim>
                                    <p:anim calcmode="lin" valueType="num">
                                      <p:cBhvr>
                                        <p:cTn id="15" dur="500" fill="hold"/>
                                        <p:tgtEl>
                                          <p:spTgt spid="104"/>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53" presetClass="entr" presetSubtype="16" fill="hold" nodeType="afterEffect">
                                  <p:stCondLst>
                                    <p:cond delay="0"/>
                                  </p:stCondLst>
                                  <p:childTnLst>
                                    <p:set>
                                      <p:cBhvr>
                                        <p:cTn id="18" dur="1" fill="hold">
                                          <p:stCondLst>
                                            <p:cond delay="0"/>
                                          </p:stCondLst>
                                        </p:cTn>
                                        <p:tgtEl>
                                          <p:spTgt spid="114"/>
                                        </p:tgtEl>
                                        <p:attrNameLst>
                                          <p:attrName>style.visibility</p:attrName>
                                        </p:attrNameLst>
                                      </p:cBhvr>
                                      <p:to>
                                        <p:strVal val="visible"/>
                                      </p:to>
                                    </p:set>
                                    <p:anim calcmode="lin" valueType="num">
                                      <p:cBhvr>
                                        <p:cTn id="19" dur="500" fill="hold"/>
                                        <p:tgtEl>
                                          <p:spTgt spid="114"/>
                                        </p:tgtEl>
                                        <p:attrNameLst>
                                          <p:attrName>ppt_w</p:attrName>
                                        </p:attrNameLst>
                                      </p:cBhvr>
                                      <p:tavLst>
                                        <p:tav tm="0">
                                          <p:val>
                                            <p:fltVal val="0"/>
                                          </p:val>
                                        </p:tav>
                                        <p:tav tm="100000">
                                          <p:val>
                                            <p:strVal val="#ppt_w"/>
                                          </p:val>
                                        </p:tav>
                                      </p:tavLst>
                                    </p:anim>
                                    <p:anim calcmode="lin" valueType="num">
                                      <p:cBhvr>
                                        <p:cTn id="20" dur="500" fill="hold"/>
                                        <p:tgtEl>
                                          <p:spTgt spid="114"/>
                                        </p:tgtEl>
                                        <p:attrNameLst>
                                          <p:attrName>ppt_h</p:attrName>
                                        </p:attrNameLst>
                                      </p:cBhvr>
                                      <p:tavLst>
                                        <p:tav tm="0">
                                          <p:val>
                                            <p:fltVal val="0"/>
                                          </p:val>
                                        </p:tav>
                                        <p:tav tm="100000">
                                          <p:val>
                                            <p:strVal val="#ppt_h"/>
                                          </p:val>
                                        </p:tav>
                                      </p:tavLst>
                                    </p:anim>
                                    <p:animEffect transition="in" filter="fade">
                                      <p:cBhvr>
                                        <p:cTn id="21" dur="500"/>
                                        <p:tgtEl>
                                          <p:spTgt spid="114"/>
                                        </p:tgtEl>
                                      </p:cBhvr>
                                    </p:animEffect>
                                  </p:childTnLst>
                                </p:cTn>
                              </p:par>
                              <p:par>
                                <p:cTn id="22" presetID="53" presetClass="entr" presetSubtype="16"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1750"/>
                            </p:stCondLst>
                            <p:childTnLst>
                              <p:par>
                                <p:cTn id="28" presetID="42" presetClass="entr" presetSubtype="0" fill="hold" grpId="0" nodeType="afterEffect">
                                  <p:stCondLst>
                                    <p:cond delay="250"/>
                                  </p:stCondLst>
                                  <p:childTnLst>
                                    <p:set>
                                      <p:cBhvr>
                                        <p:cTn id="29" dur="1" fill="hold">
                                          <p:stCondLst>
                                            <p:cond delay="0"/>
                                          </p:stCondLst>
                                        </p:cTn>
                                        <p:tgtEl>
                                          <p:spTgt spid="109"/>
                                        </p:tgtEl>
                                        <p:attrNameLst>
                                          <p:attrName>style.visibility</p:attrName>
                                        </p:attrNameLst>
                                      </p:cBhvr>
                                      <p:to>
                                        <p:strVal val="visible"/>
                                      </p:to>
                                    </p:set>
                                    <p:animEffect transition="in" filter="fade">
                                      <p:cBhvr>
                                        <p:cTn id="30" dur="500"/>
                                        <p:tgtEl>
                                          <p:spTgt spid="109"/>
                                        </p:tgtEl>
                                      </p:cBhvr>
                                    </p:animEffect>
                                    <p:anim calcmode="lin" valueType="num">
                                      <p:cBhvr>
                                        <p:cTn id="31" dur="500" fill="hold"/>
                                        <p:tgtEl>
                                          <p:spTgt spid="109"/>
                                        </p:tgtEl>
                                        <p:attrNameLst>
                                          <p:attrName>ppt_x</p:attrName>
                                        </p:attrNameLst>
                                      </p:cBhvr>
                                      <p:tavLst>
                                        <p:tav tm="0">
                                          <p:val>
                                            <p:strVal val="#ppt_x"/>
                                          </p:val>
                                        </p:tav>
                                        <p:tav tm="100000">
                                          <p:val>
                                            <p:strVal val="#ppt_x"/>
                                          </p:val>
                                        </p:tav>
                                      </p:tavLst>
                                    </p:anim>
                                    <p:anim calcmode="lin" valueType="num">
                                      <p:cBhvr>
                                        <p:cTn id="32" dur="500" fill="hold"/>
                                        <p:tgtEl>
                                          <p:spTgt spid="109"/>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250"/>
                                  </p:stCondLst>
                                  <p:childTnLst>
                                    <p:set>
                                      <p:cBhvr>
                                        <p:cTn id="35" dur="1" fill="hold">
                                          <p:stCondLst>
                                            <p:cond delay="0"/>
                                          </p:stCondLst>
                                        </p:cTn>
                                        <p:tgtEl>
                                          <p:spTgt spid="100"/>
                                        </p:tgtEl>
                                        <p:attrNameLst>
                                          <p:attrName>style.visibility</p:attrName>
                                        </p:attrNameLst>
                                      </p:cBhvr>
                                      <p:to>
                                        <p:strVal val="visible"/>
                                      </p:to>
                                    </p:set>
                                    <p:animEffect transition="in" filter="fade">
                                      <p:cBhvr>
                                        <p:cTn id="36" dur="500"/>
                                        <p:tgtEl>
                                          <p:spTgt spid="100"/>
                                        </p:tgtEl>
                                      </p:cBhvr>
                                    </p:animEffect>
                                    <p:anim calcmode="lin" valueType="num">
                                      <p:cBhvr>
                                        <p:cTn id="37" dur="500" fill="hold"/>
                                        <p:tgtEl>
                                          <p:spTgt spid="100"/>
                                        </p:tgtEl>
                                        <p:attrNameLst>
                                          <p:attrName>ppt_x</p:attrName>
                                        </p:attrNameLst>
                                      </p:cBhvr>
                                      <p:tavLst>
                                        <p:tav tm="0">
                                          <p:val>
                                            <p:strVal val="#ppt_x"/>
                                          </p:val>
                                        </p:tav>
                                        <p:tav tm="100000">
                                          <p:val>
                                            <p:strVal val="#ppt_x"/>
                                          </p:val>
                                        </p:tav>
                                      </p:tavLst>
                                    </p:anim>
                                    <p:anim calcmode="lin" valueType="num">
                                      <p:cBhvr>
                                        <p:cTn id="38" dur="500" fill="hold"/>
                                        <p:tgtEl>
                                          <p:spTgt spid="100"/>
                                        </p:tgtEl>
                                        <p:attrNameLst>
                                          <p:attrName>ppt_y</p:attrName>
                                        </p:attrNameLst>
                                      </p:cBhvr>
                                      <p:tavLst>
                                        <p:tav tm="0">
                                          <p:val>
                                            <p:strVal val="#ppt_y+.1"/>
                                          </p:val>
                                        </p:tav>
                                        <p:tav tm="100000">
                                          <p:val>
                                            <p:strVal val="#ppt_y"/>
                                          </p:val>
                                        </p:tav>
                                      </p:tavLst>
                                    </p:anim>
                                  </p:childTnLst>
                                </p:cTn>
                              </p:par>
                              <p:par>
                                <p:cTn id="39" presetID="53" presetClass="entr" presetSubtype="16"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childTnLst>
                          </p:cTn>
                        </p:par>
                        <p:par>
                          <p:cTn id="44" fill="hold">
                            <p:stCondLst>
                              <p:cond delay="3250"/>
                            </p:stCondLst>
                            <p:childTnLst>
                              <p:par>
                                <p:cTn id="45" presetID="42" presetClass="entr" presetSubtype="0" fill="hold" grpId="0" nodeType="afterEffect">
                                  <p:stCondLst>
                                    <p:cond delay="250"/>
                                  </p:stCondLst>
                                  <p:childTnLst>
                                    <p:set>
                                      <p:cBhvr>
                                        <p:cTn id="46" dur="1" fill="hold">
                                          <p:stCondLst>
                                            <p:cond delay="0"/>
                                          </p:stCondLst>
                                        </p:cTn>
                                        <p:tgtEl>
                                          <p:spTgt spid="110"/>
                                        </p:tgtEl>
                                        <p:attrNameLst>
                                          <p:attrName>style.visibility</p:attrName>
                                        </p:attrNameLst>
                                      </p:cBhvr>
                                      <p:to>
                                        <p:strVal val="visible"/>
                                      </p:to>
                                    </p:set>
                                    <p:animEffect transition="in" filter="fade">
                                      <p:cBhvr>
                                        <p:cTn id="47" dur="500"/>
                                        <p:tgtEl>
                                          <p:spTgt spid="110"/>
                                        </p:tgtEl>
                                      </p:cBhvr>
                                    </p:animEffect>
                                    <p:anim calcmode="lin" valueType="num">
                                      <p:cBhvr>
                                        <p:cTn id="48" dur="500" fill="hold"/>
                                        <p:tgtEl>
                                          <p:spTgt spid="110"/>
                                        </p:tgtEl>
                                        <p:attrNameLst>
                                          <p:attrName>ppt_x</p:attrName>
                                        </p:attrNameLst>
                                      </p:cBhvr>
                                      <p:tavLst>
                                        <p:tav tm="0">
                                          <p:val>
                                            <p:strVal val="#ppt_x"/>
                                          </p:val>
                                        </p:tav>
                                        <p:tav tm="100000">
                                          <p:val>
                                            <p:strVal val="#ppt_x"/>
                                          </p:val>
                                        </p:tav>
                                      </p:tavLst>
                                    </p:anim>
                                    <p:anim calcmode="lin" valueType="num">
                                      <p:cBhvr>
                                        <p:cTn id="49" dur="500" fill="hold"/>
                                        <p:tgtEl>
                                          <p:spTgt spid="110"/>
                                        </p:tgtEl>
                                        <p:attrNameLst>
                                          <p:attrName>ppt_y</p:attrName>
                                        </p:attrNameLst>
                                      </p:cBhvr>
                                      <p:tavLst>
                                        <p:tav tm="0">
                                          <p:val>
                                            <p:strVal val="#ppt_y+.1"/>
                                          </p:val>
                                        </p:tav>
                                        <p:tav tm="100000">
                                          <p:val>
                                            <p:strVal val="#ppt_y"/>
                                          </p:val>
                                        </p:tav>
                                      </p:tavLst>
                                    </p:anim>
                                  </p:childTnLst>
                                </p:cTn>
                              </p:par>
                            </p:childTnLst>
                          </p:cTn>
                        </p:par>
                        <p:par>
                          <p:cTn id="50" fill="hold">
                            <p:stCondLst>
                              <p:cond delay="4000"/>
                            </p:stCondLst>
                            <p:childTnLst>
                              <p:par>
                                <p:cTn id="51" presetID="42" presetClass="entr" presetSubtype="0" fill="hold" nodeType="afterEffect">
                                  <p:stCondLst>
                                    <p:cond delay="250"/>
                                  </p:stCondLst>
                                  <p:childTnLst>
                                    <p:set>
                                      <p:cBhvr>
                                        <p:cTn id="52" dur="1" fill="hold">
                                          <p:stCondLst>
                                            <p:cond delay="0"/>
                                          </p:stCondLst>
                                        </p:cTn>
                                        <p:tgtEl>
                                          <p:spTgt spid="96"/>
                                        </p:tgtEl>
                                        <p:attrNameLst>
                                          <p:attrName>style.visibility</p:attrName>
                                        </p:attrNameLst>
                                      </p:cBhvr>
                                      <p:to>
                                        <p:strVal val="visible"/>
                                      </p:to>
                                    </p:set>
                                    <p:animEffect transition="in" filter="fade">
                                      <p:cBhvr>
                                        <p:cTn id="53" dur="500"/>
                                        <p:tgtEl>
                                          <p:spTgt spid="96"/>
                                        </p:tgtEl>
                                      </p:cBhvr>
                                    </p:animEffect>
                                    <p:anim calcmode="lin" valueType="num">
                                      <p:cBhvr>
                                        <p:cTn id="54" dur="500" fill="hold"/>
                                        <p:tgtEl>
                                          <p:spTgt spid="96"/>
                                        </p:tgtEl>
                                        <p:attrNameLst>
                                          <p:attrName>ppt_x</p:attrName>
                                        </p:attrNameLst>
                                      </p:cBhvr>
                                      <p:tavLst>
                                        <p:tav tm="0">
                                          <p:val>
                                            <p:strVal val="#ppt_x"/>
                                          </p:val>
                                        </p:tav>
                                        <p:tav tm="100000">
                                          <p:val>
                                            <p:strVal val="#ppt_x"/>
                                          </p:val>
                                        </p:tav>
                                      </p:tavLst>
                                    </p:anim>
                                    <p:anim calcmode="lin" valueType="num">
                                      <p:cBhvr>
                                        <p:cTn id="55" dur="500" fill="hold"/>
                                        <p:tgtEl>
                                          <p:spTgt spid="96"/>
                                        </p:tgtEl>
                                        <p:attrNameLst>
                                          <p:attrName>ppt_y</p:attrName>
                                        </p:attrNameLst>
                                      </p:cBhvr>
                                      <p:tavLst>
                                        <p:tav tm="0">
                                          <p:val>
                                            <p:strVal val="#ppt_y+.1"/>
                                          </p:val>
                                        </p:tav>
                                        <p:tav tm="100000">
                                          <p:val>
                                            <p:strVal val="#ppt_y"/>
                                          </p:val>
                                        </p:tav>
                                      </p:tavLst>
                                    </p:anim>
                                  </p:childTnLst>
                                </p:cTn>
                              </p:par>
                            </p:childTnLst>
                          </p:cTn>
                        </p:par>
                        <p:par>
                          <p:cTn id="56" fill="hold">
                            <p:stCondLst>
                              <p:cond delay="4750"/>
                            </p:stCondLst>
                            <p:childTnLst>
                              <p:par>
                                <p:cTn id="57" presetID="53" presetClass="entr" presetSubtype="16" fill="hold" nodeType="afterEffect">
                                  <p:stCondLst>
                                    <p:cond delay="0"/>
                                  </p:stCondLst>
                                  <p:childTnLst>
                                    <p:set>
                                      <p:cBhvr>
                                        <p:cTn id="58" dur="1" fill="hold">
                                          <p:stCondLst>
                                            <p:cond delay="0"/>
                                          </p:stCondLst>
                                        </p:cTn>
                                        <p:tgtEl>
                                          <p:spTgt spid="120"/>
                                        </p:tgtEl>
                                        <p:attrNameLst>
                                          <p:attrName>style.visibility</p:attrName>
                                        </p:attrNameLst>
                                      </p:cBhvr>
                                      <p:to>
                                        <p:strVal val="visible"/>
                                      </p:to>
                                    </p:set>
                                    <p:anim calcmode="lin" valueType="num">
                                      <p:cBhvr>
                                        <p:cTn id="59" dur="500" fill="hold"/>
                                        <p:tgtEl>
                                          <p:spTgt spid="120"/>
                                        </p:tgtEl>
                                        <p:attrNameLst>
                                          <p:attrName>ppt_w</p:attrName>
                                        </p:attrNameLst>
                                      </p:cBhvr>
                                      <p:tavLst>
                                        <p:tav tm="0">
                                          <p:val>
                                            <p:fltVal val="0"/>
                                          </p:val>
                                        </p:tav>
                                        <p:tav tm="100000">
                                          <p:val>
                                            <p:strVal val="#ppt_w"/>
                                          </p:val>
                                        </p:tav>
                                      </p:tavLst>
                                    </p:anim>
                                    <p:anim calcmode="lin" valueType="num">
                                      <p:cBhvr>
                                        <p:cTn id="60" dur="500" fill="hold"/>
                                        <p:tgtEl>
                                          <p:spTgt spid="120"/>
                                        </p:tgtEl>
                                        <p:attrNameLst>
                                          <p:attrName>ppt_h</p:attrName>
                                        </p:attrNameLst>
                                      </p:cBhvr>
                                      <p:tavLst>
                                        <p:tav tm="0">
                                          <p:val>
                                            <p:fltVal val="0"/>
                                          </p:val>
                                        </p:tav>
                                        <p:tav tm="100000">
                                          <p:val>
                                            <p:strVal val="#ppt_h"/>
                                          </p:val>
                                        </p:tav>
                                      </p:tavLst>
                                    </p:anim>
                                    <p:animEffect transition="in" filter="fade">
                                      <p:cBhvr>
                                        <p:cTn id="61" dur="500"/>
                                        <p:tgtEl>
                                          <p:spTgt spid="120"/>
                                        </p:tgtEl>
                                      </p:cBhvr>
                                    </p:animEffect>
                                  </p:childTnLst>
                                </p:cTn>
                              </p:par>
                              <p:par>
                                <p:cTn id="62" presetID="53" presetClass="entr" presetSubtype="16" fill="hold" nodeType="withEffect">
                                  <p:stCondLst>
                                    <p:cond delay="0"/>
                                  </p:stCondLst>
                                  <p:childTnLst>
                                    <p:set>
                                      <p:cBhvr>
                                        <p:cTn id="63" dur="1" fill="hold">
                                          <p:stCondLst>
                                            <p:cond delay="0"/>
                                          </p:stCondLst>
                                        </p:cTn>
                                        <p:tgtEl>
                                          <p:spTgt spid="9"/>
                                        </p:tgtEl>
                                        <p:attrNameLst>
                                          <p:attrName>style.visibility</p:attrName>
                                        </p:attrNameLst>
                                      </p:cBhvr>
                                      <p:to>
                                        <p:strVal val="visible"/>
                                      </p:to>
                                    </p:set>
                                    <p:anim calcmode="lin" valueType="num">
                                      <p:cBhvr>
                                        <p:cTn id="64" dur="500" fill="hold"/>
                                        <p:tgtEl>
                                          <p:spTgt spid="9"/>
                                        </p:tgtEl>
                                        <p:attrNameLst>
                                          <p:attrName>ppt_w</p:attrName>
                                        </p:attrNameLst>
                                      </p:cBhvr>
                                      <p:tavLst>
                                        <p:tav tm="0">
                                          <p:val>
                                            <p:fltVal val="0"/>
                                          </p:val>
                                        </p:tav>
                                        <p:tav tm="100000">
                                          <p:val>
                                            <p:strVal val="#ppt_w"/>
                                          </p:val>
                                        </p:tav>
                                      </p:tavLst>
                                    </p:anim>
                                    <p:anim calcmode="lin" valueType="num">
                                      <p:cBhvr>
                                        <p:cTn id="65" dur="500" fill="hold"/>
                                        <p:tgtEl>
                                          <p:spTgt spid="9"/>
                                        </p:tgtEl>
                                        <p:attrNameLst>
                                          <p:attrName>ppt_h</p:attrName>
                                        </p:attrNameLst>
                                      </p:cBhvr>
                                      <p:tavLst>
                                        <p:tav tm="0">
                                          <p:val>
                                            <p:fltVal val="0"/>
                                          </p:val>
                                        </p:tav>
                                        <p:tav tm="100000">
                                          <p:val>
                                            <p:strVal val="#ppt_h"/>
                                          </p:val>
                                        </p:tav>
                                      </p:tavLst>
                                    </p:anim>
                                    <p:animEffect transition="in" filter="fade">
                                      <p:cBhvr>
                                        <p:cTn id="6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95950" cy="6858000"/>
            <a:chOff x="-290920" y="0"/>
            <a:chExt cx="1249595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978155" y="3382944"/>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Organization</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66442" y="3255608"/>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Category</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31" y="3189611"/>
              <a:ext cx="1992086" cy="646331"/>
            </a:xfrm>
            <a:prstGeom prst="rect">
              <a:avLst/>
            </a:prstGeom>
            <a:noFill/>
            <a:ln>
              <a:noFill/>
            </a:ln>
          </p:spPr>
          <p:txBody>
            <a:bodyPr wrap="square" rtlCol="0">
              <a:spAutoFit/>
            </a:bodyPr>
            <a:lstStyle/>
            <a:p>
              <a:pPr algn="ctr"/>
              <a:r>
                <a:rPr lang="en-US" sz="3600" b="1" dirty="0">
                  <a:solidFill>
                    <a:srgbClr val="F0EEF0"/>
                  </a:solidFill>
                  <a:latin typeface="Tw Cen MT" panose="020B0602020104020603" pitchFamily="34" charset="0"/>
                </a:rPr>
                <a:t>Problem</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a:ln>
              <a:noFill/>
            </a:ln>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9242"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Thank U</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18" name="TextBox 117">
            <a:extLst>
              <a:ext uri="{FF2B5EF4-FFF2-40B4-BE49-F238E27FC236}">
                <a16:creationId xmlns:a16="http://schemas.microsoft.com/office/drawing/2014/main" id="{D8562F22-E78F-4DD5-9BBD-EEAB69C0B365}"/>
              </a:ext>
            </a:extLst>
          </p:cNvPr>
          <p:cNvSpPr txBox="1"/>
          <p:nvPr/>
        </p:nvSpPr>
        <p:spPr>
          <a:xfrm>
            <a:off x="3842260" y="93871"/>
            <a:ext cx="4644838" cy="707886"/>
          </a:xfrm>
          <a:prstGeom prst="rect">
            <a:avLst/>
          </a:prstGeom>
          <a:noFill/>
        </p:spPr>
        <p:txBody>
          <a:bodyPr wrap="square" rtlCol="0">
            <a:spAutoFit/>
          </a:bodyPr>
          <a:lstStyle/>
          <a:p>
            <a:pPr algn="ctr"/>
            <a:r>
              <a:rPr lang="en-US" sz="4000" b="1" dirty="0">
                <a:solidFill>
                  <a:srgbClr val="FEC630"/>
                </a:solidFill>
                <a:latin typeface="Tw Cen MT" panose="020B0602020104020603" pitchFamily="34" charset="0"/>
              </a:rPr>
              <a:t>Problem Statement</a:t>
            </a:r>
          </a:p>
        </p:txBody>
      </p:sp>
      <p:sp>
        <p:nvSpPr>
          <p:cNvPr id="8" name="Rectangle 7">
            <a:extLst>
              <a:ext uri="{FF2B5EF4-FFF2-40B4-BE49-F238E27FC236}">
                <a16:creationId xmlns:a16="http://schemas.microsoft.com/office/drawing/2014/main" id="{16D24CD6-45E3-4CCD-BBBF-06BA90B4124A}"/>
              </a:ext>
            </a:extLst>
          </p:cNvPr>
          <p:cNvSpPr/>
          <p:nvPr/>
        </p:nvSpPr>
        <p:spPr>
          <a:xfrm>
            <a:off x="2041438" y="801757"/>
            <a:ext cx="7941111" cy="57845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As on today, in our country we are not having any master data base regarding campus placement in technical institute and Universities throughout the country. By mapping the entire placement details throughout the county, the percentage of un-employability can be identified in various fields of education. This will help the policy makers to come out with appropriate solution through framing of policies for tackling the un-employability in the country. Provision of common platform in which the entire data base of campus placement of all technical institutes/ Universities throughout the country by interlinking it will be extremely useful for the following: 1. Government/Policy makers to come out with appropriate solutions. 2. Corporates to have access to the students through a central database Summary: An integrated platform should be developed where in all the universities/Colleges can share the resources for campus placement and the corporates can also access this database for recruiting students for the available vacancies</a:t>
            </a:r>
            <a:endParaRPr lang="en-IN" dirty="0">
              <a:solidFill>
                <a:schemeClr val="tx1"/>
              </a:solidFill>
            </a:endParaRPr>
          </a:p>
        </p:txBody>
      </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8"/>
                                        </p:tgtEl>
                                        <p:attrNameLst>
                                          <p:attrName>style.visibility</p:attrName>
                                        </p:attrNameLst>
                                      </p:cBhvr>
                                      <p:to>
                                        <p:strVal val="visible"/>
                                      </p:to>
                                    </p:set>
                                    <p:anim calcmode="lin" valueType="num">
                                      <p:cBhvr>
                                        <p:cTn id="7" dur="250" fill="hold"/>
                                        <p:tgtEl>
                                          <p:spTgt spid="118"/>
                                        </p:tgtEl>
                                        <p:attrNameLst>
                                          <p:attrName>ppt_w</p:attrName>
                                        </p:attrNameLst>
                                      </p:cBhvr>
                                      <p:tavLst>
                                        <p:tav tm="0">
                                          <p:val>
                                            <p:fltVal val="0"/>
                                          </p:val>
                                        </p:tav>
                                        <p:tav tm="100000">
                                          <p:val>
                                            <p:strVal val="#ppt_w"/>
                                          </p:val>
                                        </p:tav>
                                      </p:tavLst>
                                    </p:anim>
                                    <p:anim calcmode="lin" valueType="num">
                                      <p:cBhvr>
                                        <p:cTn id="8" dur="250" fill="hold"/>
                                        <p:tgtEl>
                                          <p:spTgt spid="118"/>
                                        </p:tgtEl>
                                        <p:attrNameLst>
                                          <p:attrName>ppt_h</p:attrName>
                                        </p:attrNameLst>
                                      </p:cBhvr>
                                      <p:tavLst>
                                        <p:tav tm="0">
                                          <p:val>
                                            <p:fltVal val="0"/>
                                          </p:val>
                                        </p:tav>
                                        <p:tav tm="100000">
                                          <p:val>
                                            <p:strVal val="#ppt_h"/>
                                          </p:val>
                                        </p:tav>
                                      </p:tavLst>
                                    </p:anim>
                                    <p:animEffect transition="in" filter="fade">
                                      <p:cBhvr>
                                        <p:cTn id="9" dur="2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1" cy="6858000"/>
            <a:chOff x="-290920" y="0"/>
            <a:chExt cx="12482921"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965126" y="3397386"/>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Organization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13096" y="0"/>
            <a:ext cx="11454347" cy="6858000"/>
            <a:chOff x="213096" y="0"/>
            <a:chExt cx="11454347"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79013" y="3243568"/>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Category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10011375" cy="6858000"/>
            <a:chOff x="491575" y="0"/>
            <a:chExt cx="10011375"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83742" y="3172716"/>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Problem</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solidFill>
                <a:schemeClr val="bg1">
                  <a:lumMod val="95000"/>
                </a:schemeClr>
              </a:solid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a:ln>
              <a:solidFill>
                <a:schemeClr val="bg1">
                  <a:lumMod val="95000"/>
                </a:schemeClr>
              </a:solidFill>
            </a:ln>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a:ln>
              <a:solidFill>
                <a:schemeClr val="bg1">
                  <a:lumMod val="95000"/>
                </a:schemeClr>
              </a:solidFill>
            </a:ln>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Thank U </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09" name="Group 108">
            <a:extLst>
              <a:ext uri="{FF2B5EF4-FFF2-40B4-BE49-F238E27FC236}">
                <a16:creationId xmlns:a16="http://schemas.microsoft.com/office/drawing/2014/main" id="{FFECBB9F-A6DA-4867-8BFF-1EB9CC0E78D3}"/>
              </a:ext>
            </a:extLst>
          </p:cNvPr>
          <p:cNvGrpSpPr/>
          <p:nvPr/>
        </p:nvGrpSpPr>
        <p:grpSpPr>
          <a:xfrm>
            <a:off x="1671243" y="1589351"/>
            <a:ext cx="662608" cy="523220"/>
            <a:chOff x="668600" y="2123782"/>
            <a:chExt cx="662608" cy="523220"/>
          </a:xfrm>
        </p:grpSpPr>
        <p:sp>
          <p:nvSpPr>
            <p:cNvPr id="110" name="Oval 109">
              <a:extLst>
                <a:ext uri="{FF2B5EF4-FFF2-40B4-BE49-F238E27FC236}">
                  <a16:creationId xmlns:a16="http://schemas.microsoft.com/office/drawing/2014/main" id="{758FFA05-60D3-49D7-AD33-70C14A462582}"/>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a:extLst>
                <a:ext uri="{FF2B5EF4-FFF2-40B4-BE49-F238E27FC236}">
                  <a16:creationId xmlns:a16="http://schemas.microsoft.com/office/drawing/2014/main" id="{6F674720-AA72-463C-A9F5-CC05A31FD455}"/>
                </a:ext>
              </a:extLst>
            </p:cNvPr>
            <p:cNvSpPr txBox="1"/>
            <p:nvPr/>
          </p:nvSpPr>
          <p:spPr>
            <a:xfrm>
              <a:off x="66860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01</a:t>
              </a:r>
            </a:p>
          </p:txBody>
        </p:sp>
      </p:grpSp>
      <p:grpSp>
        <p:nvGrpSpPr>
          <p:cNvPr id="112" name="Group 111">
            <a:extLst>
              <a:ext uri="{FF2B5EF4-FFF2-40B4-BE49-F238E27FC236}">
                <a16:creationId xmlns:a16="http://schemas.microsoft.com/office/drawing/2014/main" id="{F148DB69-DF3E-4C33-B538-AF9F73BD860D}"/>
              </a:ext>
            </a:extLst>
          </p:cNvPr>
          <p:cNvGrpSpPr/>
          <p:nvPr/>
        </p:nvGrpSpPr>
        <p:grpSpPr>
          <a:xfrm>
            <a:off x="4359048" y="1589351"/>
            <a:ext cx="662608" cy="523220"/>
            <a:chOff x="662610" y="2123782"/>
            <a:chExt cx="662608" cy="523220"/>
          </a:xfrm>
        </p:grpSpPr>
        <p:sp>
          <p:nvSpPr>
            <p:cNvPr id="113" name="Oval 112">
              <a:extLst>
                <a:ext uri="{FF2B5EF4-FFF2-40B4-BE49-F238E27FC236}">
                  <a16:creationId xmlns:a16="http://schemas.microsoft.com/office/drawing/2014/main" id="{AECF5359-B27A-4EA4-9470-E15A636740F1}"/>
                </a:ext>
              </a:extLst>
            </p:cNvPr>
            <p:cNvSpPr/>
            <p:nvPr/>
          </p:nvSpPr>
          <p:spPr>
            <a:xfrm>
              <a:off x="732304" y="2123782"/>
              <a:ext cx="523220" cy="52322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45730238-5131-470C-B8FC-1D599D94B747}"/>
                </a:ext>
              </a:extLst>
            </p:cNvPr>
            <p:cNvSpPr txBox="1"/>
            <p:nvPr/>
          </p:nvSpPr>
          <p:spPr>
            <a:xfrm>
              <a:off x="66261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02</a:t>
              </a:r>
            </a:p>
          </p:txBody>
        </p:sp>
      </p:grpSp>
      <p:sp>
        <p:nvSpPr>
          <p:cNvPr id="3" name="Rectangle 2">
            <a:extLst>
              <a:ext uri="{FF2B5EF4-FFF2-40B4-BE49-F238E27FC236}">
                <a16:creationId xmlns:a16="http://schemas.microsoft.com/office/drawing/2014/main" id="{E25BB778-9A90-4E52-A407-2965011750F5}"/>
              </a:ext>
            </a:extLst>
          </p:cNvPr>
          <p:cNvSpPr/>
          <p:nvPr/>
        </p:nvSpPr>
        <p:spPr>
          <a:xfrm>
            <a:off x="3607380" y="179619"/>
            <a:ext cx="3847173" cy="52322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5D7373"/>
                </a:solidFill>
              </a:rPr>
              <a:t>Algomers </a:t>
            </a:r>
            <a:endParaRPr lang="en-IN" sz="3600" dirty="0">
              <a:solidFill>
                <a:srgbClr val="5D7373"/>
              </a:solidFill>
            </a:endParaRPr>
          </a:p>
        </p:txBody>
      </p:sp>
      <p:pic>
        <p:nvPicPr>
          <p:cNvPr id="14" name="Picture 13">
            <a:extLst>
              <a:ext uri="{FF2B5EF4-FFF2-40B4-BE49-F238E27FC236}">
                <a16:creationId xmlns:a16="http://schemas.microsoft.com/office/drawing/2014/main" id="{039354AD-9979-4AAC-BB50-225D082E74AF}"/>
              </a:ext>
            </a:extLst>
          </p:cNvPr>
          <p:cNvPicPr>
            <a:picLocks noChangeAspect="1"/>
          </p:cNvPicPr>
          <p:nvPr/>
        </p:nvPicPr>
        <p:blipFill rotWithShape="1">
          <a:blip r:embed="rId3">
            <a:extLst>
              <a:ext uri="{28A0092B-C50C-407E-A947-70E740481C1C}">
                <a14:useLocalDpi xmlns:a14="http://schemas.microsoft.com/office/drawing/2010/main" val="0"/>
              </a:ext>
            </a:extLst>
          </a:blip>
          <a:srcRect l="8042" t="10248" r="-390"/>
          <a:stretch/>
        </p:blipFill>
        <p:spPr>
          <a:xfrm>
            <a:off x="1071485" y="846304"/>
            <a:ext cx="2173234" cy="1837074"/>
          </a:xfrm>
          <a:prstGeom prst="ellipse">
            <a:avLst/>
          </a:prstGeom>
        </p:spPr>
      </p:pic>
      <p:pic>
        <p:nvPicPr>
          <p:cNvPr id="16" name="Picture 15">
            <a:extLst>
              <a:ext uri="{FF2B5EF4-FFF2-40B4-BE49-F238E27FC236}">
                <a16:creationId xmlns:a16="http://schemas.microsoft.com/office/drawing/2014/main" id="{3B841B0F-CFD2-4386-8A10-FE666B1AE1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703" y="846304"/>
            <a:ext cx="2262468" cy="1856206"/>
          </a:xfrm>
          <a:prstGeom prst="ellipse">
            <a:avLst/>
          </a:prstGeom>
        </p:spPr>
      </p:pic>
      <p:pic>
        <p:nvPicPr>
          <p:cNvPr id="18" name="Picture 17">
            <a:extLst>
              <a:ext uri="{FF2B5EF4-FFF2-40B4-BE49-F238E27FC236}">
                <a16:creationId xmlns:a16="http://schemas.microsoft.com/office/drawing/2014/main" id="{33FB5B46-36C2-49E6-8E16-FF783C908719}"/>
              </a:ext>
            </a:extLst>
          </p:cNvPr>
          <p:cNvPicPr>
            <a:picLocks noChangeAspect="1"/>
          </p:cNvPicPr>
          <p:nvPr/>
        </p:nvPicPr>
        <p:blipFill rotWithShape="1">
          <a:blip r:embed="rId5">
            <a:extLst>
              <a:ext uri="{28A0092B-C50C-407E-A947-70E740481C1C}">
                <a14:useLocalDpi xmlns:a14="http://schemas.microsoft.com/office/drawing/2010/main" val="0"/>
              </a:ext>
            </a:extLst>
          </a:blip>
          <a:srcRect t="19130" r="3107" b="10724"/>
          <a:stretch/>
        </p:blipFill>
        <p:spPr>
          <a:xfrm>
            <a:off x="7177144" y="763835"/>
            <a:ext cx="2262468" cy="1980539"/>
          </a:xfrm>
          <a:prstGeom prst="ellipse">
            <a:avLst/>
          </a:prstGeom>
        </p:spPr>
      </p:pic>
      <p:pic>
        <p:nvPicPr>
          <p:cNvPr id="20" name="Picture 19">
            <a:extLst>
              <a:ext uri="{FF2B5EF4-FFF2-40B4-BE49-F238E27FC236}">
                <a16:creationId xmlns:a16="http://schemas.microsoft.com/office/drawing/2014/main" id="{80DF58F8-ED06-45E4-AB74-F2822BF89731}"/>
              </a:ext>
            </a:extLst>
          </p:cNvPr>
          <p:cNvPicPr>
            <a:picLocks noChangeAspect="1"/>
          </p:cNvPicPr>
          <p:nvPr/>
        </p:nvPicPr>
        <p:blipFill>
          <a:blip r:embed="rId6"/>
          <a:stretch>
            <a:fillRect/>
          </a:stretch>
        </p:blipFill>
        <p:spPr>
          <a:xfrm>
            <a:off x="1197281" y="4174623"/>
            <a:ext cx="2252646" cy="1837074"/>
          </a:xfrm>
          <a:prstGeom prst="ellipse">
            <a:avLst/>
          </a:prstGeom>
        </p:spPr>
      </p:pic>
      <p:pic>
        <p:nvPicPr>
          <p:cNvPr id="22" name="Picture 21">
            <a:extLst>
              <a:ext uri="{FF2B5EF4-FFF2-40B4-BE49-F238E27FC236}">
                <a16:creationId xmlns:a16="http://schemas.microsoft.com/office/drawing/2014/main" id="{BF7A2087-CDC8-4FE7-ABDA-FD89091264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54831" y="3941602"/>
            <a:ext cx="2252647" cy="1992087"/>
          </a:xfrm>
          <a:prstGeom prst="ellipse">
            <a:avLst/>
          </a:prstGeom>
        </p:spPr>
      </p:pic>
      <p:sp>
        <p:nvSpPr>
          <p:cNvPr id="23" name="Rectangle 22">
            <a:extLst>
              <a:ext uri="{FF2B5EF4-FFF2-40B4-BE49-F238E27FC236}">
                <a16:creationId xmlns:a16="http://schemas.microsoft.com/office/drawing/2014/main" id="{6F52763D-A70E-4ECC-8BD5-B46FF141A6CF}"/>
              </a:ext>
            </a:extLst>
          </p:cNvPr>
          <p:cNvSpPr/>
          <p:nvPr/>
        </p:nvSpPr>
        <p:spPr>
          <a:xfrm>
            <a:off x="1110768" y="2934686"/>
            <a:ext cx="2072505" cy="5611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D7373"/>
                </a:solidFill>
              </a:rPr>
              <a:t>Abhinav </a:t>
            </a:r>
            <a:r>
              <a:rPr lang="en-US" dirty="0" err="1">
                <a:solidFill>
                  <a:srgbClr val="5D7373"/>
                </a:solidFill>
              </a:rPr>
              <a:t>shakya</a:t>
            </a:r>
            <a:r>
              <a:rPr lang="en-US" dirty="0">
                <a:solidFill>
                  <a:srgbClr val="5D7373"/>
                </a:solidFill>
              </a:rPr>
              <a:t> </a:t>
            </a:r>
            <a:endParaRPr lang="en-IN" dirty="0">
              <a:solidFill>
                <a:srgbClr val="5D7373"/>
              </a:solidFill>
            </a:endParaRPr>
          </a:p>
        </p:txBody>
      </p:sp>
      <p:sp>
        <p:nvSpPr>
          <p:cNvPr id="85" name="Rectangle 84">
            <a:extLst>
              <a:ext uri="{FF2B5EF4-FFF2-40B4-BE49-F238E27FC236}">
                <a16:creationId xmlns:a16="http://schemas.microsoft.com/office/drawing/2014/main" id="{730C3EE1-CE13-4651-B163-26B6E6C10555}"/>
              </a:ext>
            </a:extLst>
          </p:cNvPr>
          <p:cNvSpPr/>
          <p:nvPr/>
        </p:nvSpPr>
        <p:spPr>
          <a:xfrm>
            <a:off x="4284687" y="2922124"/>
            <a:ext cx="2072505" cy="5611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2CBBE"/>
                </a:solidFill>
              </a:rPr>
              <a:t>Ayush upadhyay</a:t>
            </a:r>
            <a:endParaRPr lang="en-IN" dirty="0">
              <a:solidFill>
                <a:srgbClr val="52CBBE"/>
              </a:solidFill>
            </a:endParaRPr>
          </a:p>
        </p:txBody>
      </p:sp>
      <p:sp>
        <p:nvSpPr>
          <p:cNvPr id="86" name="Rectangle 85">
            <a:extLst>
              <a:ext uri="{FF2B5EF4-FFF2-40B4-BE49-F238E27FC236}">
                <a16:creationId xmlns:a16="http://schemas.microsoft.com/office/drawing/2014/main" id="{EECE80C5-E402-4669-BE3E-FA2FCD8D8BA8}"/>
              </a:ext>
            </a:extLst>
          </p:cNvPr>
          <p:cNvSpPr/>
          <p:nvPr/>
        </p:nvSpPr>
        <p:spPr>
          <a:xfrm>
            <a:off x="7345559" y="2934686"/>
            <a:ext cx="2072505" cy="5611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2"/>
                </a:solidFill>
              </a:rPr>
              <a:t>Shailja</a:t>
            </a:r>
            <a:r>
              <a:rPr lang="en-US" dirty="0">
                <a:solidFill>
                  <a:schemeClr val="tx2"/>
                </a:solidFill>
              </a:rPr>
              <a:t> </a:t>
            </a:r>
            <a:endParaRPr lang="en-IN" dirty="0">
              <a:solidFill>
                <a:schemeClr val="tx2"/>
              </a:solidFill>
            </a:endParaRPr>
          </a:p>
        </p:txBody>
      </p:sp>
      <p:sp>
        <p:nvSpPr>
          <p:cNvPr id="87" name="Rectangle 86">
            <a:extLst>
              <a:ext uri="{FF2B5EF4-FFF2-40B4-BE49-F238E27FC236}">
                <a16:creationId xmlns:a16="http://schemas.microsoft.com/office/drawing/2014/main" id="{98E3C63B-7A20-4165-ADC5-5AB7017642B0}"/>
              </a:ext>
            </a:extLst>
          </p:cNvPr>
          <p:cNvSpPr/>
          <p:nvPr/>
        </p:nvSpPr>
        <p:spPr>
          <a:xfrm>
            <a:off x="1197281" y="6154251"/>
            <a:ext cx="2072505" cy="5611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EC630"/>
                </a:solidFill>
              </a:rPr>
              <a:t>Vipul </a:t>
            </a:r>
            <a:r>
              <a:rPr lang="en-US" dirty="0" err="1">
                <a:solidFill>
                  <a:srgbClr val="FEC630"/>
                </a:solidFill>
              </a:rPr>
              <a:t>kumar</a:t>
            </a:r>
            <a:r>
              <a:rPr lang="en-US" dirty="0">
                <a:solidFill>
                  <a:srgbClr val="FEC630"/>
                </a:solidFill>
              </a:rPr>
              <a:t> </a:t>
            </a:r>
            <a:endParaRPr lang="en-IN" dirty="0">
              <a:solidFill>
                <a:srgbClr val="FEC630"/>
              </a:solidFill>
            </a:endParaRPr>
          </a:p>
        </p:txBody>
      </p:sp>
      <p:sp>
        <p:nvSpPr>
          <p:cNvPr id="88" name="Rectangle 87">
            <a:extLst>
              <a:ext uri="{FF2B5EF4-FFF2-40B4-BE49-F238E27FC236}">
                <a16:creationId xmlns:a16="http://schemas.microsoft.com/office/drawing/2014/main" id="{70AD9C24-6D10-4236-9AD8-D268DF0EF2A8}"/>
              </a:ext>
            </a:extLst>
          </p:cNvPr>
          <p:cNvSpPr/>
          <p:nvPr/>
        </p:nvSpPr>
        <p:spPr>
          <a:xfrm>
            <a:off x="4428742" y="6087940"/>
            <a:ext cx="2072505" cy="5611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Shivam</a:t>
            </a:r>
            <a:r>
              <a:rPr lang="en-US" dirty="0">
                <a:solidFill>
                  <a:srgbClr val="FF0000"/>
                </a:solidFill>
              </a:rPr>
              <a:t> </a:t>
            </a:r>
            <a:r>
              <a:rPr lang="en-US" dirty="0" err="1">
                <a:solidFill>
                  <a:srgbClr val="FF0000"/>
                </a:solidFill>
              </a:rPr>
              <a:t>shrivastav</a:t>
            </a:r>
            <a:r>
              <a:rPr lang="en-US" dirty="0">
                <a:solidFill>
                  <a:srgbClr val="FF0000"/>
                </a:solidFill>
              </a:rPr>
              <a:t> </a:t>
            </a:r>
            <a:endParaRPr lang="en-IN" dirty="0">
              <a:solidFill>
                <a:srgbClr val="FF0000"/>
              </a:solidFill>
            </a:endParaRPr>
          </a:p>
        </p:txBody>
      </p:sp>
      <p:sp>
        <p:nvSpPr>
          <p:cNvPr id="89" name="Rectangle 88">
            <a:extLst>
              <a:ext uri="{FF2B5EF4-FFF2-40B4-BE49-F238E27FC236}">
                <a16:creationId xmlns:a16="http://schemas.microsoft.com/office/drawing/2014/main" id="{2F89F7D2-60FD-4E93-B97F-9F3238D747AE}"/>
              </a:ext>
            </a:extLst>
          </p:cNvPr>
          <p:cNvSpPr/>
          <p:nvPr/>
        </p:nvSpPr>
        <p:spPr>
          <a:xfrm>
            <a:off x="7382242" y="6046706"/>
            <a:ext cx="2072505" cy="5611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A0A8"/>
                </a:solidFill>
              </a:rPr>
              <a:t>Abhishek singh </a:t>
            </a:r>
          </a:p>
          <a:p>
            <a:pPr algn="ctr"/>
            <a:r>
              <a:rPr lang="en-US" dirty="0">
                <a:solidFill>
                  <a:srgbClr val="00A0A8"/>
                </a:solidFill>
              </a:rPr>
              <a:t>(Team Lead )</a:t>
            </a:r>
            <a:endParaRPr lang="en-IN" dirty="0">
              <a:solidFill>
                <a:srgbClr val="00A0A8"/>
              </a:solidFill>
            </a:endParaRPr>
          </a:p>
        </p:txBody>
      </p:sp>
      <p:pic>
        <p:nvPicPr>
          <p:cNvPr id="25" name="Picture 24">
            <a:extLst>
              <a:ext uri="{FF2B5EF4-FFF2-40B4-BE49-F238E27FC236}">
                <a16:creationId xmlns:a16="http://schemas.microsoft.com/office/drawing/2014/main" id="{66831416-39B7-4704-B745-CB4F90845E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64221" y="3979598"/>
            <a:ext cx="2147508" cy="1837074"/>
          </a:xfrm>
          <a:prstGeom prst="ellipse">
            <a:avLst/>
          </a:prstGeom>
        </p:spPr>
      </p:pic>
    </p:spTree>
    <p:extLst>
      <p:ext uri="{BB962C8B-B14F-4D97-AF65-F5344CB8AC3E}">
        <p14:creationId xmlns:p14="http://schemas.microsoft.com/office/powerpoint/2010/main" val="39652005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p:cTn id="7" dur="500" fill="hold"/>
                                        <p:tgtEl>
                                          <p:spTgt spid="109"/>
                                        </p:tgtEl>
                                        <p:attrNameLst>
                                          <p:attrName>ppt_w</p:attrName>
                                        </p:attrNameLst>
                                      </p:cBhvr>
                                      <p:tavLst>
                                        <p:tav tm="0">
                                          <p:val>
                                            <p:fltVal val="0"/>
                                          </p:val>
                                        </p:tav>
                                        <p:tav tm="100000">
                                          <p:val>
                                            <p:strVal val="#ppt_w"/>
                                          </p:val>
                                        </p:tav>
                                      </p:tavLst>
                                    </p:anim>
                                    <p:anim calcmode="lin" valueType="num">
                                      <p:cBhvr>
                                        <p:cTn id="8" dur="500" fill="hold"/>
                                        <p:tgtEl>
                                          <p:spTgt spid="109"/>
                                        </p:tgtEl>
                                        <p:attrNameLst>
                                          <p:attrName>ppt_h</p:attrName>
                                        </p:attrNameLst>
                                      </p:cBhvr>
                                      <p:tavLst>
                                        <p:tav tm="0">
                                          <p:val>
                                            <p:fltVal val="0"/>
                                          </p:val>
                                        </p:tav>
                                        <p:tav tm="100000">
                                          <p:val>
                                            <p:strVal val="#ppt_h"/>
                                          </p:val>
                                        </p:tav>
                                      </p:tavLst>
                                    </p:anim>
                                    <p:animEffect transition="in" filter="fade">
                                      <p:cBhvr>
                                        <p:cTn id="9" dur="500"/>
                                        <p:tgtEl>
                                          <p:spTgt spid="10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2"/>
                                        </p:tgtEl>
                                        <p:attrNameLst>
                                          <p:attrName>style.visibility</p:attrName>
                                        </p:attrNameLst>
                                      </p:cBhvr>
                                      <p:to>
                                        <p:strVal val="visible"/>
                                      </p:to>
                                    </p:set>
                                    <p:anim calcmode="lin" valueType="num">
                                      <p:cBhvr>
                                        <p:cTn id="13" dur="500" fill="hold"/>
                                        <p:tgtEl>
                                          <p:spTgt spid="112"/>
                                        </p:tgtEl>
                                        <p:attrNameLst>
                                          <p:attrName>ppt_w</p:attrName>
                                        </p:attrNameLst>
                                      </p:cBhvr>
                                      <p:tavLst>
                                        <p:tav tm="0">
                                          <p:val>
                                            <p:fltVal val="0"/>
                                          </p:val>
                                        </p:tav>
                                        <p:tav tm="100000">
                                          <p:val>
                                            <p:strVal val="#ppt_w"/>
                                          </p:val>
                                        </p:tav>
                                      </p:tavLst>
                                    </p:anim>
                                    <p:anim calcmode="lin" valueType="num">
                                      <p:cBhvr>
                                        <p:cTn id="14" dur="500" fill="hold"/>
                                        <p:tgtEl>
                                          <p:spTgt spid="112"/>
                                        </p:tgtEl>
                                        <p:attrNameLst>
                                          <p:attrName>ppt_h</p:attrName>
                                        </p:attrNameLst>
                                      </p:cBhvr>
                                      <p:tavLst>
                                        <p:tav tm="0">
                                          <p:val>
                                            <p:fltVal val="0"/>
                                          </p:val>
                                        </p:tav>
                                        <p:tav tm="100000">
                                          <p:val>
                                            <p:strVal val="#ppt_h"/>
                                          </p:val>
                                        </p:tav>
                                      </p:tavLst>
                                    </p:anim>
                                    <p:animEffect transition="in" filter="fade">
                                      <p:cBhvr>
                                        <p:cTn id="15"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TotalTime>
  <Words>259</Words>
  <Application>Microsoft Office PowerPoint</Application>
  <PresentationFormat>Widescreen</PresentationFormat>
  <Paragraphs>50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Tw Cen MT</vt:lpstr>
      <vt:lpstr>Office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ayush upadhyay</cp:lastModifiedBy>
  <cp:revision>20</cp:revision>
  <dcterms:created xsi:type="dcterms:W3CDTF">2017-01-05T13:17:27Z</dcterms:created>
  <dcterms:modified xsi:type="dcterms:W3CDTF">2022-03-12T06:10:33Z</dcterms:modified>
</cp:coreProperties>
</file>