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6" r:id="rId7"/>
    <p:sldId id="36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4,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3750" y="1575621"/>
            <a:ext cx="6045695" cy="4922833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Code:</a:t>
            </a:r>
          </a:p>
          <a:p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4C03E6-2A10-46A5-A813-EF2C16485F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8575" y="144261"/>
            <a:ext cx="4689138" cy="3451543"/>
          </a:xfrm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0DCB8-DB0C-409B-8817-8F0B027A21B3}"/>
              </a:ext>
            </a:extLst>
          </p:cNvPr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Add process flow chart or simulated image of prototype or any relevant image related to your idea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Type Your Name Here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Type Your Name Here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Type Your Name Here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Type Your Name Here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Type Your Name Here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Type Your Name Here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Type Your Name Here</a:t>
            </a:r>
          </a:p>
          <a:p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Type Your Name Here</a:t>
            </a:r>
          </a:p>
          <a:p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285</TotalTime>
  <Words>551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Sarim Moin</cp:lastModifiedBy>
  <cp:revision>10</cp:revision>
  <dcterms:created xsi:type="dcterms:W3CDTF">2022-02-11T07:14:46Z</dcterms:created>
  <dcterms:modified xsi:type="dcterms:W3CDTF">2022-03-04T10:29:12Z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