
<file path=[Content_Types].xml><?xml version="1.0" encoding="utf-8"?>
<Types xmlns="http://schemas.openxmlformats.org/package/2006/content-types">
  <Default ContentType="image/jpg" Extension="jp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custom-properties+xml" PartName="/docProps/custom.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Master+xml" PartName="/ppt/slideMasters/slideMaster1.xml"/>
  <Override ContentType="application/vnd.openxmlformats-officedocument.presentationml.tableStyles+xml" PartName="/ppt/tableStyle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package.core-properties+xml" PartName="/docProps/core.xml"/>
</Types>
</file>

<file path=_rels/.rels><?xml version="1.0" encoding="UTF-8" standalone="yes"?><Relationships xmlns="http://schemas.openxmlformats.org/package/2006/relationships"><Relationship Id="rId4" Target="ppt/presentation.xml" Type="http://schemas.openxmlformats.org/officeDocument/2006/relationships/officeDocument"/><Relationship Id="rId3" Target="docProps/custom.xml" Type="http://schemas.openxmlformats.org/officeDocument/2006/relationships/custom-properties"/><Relationship Id="rId2" Target="docProps/core.xml" Type="http://schemas.openxmlformats.org/package/2006/relationships/metadata/core-properties"/><Relationship Id="rId1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3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12192000" cy="6858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b="0" g="0" r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d="100" n="74"/>
          <a:sy d="100" n="74"/>
        </p:scale>
        <p:origin x="352" y="56"/>
      </p:cViewPr>
      <p:guideLst>
        <p:guide orient="horz" pos="2880"/>
        <p:guide pos="216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<Relationships xmlns="http://schemas.openxmlformats.org/package/2006/relationships"><Relationship Id="rId17" Target="slides/slide12.xml" Type="http://schemas.openxmlformats.org/officeDocument/2006/relationships/slide"/><Relationship Id="rId16" Target="slides/slide11.xml" Type="http://schemas.openxmlformats.org/officeDocument/2006/relationships/slide"/><Relationship Id="rId15" Target="slides/slide10.xml" Type="http://schemas.openxmlformats.org/officeDocument/2006/relationships/slide"/><Relationship Id="rId14" Target="slides/slide9.xml" Type="http://schemas.openxmlformats.org/officeDocument/2006/relationships/slide"/><Relationship Id="rId13" Target="slides/slide8.xml" Type="http://schemas.openxmlformats.org/officeDocument/2006/relationships/slide"/><Relationship Id="rId12" Target="slides/slide7.xml" Type="http://schemas.openxmlformats.org/officeDocument/2006/relationships/slide"/><Relationship Id="rId11" Target="slides/slide6.xml" Type="http://schemas.openxmlformats.org/officeDocument/2006/relationships/slide"/><Relationship Id="rId10" Target="slides/slide5.xml" Type="http://schemas.openxmlformats.org/officeDocument/2006/relationships/slide"/><Relationship Id="rId9" Target="slides/slide4.xml" Type="http://schemas.openxmlformats.org/officeDocument/2006/relationships/slide"/><Relationship Id="rId8" Target="slides/slide3.xml" Type="http://schemas.openxmlformats.org/officeDocument/2006/relationships/slide"/><Relationship Id="rId7" Target="slides/slide2.xml" Type="http://schemas.openxmlformats.org/officeDocument/2006/relationships/slide"/><Relationship Id="rId6" Target="slides/slide1.xml" Type="http://schemas.openxmlformats.org/officeDocument/2006/relationships/slide"/><Relationship Id="rId5" Target="slideMasters/slideMaster1.xml" Type="http://schemas.openxmlformats.org/officeDocument/2006/relationships/slideMaster"/><Relationship Id="rId4" Target="tableStyles.xml" Type="http://schemas.openxmlformats.org/officeDocument/2006/relationships/tableStyles"/><Relationship Id="rId3" Target="presProps.xml" Type="http://schemas.openxmlformats.org/officeDocument/2006/relationships/presProps"/><Relationship Id="rId2" Target="viewProps.xml" Type="http://schemas.openxmlformats.org/officeDocument/2006/relationships/viewProps"/><Relationship Id="rId1" Target="theme/theme1.xml" Type="http://schemas.openxmlformats.org/officeDocument/2006/relationships/theme"/></Relationships>
</file>

<file path=ppt/slideLayouts/_rels/slideLayout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1050925"/>
          </a:xfrm>
          <a:custGeom>
            <a:avLst/>
            <a:gdLst/>
            <a:ahLst/>
            <a:cxnLst/>
            <a:rect b="b" l="l" r="r" t="t"/>
            <a:pathLst>
              <a:path h="1050925" w="12192000">
                <a:moveTo>
                  <a:pt x="12192000" y="0"/>
                </a:moveTo>
                <a:lnTo>
                  <a:pt x="0" y="0"/>
                </a:lnTo>
                <a:lnTo>
                  <a:pt x="0" y="1050759"/>
                </a:lnTo>
                <a:lnTo>
                  <a:pt x="12192000" y="1050759"/>
                </a:lnTo>
                <a:lnTo>
                  <a:pt x="12192000" y="0"/>
                </a:lnTo>
                <a:close/>
              </a:path>
            </a:pathLst>
          </a:custGeom>
          <a:solidFill>
            <a:srgbClr val="F2F2F2">
              <a:alpha val="85099"/>
            </a:srgbClr>
          </a:solidFill>
        </p:spPr>
        <p:txBody>
          <a:bodyPr bIns="0" lIns="0" numCol="1" rIns="0" rtlCol="0" tIns="0" wrap="square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34550" y="216914"/>
            <a:ext cx="5322899" cy="543560"/>
          </a:xfrm>
          <a:prstGeom prst="rect">
            <a:avLst/>
          </a:prstGeom>
        </p:spPr>
        <p:txBody>
          <a:bodyPr bIns="0" lIns="0" numCol="1" rIns="0" tIns="0" wrap="square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idx="4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bIns="0" lIns="0" numCol="1" rIns="0" tIns="0" wrap="square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idx="5" sz="quarter" type="ftr"/>
          </p:nvPr>
        </p:nvSpPr>
        <p:spPr/>
        <p:txBody>
          <a:bodyPr bIns="0" lIns="0" numCol="1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idx="6" sz="half" type="dt"/>
          </p:nvPr>
        </p:nvSpPr>
        <p:spPr/>
        <p:txBody>
          <a:bodyPr bIns="0" lIns="0" numCol="1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idx="7" sz="quarter" type="sldNum"/>
          </p:nvPr>
        </p:nvSpPr>
        <p:spPr/>
        <p:txBody>
          <a:bodyPr bIns="0" lIns="0" numCol="1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bIns="0" lIns="0" numCol="1" rIns="0" tIns="0"/>
          <a:lstStyle>
            <a:lvl1pPr>
              <a:defRPr b="0" i="0" sz="16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idx="1" type="body"/>
          </p:nvPr>
        </p:nvSpPr>
        <p:spPr/>
        <p:txBody>
          <a:bodyPr bIns="0" lIns="0" numCol="1" rIns="0" t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idx="5" sz="quarter" type="ftr"/>
          </p:nvPr>
        </p:nvSpPr>
        <p:spPr/>
        <p:txBody>
          <a:bodyPr bIns="0" lIns="0" numCol="1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idx="6" sz="half" type="dt"/>
          </p:nvPr>
        </p:nvSpPr>
        <p:spPr/>
        <p:txBody>
          <a:bodyPr bIns="0" lIns="0" numCol="1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idx="7" sz="quarter" type="sldNum"/>
          </p:nvPr>
        </p:nvSpPr>
        <p:spPr/>
        <p:txBody>
          <a:bodyPr bIns="0" lIns="0" numCol="1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bIns="0" lIns="0" numCol="1" rIns="0" tIns="0"/>
          <a:lstStyle>
            <a:lvl1pPr>
              <a:defRPr b="0" i="0" sz="16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bIns="0" lIns="0" numCol="1" rIns="0" tIns="0" wrap="square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bIns="0" lIns="0" numCol="1" rIns="0" tIns="0" wrap="square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idx="5" sz="quarter" type="ftr"/>
          </p:nvPr>
        </p:nvSpPr>
        <p:spPr/>
        <p:txBody>
          <a:bodyPr bIns="0" lIns="0" numCol="1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idx="6" sz="half" type="dt"/>
          </p:nvPr>
        </p:nvSpPr>
        <p:spPr/>
        <p:txBody>
          <a:bodyPr bIns="0" lIns="0" numCol="1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idx="7" sz="quarter" type="sldNum"/>
          </p:nvPr>
        </p:nvSpPr>
        <p:spPr/>
        <p:txBody>
          <a:bodyPr bIns="0" lIns="0" numCol="1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bIns="0" lIns="0" numCol="1" rIns="0" tIns="0"/>
          <a:lstStyle>
            <a:lvl1pPr>
              <a:defRPr b="0" i="0" sz="16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idx="5" sz="quarter" type="ftr"/>
          </p:nvPr>
        </p:nvSpPr>
        <p:spPr/>
        <p:txBody>
          <a:bodyPr bIns="0" lIns="0" numCol="1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idx="6" sz="half" type="dt"/>
          </p:nvPr>
        </p:nvSpPr>
        <p:spPr/>
        <p:txBody>
          <a:bodyPr bIns="0" lIns="0" numCol="1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idx="7" sz="quarter" type="sldNum"/>
          </p:nvPr>
        </p:nvSpPr>
        <p:spPr/>
        <p:txBody>
          <a:bodyPr bIns="0" lIns="0" numCol="1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idx="5" sz="quarter" type="ftr"/>
          </p:nvPr>
        </p:nvSpPr>
        <p:spPr/>
        <p:txBody>
          <a:bodyPr bIns="0" lIns="0" numCol="1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idx="6" sz="half" type="dt"/>
          </p:nvPr>
        </p:nvSpPr>
        <p:spPr/>
        <p:txBody>
          <a:bodyPr bIns="0" lIns="0" numCol="1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idx="7" sz="quarter" type="sldNum"/>
          </p:nvPr>
        </p:nvSpPr>
        <p:spPr/>
        <p:txBody>
          <a:bodyPr bIns="0" lIns="0" numCol="1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6" Target="../slideLayouts/slideLayout5.xml" Type="http://schemas.openxmlformats.org/officeDocument/2006/relationships/slideLayout"/><Relationship Id="rId5" Target="../slideLayouts/slideLayout4.xml" Type="http://schemas.openxmlformats.org/officeDocument/2006/relationships/slideLayout"/><Relationship Id="rId4" Target="../slideLayouts/slideLayout3.xml" Type="http://schemas.openxmlformats.org/officeDocument/2006/relationships/slideLayout"/><Relationship Id="rId3" Target="../slideLayouts/slideLayout2.xml" Type="http://schemas.openxmlformats.org/officeDocument/2006/relationships/slideLayout"/><Relationship Id="rId2" Target="../slideLayouts/slideLayout1.xml" Type="http://schemas.openxmlformats.org/officeDocument/2006/relationships/slideLayout"/><Relationship Id="rId1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1050925"/>
          </a:xfrm>
          <a:custGeom>
            <a:avLst/>
            <a:gdLst/>
            <a:ahLst/>
            <a:cxnLst/>
            <a:rect b="b" l="l" r="r" t="t"/>
            <a:pathLst>
              <a:path h="1050925" w="12192000">
                <a:moveTo>
                  <a:pt x="12192000" y="0"/>
                </a:moveTo>
                <a:lnTo>
                  <a:pt x="0" y="0"/>
                </a:lnTo>
                <a:lnTo>
                  <a:pt x="0" y="1050759"/>
                </a:lnTo>
                <a:lnTo>
                  <a:pt x="12192000" y="1050759"/>
                </a:lnTo>
                <a:lnTo>
                  <a:pt x="1219200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bIns="0" lIns="0" numCol="1" rIns="0" rtlCol="0" tIns="0" wrap="square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53550" y="1381252"/>
            <a:ext cx="6684898" cy="269239"/>
          </a:xfrm>
          <a:prstGeom prst="rect">
            <a:avLst/>
          </a:prstGeom>
        </p:spPr>
        <p:txBody>
          <a:bodyPr bIns="0" lIns="0" numCol="1" rIns="0" tIns="0" wrap="square">
            <a:spAutoFit/>
          </a:bodyPr>
          <a:lstStyle>
            <a:lvl1pPr>
              <a:defRPr b="0" i="0" sz="16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idx="1" type="body"/>
          </p:nvPr>
        </p:nvSpPr>
        <p:spPr>
          <a:xfrm>
            <a:off x="318325" y="2159508"/>
            <a:ext cx="11555348" cy="1943100"/>
          </a:xfrm>
          <a:prstGeom prst="rect">
            <a:avLst/>
          </a:prstGeom>
        </p:spPr>
        <p:txBody>
          <a:bodyPr bIns="0" lIns="0" numCol="1" rIns="0" tIns="0" wrap="square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idx="5" sz="quarter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bIns="0" lIns="0" numCol="1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idx="6" sz="half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bIns="0" lIns="0" numCol="1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idx="7" sz="quarter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bIns="0" lIns="0" numCol="1" rIns="0" tIns="0" wrap="square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9" Target="../media/image18.png" Type="http://schemas.openxmlformats.org/officeDocument/2006/relationships/image"/><Relationship Id="rId20" Target="../media/image19.png" Type="http://schemas.openxmlformats.org/officeDocument/2006/relationships/image"/><Relationship Id="rId18" Target="../media/image17.png" Type="http://schemas.openxmlformats.org/officeDocument/2006/relationships/image"/><Relationship Id="rId17" Target="../media/image16.png" Type="http://schemas.openxmlformats.org/officeDocument/2006/relationships/image"/><Relationship Id="rId16" Target="../media/image15.png" Type="http://schemas.openxmlformats.org/officeDocument/2006/relationships/image"/><Relationship Id="rId15" Target="../media/image14.png" Type="http://schemas.openxmlformats.org/officeDocument/2006/relationships/image"/><Relationship Id="rId14" Target="../media/image13.png" Type="http://schemas.openxmlformats.org/officeDocument/2006/relationships/image"/><Relationship Id="rId13" Target="../media/image12.png" Type="http://schemas.openxmlformats.org/officeDocument/2006/relationships/image"/><Relationship Id="rId12" Target="../media/image11.png" Type="http://schemas.openxmlformats.org/officeDocument/2006/relationships/image"/><Relationship Id="rId11" Target="../media/image10.png" Type="http://schemas.openxmlformats.org/officeDocument/2006/relationships/image"/><Relationship Id="rId9" Target="../media/image8.png" Type="http://schemas.openxmlformats.org/officeDocument/2006/relationships/image"/><Relationship Id="rId10" Target="../media/image9.png" Type="http://schemas.openxmlformats.org/officeDocument/2006/relationships/image"/><Relationship Id="rId8" Target="../media/image7.png" Type="http://schemas.openxmlformats.org/officeDocument/2006/relationships/image"/><Relationship Id="rId7" Target="../media/image6.png" Type="http://schemas.openxmlformats.org/officeDocument/2006/relationships/image"/><Relationship Id="rId6" Target="../media/image5.png" Type="http://schemas.openxmlformats.org/officeDocument/2006/relationships/image"/><Relationship Id="rId5" Target="../media/image4.png" Type="http://schemas.openxmlformats.org/officeDocument/2006/relationships/image"/><Relationship Id="rId4" Target="../media/image3.png" Type="http://schemas.openxmlformats.org/officeDocument/2006/relationships/image"/><Relationship Id="rId3" Target="../media/image2.png" Type="http://schemas.openxmlformats.org/officeDocument/2006/relationships/image"/><Relationship Id="rId2" Target="../media/image1.png" Type="http://schemas.openxmlformats.org/officeDocument/2006/relationships/image"/><Relationship Id="rId1" Target="../slideLayouts/slideLayout5.xml" Type="http://schemas.openxmlformats.org/officeDocument/2006/relationships/slideLayout"/></Relationships>
</file>

<file path=ppt/slides/_rels/slide10.xml.rels><?xml version="1.0" encoding="UTF-8" standalone="yes"?><Relationships xmlns="http://schemas.openxmlformats.org/package/2006/relationships"><Relationship Id="rId4" Target="../media/image73.jpg" Type="http://schemas.openxmlformats.org/officeDocument/2006/relationships/image"/><Relationship Id="rId3" Target="../media/image72.png" Type="http://schemas.openxmlformats.org/officeDocument/2006/relationships/image"/><Relationship Id="rId2" Target="../media/image71.png" Type="http://schemas.openxmlformats.org/officeDocument/2006/relationships/image"/><Relationship Id="rId1" Target="../slideLayouts/slideLayout4.xml" Type="http://schemas.openxmlformats.org/officeDocument/2006/relationships/slideLayout"/></Relationships>
</file>

<file path=ppt/slides/_rels/slide11.xml.rels><?xml version="1.0" encoding="UTF-8" standalone="yes"?><Relationships xmlns="http://schemas.openxmlformats.org/package/2006/relationships"><Relationship Id="rId2" Target="../media/image74.png" Type="http://schemas.openxmlformats.org/officeDocument/2006/relationships/image"/><Relationship Id="rId1" Target="../slideLayouts/slideLayout5.xml" Type="http://schemas.openxmlformats.org/officeDocument/2006/relationships/slideLayout"/></Relationships>
</file>

<file path=ppt/slides/_rels/slide12.xml.rels><?xml version="1.0" encoding="UTF-8" standalone="yes"?><Relationships xmlns="http://schemas.openxmlformats.org/package/2006/relationships"><Relationship Id="rId12" Target="../media/image85.png" Type="http://schemas.openxmlformats.org/officeDocument/2006/relationships/image"/><Relationship Id="rId11" Target="../media/image84.png" Type="http://schemas.openxmlformats.org/officeDocument/2006/relationships/image"/><Relationship Id="rId10" Target="../media/image83.png" Type="http://schemas.openxmlformats.org/officeDocument/2006/relationships/image"/><Relationship Id="rId9" Target="../media/image82.png" Type="http://schemas.openxmlformats.org/officeDocument/2006/relationships/image"/><Relationship Id="rId8" Target="../media/image81.png" Type="http://schemas.openxmlformats.org/officeDocument/2006/relationships/image"/><Relationship Id="rId7" Target="../media/image80.png" Type="http://schemas.openxmlformats.org/officeDocument/2006/relationships/image"/><Relationship Id="rId6" Target="../media/image79.png" Type="http://schemas.openxmlformats.org/officeDocument/2006/relationships/image"/><Relationship Id="rId5" Target="../media/image78.png" Type="http://schemas.openxmlformats.org/officeDocument/2006/relationships/image"/><Relationship Id="rId4" Target="../media/image77.png" Type="http://schemas.openxmlformats.org/officeDocument/2006/relationships/image"/><Relationship Id="rId3" Target="../media/image76.png" Type="http://schemas.openxmlformats.org/officeDocument/2006/relationships/image"/><Relationship Id="rId2" Target="../media/image75.png" Type="http://schemas.openxmlformats.org/officeDocument/2006/relationships/image"/><Relationship Id="rId1" Target="../slideLayouts/slideLayout5.xml" Type="http://schemas.openxmlformats.org/officeDocument/2006/relationships/slideLayout"/></Relationships>
</file>

<file path=ppt/slides/_rels/slide2.xml.rels><?xml version="1.0" encoding="UTF-8" standalone="yes"?><Relationships xmlns="http://schemas.openxmlformats.org/package/2006/relationships"><Relationship Id="rId3" Target="../media/image21.png" Type="http://schemas.openxmlformats.org/officeDocument/2006/relationships/image"/><Relationship Id="rId2" Target="../media/image20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3.xml.rels><?xml version="1.0" encoding="UTF-8" standalone="yes"?><Relationships xmlns="http://schemas.openxmlformats.org/package/2006/relationships"><Relationship Id="rId12" Target="../media/image32.png" Type="http://schemas.openxmlformats.org/officeDocument/2006/relationships/image"/><Relationship Id="rId11" Target="../media/image31.png" Type="http://schemas.openxmlformats.org/officeDocument/2006/relationships/image"/><Relationship Id="rId10" Target="../media/image30.png" Type="http://schemas.openxmlformats.org/officeDocument/2006/relationships/image"/><Relationship Id="rId9" Target="../media/image29.png" Type="http://schemas.openxmlformats.org/officeDocument/2006/relationships/image"/><Relationship Id="rId8" Target="../media/image28.png" Type="http://schemas.openxmlformats.org/officeDocument/2006/relationships/image"/><Relationship Id="rId7" Target="../media/image27.png" Type="http://schemas.openxmlformats.org/officeDocument/2006/relationships/image"/><Relationship Id="rId6" Target="../media/image26.png" Type="http://schemas.openxmlformats.org/officeDocument/2006/relationships/image"/><Relationship Id="rId5" Target="../media/image25.png" Type="http://schemas.openxmlformats.org/officeDocument/2006/relationships/image"/><Relationship Id="rId4" Target="../media/image24.jpg" Type="http://schemas.openxmlformats.org/officeDocument/2006/relationships/image"/><Relationship Id="rId3" Target="../media/image23.jpg" Type="http://schemas.openxmlformats.org/officeDocument/2006/relationships/image"/><Relationship Id="rId2" Target="../media/image22.png" Type="http://schemas.openxmlformats.org/officeDocument/2006/relationships/image"/><Relationship Id="rId1" Target="../slideLayouts/slideLayout1.xml" Type="http://schemas.openxmlformats.org/officeDocument/2006/relationships/slideLayout"/></Relationships>
</file>

<file path=ppt/slides/_rels/slide4.xml.rels><?xml version="1.0" encoding="UTF-8" standalone="yes"?><Relationships xmlns="http://schemas.openxmlformats.org/package/2006/relationships"><Relationship Id="rId3" Target="../media/image34.jpg" Type="http://schemas.openxmlformats.org/officeDocument/2006/relationships/image"/><Relationship Id="rId2" Target="../media/image33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5.xml.rels><?xml version="1.0" encoding="UTF-8" standalone="yes"?><Relationships xmlns="http://schemas.openxmlformats.org/package/2006/relationships"><Relationship Id="rId6" Target="../media/image39.png" Type="http://schemas.openxmlformats.org/officeDocument/2006/relationships/image"/><Relationship Id="rId5" Target="../media/image38.jpg" Type="http://schemas.openxmlformats.org/officeDocument/2006/relationships/image"/><Relationship Id="rId4" Target="../media/image37.jpg" Type="http://schemas.openxmlformats.org/officeDocument/2006/relationships/image"/><Relationship Id="rId3" Target="../media/image36.jpg" Type="http://schemas.openxmlformats.org/officeDocument/2006/relationships/image"/><Relationship Id="rId2" Target="../media/image35.png" Type="http://schemas.openxmlformats.org/officeDocument/2006/relationships/image"/><Relationship Id="rId1" Target="../slideLayouts/slideLayout4.xml" Type="http://schemas.openxmlformats.org/officeDocument/2006/relationships/slideLayout"/></Relationships>
</file>

<file path=ppt/slides/_rels/slide6.xml.rels><?xml version="1.0" encoding="UTF-8" standalone="yes"?><Relationships xmlns="http://schemas.openxmlformats.org/package/2006/relationships"><Relationship Id="rId9" Target="../media/image46.png" Type="http://schemas.openxmlformats.org/officeDocument/2006/relationships/image"/><Relationship Id="rId8" Target="../media/image45.png" Type="http://schemas.openxmlformats.org/officeDocument/2006/relationships/image"/><Relationship Id="rId7" Target="../media/image44.png" Type="http://schemas.openxmlformats.org/officeDocument/2006/relationships/image"/><Relationship Id="rId6" Target="../media/image43.png" Type="http://schemas.openxmlformats.org/officeDocument/2006/relationships/image"/><Relationship Id="rId5" Target="../media/image42.png" Type="http://schemas.openxmlformats.org/officeDocument/2006/relationships/image"/><Relationship Id="rId4" Target="../media/image41.png" Type="http://schemas.openxmlformats.org/officeDocument/2006/relationships/image"/><Relationship Id="rId3" Target="../media/image40.jpg" Type="http://schemas.openxmlformats.org/officeDocument/2006/relationships/image"/><Relationship Id="rId2" Target="../media/image35.png" Type="http://schemas.openxmlformats.org/officeDocument/2006/relationships/image"/><Relationship Id="rId1" Target="../slideLayouts/slideLayout4.xml" Type="http://schemas.openxmlformats.org/officeDocument/2006/relationships/slideLayout"/></Relationships>
</file>

<file path=ppt/slides/_rels/slide7.xml.rels><?xml version="1.0" encoding="UTF-8" standalone="yes"?><Relationships xmlns="http://schemas.openxmlformats.org/package/2006/relationships"><Relationship Id="rId5" Target="../media/image50.png" Type="http://schemas.openxmlformats.org/officeDocument/2006/relationships/image"/><Relationship Id="rId4" Target="../media/image49.png" Type="http://schemas.openxmlformats.org/officeDocument/2006/relationships/image"/><Relationship Id="rId3" Target="../media/image48.png" Type="http://schemas.openxmlformats.org/officeDocument/2006/relationships/image"/><Relationship Id="rId2" Target="../media/image47.png" Type="http://schemas.openxmlformats.org/officeDocument/2006/relationships/image"/><Relationship Id="rId1" Target="../slideLayouts/slideLayout5.xml" Type="http://schemas.openxmlformats.org/officeDocument/2006/relationships/slideLayout"/></Relationships>
</file>

<file path=ppt/slides/_rels/slide8.xml.rels><?xml version="1.0" encoding="UTF-8" standalone="yes"?><Relationships xmlns="http://schemas.openxmlformats.org/package/2006/relationships"><Relationship Id="rId4" Target="../media/image53.jpg" Type="http://schemas.openxmlformats.org/officeDocument/2006/relationships/image"/><Relationship Id="rId3" Target="../media/image52.png" Type="http://schemas.openxmlformats.org/officeDocument/2006/relationships/image"/><Relationship Id="rId2" Target="../media/image51.png" Type="http://schemas.openxmlformats.org/officeDocument/2006/relationships/image"/><Relationship Id="rId1" Target="../slideLayouts/slideLayout5.xml" Type="http://schemas.openxmlformats.org/officeDocument/2006/relationships/slideLayout"/></Relationships>
</file>

<file path=ppt/slides/_rels/slide9.xml.rels><?xml version="1.0" encoding="UTF-8" standalone="yes"?><Relationships xmlns="http://schemas.openxmlformats.org/package/2006/relationships"><Relationship Id="rId18" Target="../media/image70.jpg" Type="http://schemas.openxmlformats.org/officeDocument/2006/relationships/image"/><Relationship Id="rId17" Target="../media/image69.png" Type="http://schemas.openxmlformats.org/officeDocument/2006/relationships/image"/><Relationship Id="rId16" Target="../media/image68.png" Type="http://schemas.openxmlformats.org/officeDocument/2006/relationships/image"/><Relationship Id="rId15" Target="../media/image67.png" Type="http://schemas.openxmlformats.org/officeDocument/2006/relationships/image"/><Relationship Id="rId14" Target="../media/image66.png" Type="http://schemas.openxmlformats.org/officeDocument/2006/relationships/image"/><Relationship Id="rId13" Target="../media/image65.png" Type="http://schemas.openxmlformats.org/officeDocument/2006/relationships/image"/><Relationship Id="rId12" Target="../media/image64.png" Type="http://schemas.openxmlformats.org/officeDocument/2006/relationships/image"/><Relationship Id="rId11" Target="../media/image63.png" Type="http://schemas.openxmlformats.org/officeDocument/2006/relationships/image"/><Relationship Id="rId10" Target="../media/image62.png" Type="http://schemas.openxmlformats.org/officeDocument/2006/relationships/image"/><Relationship Id="rId9" Target="../media/image61.png" Type="http://schemas.openxmlformats.org/officeDocument/2006/relationships/image"/><Relationship Id="rId8" Target="../media/image60.png" Type="http://schemas.openxmlformats.org/officeDocument/2006/relationships/image"/><Relationship Id="rId7" Target="../media/image59.png" Type="http://schemas.openxmlformats.org/officeDocument/2006/relationships/image"/><Relationship Id="rId6" Target="../media/image58.png" Type="http://schemas.openxmlformats.org/officeDocument/2006/relationships/image"/><Relationship Id="rId5" Target="../media/image57.png" Type="http://schemas.openxmlformats.org/officeDocument/2006/relationships/image"/><Relationship Id="rId4" Target="../media/image56.png" Type="http://schemas.openxmlformats.org/officeDocument/2006/relationships/image"/><Relationship Id="rId3" Target="../media/image55.png" Type="http://schemas.openxmlformats.org/officeDocument/2006/relationships/image"/><Relationship Id="rId2" Target="../media/image54.png" Type="http://schemas.openxmlformats.org/officeDocument/2006/relationships/image"/><Relationship Id="rId1" Target="../slideLayouts/slideLayout4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5486"/>
            <a:ext cx="12192000" cy="5633085"/>
          </a:xfrm>
          <a:custGeom>
            <a:avLst/>
            <a:gdLst/>
            <a:ahLst/>
            <a:cxnLst/>
            <a:rect b="b" l="l" r="r" t="t"/>
            <a:pathLst>
              <a:path h="5633084" w="12192000">
                <a:moveTo>
                  <a:pt x="0" y="5632513"/>
                </a:moveTo>
                <a:lnTo>
                  <a:pt x="12192000" y="5632513"/>
                </a:lnTo>
                <a:lnTo>
                  <a:pt x="12192000" y="0"/>
                </a:lnTo>
                <a:lnTo>
                  <a:pt x="0" y="0"/>
                </a:lnTo>
                <a:lnTo>
                  <a:pt x="0" y="5632513"/>
                </a:lnTo>
                <a:close/>
              </a:path>
            </a:pathLst>
          </a:custGeom>
          <a:solidFill>
            <a:srgbClr val="004568"/>
          </a:solidFill>
        </p:spPr>
        <p:txBody>
          <a:bodyPr bIns="0" lIns="0" numCol="1" rIns="0" rtlCol="0" tIns="0" wrap="square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1240790"/>
            <a:chOff x="0" y="0"/>
            <a:chExt cx="12192000" cy="124079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1225550"/>
            </a:xfrm>
            <a:custGeom>
              <a:avLst/>
              <a:gdLst/>
              <a:ahLst/>
              <a:cxnLst/>
              <a:rect b="b" l="l" r="r" t="t"/>
              <a:pathLst>
                <a:path h="1225550" w="12192000">
                  <a:moveTo>
                    <a:pt x="12192000" y="0"/>
                  </a:moveTo>
                  <a:lnTo>
                    <a:pt x="0" y="0"/>
                  </a:lnTo>
                  <a:lnTo>
                    <a:pt x="0" y="1225486"/>
                  </a:lnTo>
                  <a:lnTo>
                    <a:pt x="12192000" y="122548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74AF"/>
            </a:solidFill>
          </p:spPr>
          <p:txBody>
            <a:bodyPr bIns="0" lIns="0" numCol="1" rIns="0" rtlCol="0" tIns="0" wrap="square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19979" y="340881"/>
              <a:ext cx="2553487" cy="421246"/>
            </a:xfrm>
            <a:prstGeom prst="rect">
              <a:avLst/>
            </a:prstGeom>
            <a:blipFill>
              <a:blip cstate="print" r:embed="rId2"/>
              <a:stretch>
                <a:fillRect/>
              </a:stretch>
            </a:blipFill>
          </p:spPr>
          <p:txBody>
            <a:bodyPr bIns="0" lIns="0" numCol="1" rIns="0" rtlCol="0" tIns="0" wrap="square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2192000" cy="1240790"/>
            </a:xfrm>
            <a:custGeom>
              <a:avLst/>
              <a:gdLst/>
              <a:ahLst/>
              <a:cxnLst/>
              <a:rect b="b" l="l" r="r" t="t"/>
              <a:pathLst>
                <a:path h="1240790" w="12192000">
                  <a:moveTo>
                    <a:pt x="12192000" y="0"/>
                  </a:moveTo>
                  <a:lnTo>
                    <a:pt x="0" y="0"/>
                  </a:lnTo>
                  <a:lnTo>
                    <a:pt x="0" y="1240320"/>
                  </a:lnTo>
                  <a:lnTo>
                    <a:pt x="12192000" y="124032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4568"/>
            </a:solidFill>
          </p:spPr>
          <p:txBody>
            <a:bodyPr bIns="0" lIns="0" numCol="1" rIns="0" rtlCol="0" tIns="0" wrap="square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80950" y="2096467"/>
            <a:ext cx="3604879" cy="3247355"/>
          </a:xfrm>
          <a:prstGeom prst="rect">
            <a:avLst/>
          </a:prstGeom>
        </p:spPr>
        <p:txBody>
          <a:bodyPr bIns="0" lIns="0" numCol="1" rIns="0" rtlCol="0" tIns="121285" vert="horz" wrap="square">
            <a:spAutoFit/>
          </a:bodyPr>
          <a:lstStyle/>
          <a:p>
            <a:pPr marL="12700" marR="5080">
              <a:lnSpc>
                <a:spcPct val="85100"/>
              </a:lnSpc>
              <a:spcBef>
                <a:spcPts val="955"/>
              </a:spcBef>
            </a:pPr>
            <a:r>
              <a:rPr b="1" dirty="0" spc="-155" sz="480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b="1" dirty="0" spc="-120" sz="480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b="1" dirty="0" spc="-25" sz="4800">
                <a:solidFill>
                  <a:srgbClr val="FFFFFF"/>
                </a:solidFill>
                <a:latin typeface="Arial"/>
                <a:cs typeface="Arial"/>
              </a:rPr>
              <a:t>ed</a:t>
            </a:r>
            <a:r>
              <a:rPr b="1" dirty="0" spc="-30" sz="480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b="1" dirty="0" spc="-395" sz="480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b="1" dirty="0" spc="240" sz="480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b="1" dirty="0" spc="5" sz="480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b="1" dirty="0" spc="-30" sz="4800">
                <a:solidFill>
                  <a:srgbClr val="FFFFFF"/>
                </a:solidFill>
                <a:latin typeface="Arial"/>
                <a:cs typeface="Arial"/>
              </a:rPr>
              <a:t>on  </a:t>
            </a:r>
            <a:r>
              <a:rPr b="1" dirty="0" spc="75" sz="480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b="1" dirty="0" spc="30" sz="4800">
                <a:solidFill>
                  <a:srgbClr val="FFFFFF"/>
                </a:solidFill>
                <a:latin typeface="Arial"/>
                <a:cs typeface="Arial"/>
              </a:rPr>
              <a:t>Health  </a:t>
            </a:r>
            <a:r>
              <a:rPr b="1" dirty="0" spc="-150" sz="4800">
                <a:solidFill>
                  <a:srgbClr val="FFFFFF"/>
                </a:solidFill>
                <a:latin typeface="Arial"/>
                <a:cs typeface="Arial"/>
              </a:rPr>
              <a:t>Status  </a:t>
            </a:r>
            <a:r>
              <a:rPr b="1" dirty="0" spc="-235" sz="4800">
                <a:solidFill>
                  <a:srgbClr val="FFFFFF"/>
                </a:solidFill>
                <a:latin typeface="Arial"/>
                <a:cs typeface="Arial"/>
              </a:rPr>
              <a:t>Based </a:t>
            </a:r>
            <a:r>
              <a:rPr b="1" dirty="0" spc="-25" sz="4800">
                <a:solidFill>
                  <a:srgbClr val="FFFFFF"/>
                </a:solidFill>
                <a:latin typeface="Arial"/>
                <a:cs typeface="Arial"/>
              </a:rPr>
              <a:t>on  </a:t>
            </a:r>
            <a:r>
              <a:rPr b="1" dirty="0" spc="114" sz="4800">
                <a:solidFill>
                  <a:srgbClr val="FFFFFF"/>
                </a:solidFill>
                <a:latin typeface="Arial"/>
                <a:cs typeface="Arial"/>
              </a:rPr>
              <a:t>BMI</a:t>
            </a:r>
            <a:endParaRPr sz="4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52951" y="3650995"/>
            <a:ext cx="3148965" cy="299720"/>
          </a:xfrm>
          <a:prstGeom prst="rect">
            <a:avLst/>
          </a:prstGeom>
        </p:spPr>
        <p:txBody>
          <a:bodyPr bIns="0" lIns="0" numCol="1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0" sz="1800">
                <a:solidFill>
                  <a:srgbClr val="FFFFFF"/>
                </a:solidFill>
                <a:latin typeface="Arial Black"/>
                <a:cs typeface="Arial Black"/>
              </a:rPr>
              <a:t>Remember </a:t>
            </a:r>
            <a:r>
              <a:rPr dirty="0" spc="-175" sz="1800">
                <a:solidFill>
                  <a:srgbClr val="FFFFFF"/>
                </a:solidFill>
                <a:latin typeface="Arial Black"/>
                <a:cs typeface="Arial Black"/>
              </a:rPr>
              <a:t>to </a:t>
            </a:r>
            <a:r>
              <a:rPr dirty="0" spc="-300" sz="1800">
                <a:solidFill>
                  <a:srgbClr val="FFFFFF"/>
                </a:solidFill>
                <a:latin typeface="Arial Black"/>
                <a:cs typeface="Arial Black"/>
              </a:rPr>
              <a:t>check </a:t>
            </a:r>
            <a:r>
              <a:rPr dirty="0" spc="-190" sz="1800">
                <a:solidFill>
                  <a:srgbClr val="FFFFFF"/>
                </a:solidFill>
                <a:latin typeface="Arial Black"/>
                <a:cs typeface="Arial Black"/>
              </a:rPr>
              <a:t>your</a:t>
            </a:r>
            <a:r>
              <a:rPr dirty="0" spc="-100" sz="180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pc="-220" sz="1800">
                <a:solidFill>
                  <a:srgbClr val="FFFFFF"/>
                </a:solidFill>
                <a:latin typeface="Arial Black"/>
                <a:cs typeface="Arial Black"/>
              </a:rPr>
              <a:t>BMI...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43701" y="4203496"/>
            <a:ext cx="350316" cy="835583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bIns="0" lIns="0" numCol="1" rIns="0" rtlCol="0" tIns="0" wrap="square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98911" y="4203496"/>
            <a:ext cx="350316" cy="835583"/>
          </a:xfrm>
          <a:prstGeom prst="rect">
            <a:avLst/>
          </a:prstGeom>
          <a:blipFill>
            <a:blip cstate="print" r:embed="rId4"/>
            <a:stretch>
              <a:fillRect/>
            </a:stretch>
          </a:blipFill>
        </p:spPr>
        <p:txBody>
          <a:bodyPr bIns="0" lIns="0" numCol="1" rIns="0" rtlCol="0" tIns="0" wrap="square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87710" y="4203496"/>
            <a:ext cx="350316" cy="835583"/>
          </a:xfrm>
          <a:prstGeom prst="rect">
            <a:avLst/>
          </a:prstGeom>
          <a:blipFill>
            <a:blip cstate="print" r:embed="rId5"/>
            <a:stretch>
              <a:fillRect/>
            </a:stretch>
          </a:blipFill>
        </p:spPr>
        <p:txBody>
          <a:bodyPr bIns="0" lIns="0" numCol="1" rIns="0" rtlCol="0" tIns="0" wrap="square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76510" y="4203496"/>
            <a:ext cx="350316" cy="835583"/>
          </a:xfrm>
          <a:prstGeom prst="rect">
            <a:avLst/>
          </a:prstGeom>
          <a:blipFill>
            <a:blip cstate="print" r:embed="rId6"/>
            <a:stretch>
              <a:fillRect/>
            </a:stretch>
          </a:blipFill>
        </p:spPr>
        <p:txBody>
          <a:bodyPr bIns="0" lIns="0" numCol="1" rIns="0" rtlCol="0" tIns="0" wrap="square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32513" y="4203496"/>
            <a:ext cx="350304" cy="835583"/>
          </a:xfrm>
          <a:prstGeom prst="rect">
            <a:avLst/>
          </a:prstGeom>
          <a:blipFill>
            <a:blip cstate="print" r:embed="rId7"/>
            <a:stretch>
              <a:fillRect/>
            </a:stretch>
          </a:blipFill>
        </p:spPr>
        <p:txBody>
          <a:bodyPr bIns="0" lIns="0" numCol="1" rIns="0" rtlCol="0" tIns="0" wrap="square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21313" y="4203496"/>
            <a:ext cx="350316" cy="835583"/>
          </a:xfrm>
          <a:prstGeom prst="rect">
            <a:avLst/>
          </a:prstGeom>
          <a:blipFill>
            <a:blip cstate="print" r:embed="rId8"/>
            <a:stretch>
              <a:fillRect/>
            </a:stretch>
          </a:blipFill>
        </p:spPr>
        <p:txBody>
          <a:bodyPr bIns="0" lIns="0" numCol="1" rIns="0" rtlCol="0" tIns="0" wrap="square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10112" y="4203496"/>
            <a:ext cx="350316" cy="835583"/>
          </a:xfrm>
          <a:prstGeom prst="rect">
            <a:avLst/>
          </a:prstGeom>
          <a:blipFill>
            <a:blip cstate="print" r:embed="rId9"/>
            <a:stretch>
              <a:fillRect/>
            </a:stretch>
          </a:blipFill>
        </p:spPr>
        <p:txBody>
          <a:bodyPr bIns="0" lIns="0" numCol="1" rIns="0" rtlCol="0" tIns="0" wrap="square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277303" y="4203496"/>
            <a:ext cx="350520" cy="835660"/>
          </a:xfrm>
          <a:custGeom>
            <a:avLst/>
            <a:gdLst/>
            <a:ahLst/>
            <a:cxnLst/>
            <a:rect b="b" l="l" r="r" t="t"/>
            <a:pathLst>
              <a:path h="835660" w="350520">
                <a:moveTo>
                  <a:pt x="258318" y="290271"/>
                </a:moveTo>
                <a:lnTo>
                  <a:pt x="92252" y="290271"/>
                </a:lnTo>
                <a:lnTo>
                  <a:pt x="92252" y="800125"/>
                </a:lnTo>
                <a:lnTo>
                  <a:pt x="94856" y="813927"/>
                </a:lnTo>
                <a:lnTo>
                  <a:pt x="101955" y="825198"/>
                </a:lnTo>
                <a:lnTo>
                  <a:pt x="112483" y="832797"/>
                </a:lnTo>
                <a:lnTo>
                  <a:pt x="125374" y="835583"/>
                </a:lnTo>
                <a:lnTo>
                  <a:pt x="126949" y="835583"/>
                </a:lnTo>
                <a:lnTo>
                  <a:pt x="160070" y="800125"/>
                </a:lnTo>
                <a:lnTo>
                  <a:pt x="160070" y="542264"/>
                </a:lnTo>
                <a:lnTo>
                  <a:pt x="258318" y="542264"/>
                </a:lnTo>
                <a:lnTo>
                  <a:pt x="258318" y="290271"/>
                </a:lnTo>
                <a:close/>
              </a:path>
              <a:path h="835660" w="350520">
                <a:moveTo>
                  <a:pt x="258318" y="542264"/>
                </a:moveTo>
                <a:lnTo>
                  <a:pt x="190500" y="542264"/>
                </a:lnTo>
                <a:lnTo>
                  <a:pt x="190500" y="800125"/>
                </a:lnTo>
                <a:lnTo>
                  <a:pt x="193101" y="813927"/>
                </a:lnTo>
                <a:lnTo>
                  <a:pt x="200198" y="825198"/>
                </a:lnTo>
                <a:lnTo>
                  <a:pt x="210725" y="832797"/>
                </a:lnTo>
                <a:lnTo>
                  <a:pt x="223621" y="835583"/>
                </a:lnTo>
                <a:lnTo>
                  <a:pt x="225183" y="835583"/>
                </a:lnTo>
                <a:lnTo>
                  <a:pt x="238081" y="832797"/>
                </a:lnTo>
                <a:lnTo>
                  <a:pt x="248613" y="825198"/>
                </a:lnTo>
                <a:lnTo>
                  <a:pt x="255714" y="813927"/>
                </a:lnTo>
                <a:lnTo>
                  <a:pt x="258318" y="800125"/>
                </a:lnTo>
                <a:lnTo>
                  <a:pt x="258318" y="542264"/>
                </a:lnTo>
                <a:close/>
              </a:path>
              <a:path h="835660" w="350520">
                <a:moveTo>
                  <a:pt x="260527" y="185381"/>
                </a:moveTo>
                <a:lnTo>
                  <a:pt x="90297" y="185381"/>
                </a:lnTo>
                <a:lnTo>
                  <a:pt x="75725" y="187739"/>
                </a:lnTo>
                <a:lnTo>
                  <a:pt x="62898" y="194338"/>
                </a:lnTo>
                <a:lnTo>
                  <a:pt x="52483" y="204466"/>
                </a:lnTo>
                <a:lnTo>
                  <a:pt x="45148" y="217411"/>
                </a:lnTo>
                <a:lnTo>
                  <a:pt x="44843" y="218986"/>
                </a:lnTo>
                <a:lnTo>
                  <a:pt x="41135" y="229019"/>
                </a:lnTo>
                <a:lnTo>
                  <a:pt x="0" y="473875"/>
                </a:lnTo>
                <a:lnTo>
                  <a:pt x="250" y="486469"/>
                </a:lnTo>
                <a:lnTo>
                  <a:pt x="4832" y="497595"/>
                </a:lnTo>
                <a:lnTo>
                  <a:pt x="12976" y="506068"/>
                </a:lnTo>
                <a:lnTo>
                  <a:pt x="23914" y="510705"/>
                </a:lnTo>
                <a:lnTo>
                  <a:pt x="35676" y="510435"/>
                </a:lnTo>
                <a:lnTo>
                  <a:pt x="46069" y="505528"/>
                </a:lnTo>
                <a:lnTo>
                  <a:pt x="53985" y="496808"/>
                </a:lnTo>
                <a:lnTo>
                  <a:pt x="58318" y="485101"/>
                </a:lnTo>
                <a:lnTo>
                  <a:pt x="91059" y="290271"/>
                </a:lnTo>
                <a:lnTo>
                  <a:pt x="319471" y="290271"/>
                </a:lnTo>
                <a:lnTo>
                  <a:pt x="309181" y="229019"/>
                </a:lnTo>
                <a:lnTo>
                  <a:pt x="306489" y="221767"/>
                </a:lnTo>
                <a:lnTo>
                  <a:pt x="305676" y="217411"/>
                </a:lnTo>
                <a:lnTo>
                  <a:pt x="298336" y="204466"/>
                </a:lnTo>
                <a:lnTo>
                  <a:pt x="287921" y="194338"/>
                </a:lnTo>
                <a:lnTo>
                  <a:pt x="275097" y="187739"/>
                </a:lnTo>
                <a:lnTo>
                  <a:pt x="260527" y="185381"/>
                </a:lnTo>
                <a:close/>
              </a:path>
              <a:path h="835660" w="350520">
                <a:moveTo>
                  <a:pt x="319471" y="290271"/>
                </a:moveTo>
                <a:lnTo>
                  <a:pt x="259257" y="290271"/>
                </a:lnTo>
                <a:lnTo>
                  <a:pt x="291985" y="485101"/>
                </a:lnTo>
                <a:lnTo>
                  <a:pt x="296318" y="496808"/>
                </a:lnTo>
                <a:lnTo>
                  <a:pt x="304234" y="505528"/>
                </a:lnTo>
                <a:lnTo>
                  <a:pt x="314627" y="510435"/>
                </a:lnTo>
                <a:lnTo>
                  <a:pt x="326390" y="510705"/>
                </a:lnTo>
                <a:lnTo>
                  <a:pt x="337334" y="506068"/>
                </a:lnTo>
                <a:lnTo>
                  <a:pt x="345482" y="497595"/>
                </a:lnTo>
                <a:lnTo>
                  <a:pt x="350066" y="486469"/>
                </a:lnTo>
                <a:lnTo>
                  <a:pt x="350316" y="473875"/>
                </a:lnTo>
                <a:lnTo>
                  <a:pt x="319471" y="290271"/>
                </a:lnTo>
                <a:close/>
              </a:path>
              <a:path h="835660" w="350520">
                <a:moveTo>
                  <a:pt x="172834" y="0"/>
                </a:moveTo>
                <a:lnTo>
                  <a:pt x="140835" y="6914"/>
                </a:lnTo>
                <a:lnTo>
                  <a:pt x="114704" y="25771"/>
                </a:lnTo>
                <a:lnTo>
                  <a:pt x="97087" y="53738"/>
                </a:lnTo>
                <a:lnTo>
                  <a:pt x="90627" y="87985"/>
                </a:lnTo>
                <a:lnTo>
                  <a:pt x="97087" y="122232"/>
                </a:lnTo>
                <a:lnTo>
                  <a:pt x="114704" y="150199"/>
                </a:lnTo>
                <a:lnTo>
                  <a:pt x="140835" y="169056"/>
                </a:lnTo>
                <a:lnTo>
                  <a:pt x="172834" y="175971"/>
                </a:lnTo>
                <a:lnTo>
                  <a:pt x="204825" y="169056"/>
                </a:lnTo>
                <a:lnTo>
                  <a:pt x="230952" y="150199"/>
                </a:lnTo>
                <a:lnTo>
                  <a:pt x="248568" y="122232"/>
                </a:lnTo>
                <a:lnTo>
                  <a:pt x="255028" y="87985"/>
                </a:lnTo>
                <a:lnTo>
                  <a:pt x="248568" y="53738"/>
                </a:lnTo>
                <a:lnTo>
                  <a:pt x="230952" y="25771"/>
                </a:lnTo>
                <a:lnTo>
                  <a:pt x="204825" y="6914"/>
                </a:lnTo>
                <a:lnTo>
                  <a:pt x="172834" y="0"/>
                </a:lnTo>
                <a:close/>
              </a:path>
            </a:pathLst>
          </a:custGeom>
          <a:solidFill>
            <a:srgbClr val="6EAA2E"/>
          </a:solidFill>
        </p:spPr>
        <p:txBody>
          <a:bodyPr bIns="0" lIns="0" numCol="1" rIns="0" rtlCol="0" tIns="0" wrap="square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66102" y="4203496"/>
            <a:ext cx="350520" cy="835660"/>
          </a:xfrm>
          <a:custGeom>
            <a:avLst/>
            <a:gdLst/>
            <a:ahLst/>
            <a:cxnLst/>
            <a:rect b="b" l="l" r="r" t="t"/>
            <a:pathLst>
              <a:path h="835660" w="350520">
                <a:moveTo>
                  <a:pt x="258317" y="290271"/>
                </a:moveTo>
                <a:lnTo>
                  <a:pt x="92252" y="290271"/>
                </a:lnTo>
                <a:lnTo>
                  <a:pt x="92252" y="800125"/>
                </a:lnTo>
                <a:lnTo>
                  <a:pt x="94856" y="813927"/>
                </a:lnTo>
                <a:lnTo>
                  <a:pt x="101955" y="825198"/>
                </a:lnTo>
                <a:lnTo>
                  <a:pt x="112483" y="832797"/>
                </a:lnTo>
                <a:lnTo>
                  <a:pt x="125374" y="835583"/>
                </a:lnTo>
                <a:lnTo>
                  <a:pt x="126949" y="835583"/>
                </a:lnTo>
                <a:lnTo>
                  <a:pt x="160070" y="800125"/>
                </a:lnTo>
                <a:lnTo>
                  <a:pt x="160070" y="542264"/>
                </a:lnTo>
                <a:lnTo>
                  <a:pt x="258317" y="542264"/>
                </a:lnTo>
                <a:lnTo>
                  <a:pt x="258317" y="290271"/>
                </a:lnTo>
                <a:close/>
              </a:path>
              <a:path h="835660" w="350520">
                <a:moveTo>
                  <a:pt x="258317" y="542264"/>
                </a:moveTo>
                <a:lnTo>
                  <a:pt x="190500" y="542264"/>
                </a:lnTo>
                <a:lnTo>
                  <a:pt x="190500" y="800125"/>
                </a:lnTo>
                <a:lnTo>
                  <a:pt x="193101" y="813927"/>
                </a:lnTo>
                <a:lnTo>
                  <a:pt x="200198" y="825198"/>
                </a:lnTo>
                <a:lnTo>
                  <a:pt x="210725" y="832797"/>
                </a:lnTo>
                <a:lnTo>
                  <a:pt x="223621" y="835583"/>
                </a:lnTo>
                <a:lnTo>
                  <a:pt x="225196" y="835583"/>
                </a:lnTo>
                <a:lnTo>
                  <a:pt x="238086" y="832797"/>
                </a:lnTo>
                <a:lnTo>
                  <a:pt x="248615" y="825198"/>
                </a:lnTo>
                <a:lnTo>
                  <a:pt x="255714" y="813927"/>
                </a:lnTo>
                <a:lnTo>
                  <a:pt x="258317" y="800125"/>
                </a:lnTo>
                <a:lnTo>
                  <a:pt x="258317" y="542264"/>
                </a:lnTo>
                <a:close/>
              </a:path>
              <a:path h="835660" w="350520">
                <a:moveTo>
                  <a:pt x="260527" y="185381"/>
                </a:moveTo>
                <a:lnTo>
                  <a:pt x="90297" y="185381"/>
                </a:lnTo>
                <a:lnTo>
                  <a:pt x="75727" y="187739"/>
                </a:lnTo>
                <a:lnTo>
                  <a:pt x="62903" y="194338"/>
                </a:lnTo>
                <a:lnTo>
                  <a:pt x="52488" y="204466"/>
                </a:lnTo>
                <a:lnTo>
                  <a:pt x="45148" y="217411"/>
                </a:lnTo>
                <a:lnTo>
                  <a:pt x="44843" y="218986"/>
                </a:lnTo>
                <a:lnTo>
                  <a:pt x="41135" y="229019"/>
                </a:lnTo>
                <a:lnTo>
                  <a:pt x="0" y="473875"/>
                </a:lnTo>
                <a:lnTo>
                  <a:pt x="250" y="486469"/>
                </a:lnTo>
                <a:lnTo>
                  <a:pt x="4832" y="497595"/>
                </a:lnTo>
                <a:lnTo>
                  <a:pt x="12976" y="506068"/>
                </a:lnTo>
                <a:lnTo>
                  <a:pt x="23914" y="510705"/>
                </a:lnTo>
                <a:lnTo>
                  <a:pt x="35681" y="510435"/>
                </a:lnTo>
                <a:lnTo>
                  <a:pt x="46074" y="505528"/>
                </a:lnTo>
                <a:lnTo>
                  <a:pt x="53987" y="496808"/>
                </a:lnTo>
                <a:lnTo>
                  <a:pt x="58318" y="485101"/>
                </a:lnTo>
                <a:lnTo>
                  <a:pt x="91058" y="290271"/>
                </a:lnTo>
                <a:lnTo>
                  <a:pt x="319471" y="290271"/>
                </a:lnTo>
                <a:lnTo>
                  <a:pt x="309181" y="229019"/>
                </a:lnTo>
                <a:lnTo>
                  <a:pt x="306501" y="221767"/>
                </a:lnTo>
                <a:lnTo>
                  <a:pt x="305676" y="217411"/>
                </a:lnTo>
                <a:lnTo>
                  <a:pt x="298336" y="204466"/>
                </a:lnTo>
                <a:lnTo>
                  <a:pt x="287921" y="194338"/>
                </a:lnTo>
                <a:lnTo>
                  <a:pt x="275097" y="187739"/>
                </a:lnTo>
                <a:lnTo>
                  <a:pt x="260527" y="185381"/>
                </a:lnTo>
                <a:close/>
              </a:path>
              <a:path h="835660" w="350520">
                <a:moveTo>
                  <a:pt x="319471" y="290271"/>
                </a:moveTo>
                <a:lnTo>
                  <a:pt x="259257" y="290271"/>
                </a:lnTo>
                <a:lnTo>
                  <a:pt x="291998" y="485101"/>
                </a:lnTo>
                <a:lnTo>
                  <a:pt x="296331" y="496808"/>
                </a:lnTo>
                <a:lnTo>
                  <a:pt x="304247" y="505528"/>
                </a:lnTo>
                <a:lnTo>
                  <a:pt x="314640" y="510435"/>
                </a:lnTo>
                <a:lnTo>
                  <a:pt x="326402" y="510705"/>
                </a:lnTo>
                <a:lnTo>
                  <a:pt x="337340" y="506068"/>
                </a:lnTo>
                <a:lnTo>
                  <a:pt x="345484" y="497595"/>
                </a:lnTo>
                <a:lnTo>
                  <a:pt x="350066" y="486469"/>
                </a:lnTo>
                <a:lnTo>
                  <a:pt x="350316" y="473875"/>
                </a:lnTo>
                <a:lnTo>
                  <a:pt x="319471" y="290271"/>
                </a:lnTo>
                <a:close/>
              </a:path>
              <a:path h="835660" w="350520">
                <a:moveTo>
                  <a:pt x="172834" y="0"/>
                </a:moveTo>
                <a:lnTo>
                  <a:pt x="140835" y="6914"/>
                </a:lnTo>
                <a:lnTo>
                  <a:pt x="114704" y="25771"/>
                </a:lnTo>
                <a:lnTo>
                  <a:pt x="97087" y="53738"/>
                </a:lnTo>
                <a:lnTo>
                  <a:pt x="90627" y="87985"/>
                </a:lnTo>
                <a:lnTo>
                  <a:pt x="97087" y="122232"/>
                </a:lnTo>
                <a:lnTo>
                  <a:pt x="114704" y="150199"/>
                </a:lnTo>
                <a:lnTo>
                  <a:pt x="140835" y="169056"/>
                </a:lnTo>
                <a:lnTo>
                  <a:pt x="172834" y="175971"/>
                </a:lnTo>
                <a:lnTo>
                  <a:pt x="204833" y="169056"/>
                </a:lnTo>
                <a:lnTo>
                  <a:pt x="230963" y="150199"/>
                </a:lnTo>
                <a:lnTo>
                  <a:pt x="248581" y="122232"/>
                </a:lnTo>
                <a:lnTo>
                  <a:pt x="255041" y="87985"/>
                </a:lnTo>
                <a:lnTo>
                  <a:pt x="248581" y="53738"/>
                </a:lnTo>
                <a:lnTo>
                  <a:pt x="230963" y="25771"/>
                </a:lnTo>
                <a:lnTo>
                  <a:pt x="204833" y="6914"/>
                </a:lnTo>
                <a:lnTo>
                  <a:pt x="172834" y="0"/>
                </a:lnTo>
                <a:close/>
              </a:path>
            </a:pathLst>
          </a:custGeom>
          <a:solidFill>
            <a:srgbClr val="6EAA2E"/>
          </a:solidFill>
        </p:spPr>
        <p:txBody>
          <a:bodyPr bIns="0" lIns="0" numCol="1" rIns="0" rtlCol="0" tIns="0" wrap="square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54902" y="4203496"/>
            <a:ext cx="350520" cy="835660"/>
          </a:xfrm>
          <a:custGeom>
            <a:avLst/>
            <a:gdLst/>
            <a:ahLst/>
            <a:cxnLst/>
            <a:rect b="b" l="l" r="r" t="t"/>
            <a:pathLst>
              <a:path h="835660" w="350520">
                <a:moveTo>
                  <a:pt x="258318" y="290271"/>
                </a:moveTo>
                <a:lnTo>
                  <a:pt x="92252" y="290271"/>
                </a:lnTo>
                <a:lnTo>
                  <a:pt x="92252" y="800125"/>
                </a:lnTo>
                <a:lnTo>
                  <a:pt x="94856" y="813927"/>
                </a:lnTo>
                <a:lnTo>
                  <a:pt x="101957" y="825198"/>
                </a:lnTo>
                <a:lnTo>
                  <a:pt x="112489" y="832797"/>
                </a:lnTo>
                <a:lnTo>
                  <a:pt x="125387" y="835583"/>
                </a:lnTo>
                <a:lnTo>
                  <a:pt x="126949" y="835583"/>
                </a:lnTo>
                <a:lnTo>
                  <a:pt x="160070" y="800125"/>
                </a:lnTo>
                <a:lnTo>
                  <a:pt x="160070" y="542264"/>
                </a:lnTo>
                <a:lnTo>
                  <a:pt x="258318" y="542264"/>
                </a:lnTo>
                <a:lnTo>
                  <a:pt x="258318" y="290271"/>
                </a:lnTo>
                <a:close/>
              </a:path>
              <a:path h="835660" w="350520">
                <a:moveTo>
                  <a:pt x="258318" y="542264"/>
                </a:moveTo>
                <a:lnTo>
                  <a:pt x="190500" y="542264"/>
                </a:lnTo>
                <a:lnTo>
                  <a:pt x="190500" y="800125"/>
                </a:lnTo>
                <a:lnTo>
                  <a:pt x="193103" y="813927"/>
                </a:lnTo>
                <a:lnTo>
                  <a:pt x="200202" y="825198"/>
                </a:lnTo>
                <a:lnTo>
                  <a:pt x="210731" y="832797"/>
                </a:lnTo>
                <a:lnTo>
                  <a:pt x="223621" y="835583"/>
                </a:lnTo>
                <a:lnTo>
                  <a:pt x="225196" y="835583"/>
                </a:lnTo>
                <a:lnTo>
                  <a:pt x="238086" y="832797"/>
                </a:lnTo>
                <a:lnTo>
                  <a:pt x="248615" y="825198"/>
                </a:lnTo>
                <a:lnTo>
                  <a:pt x="255714" y="813927"/>
                </a:lnTo>
                <a:lnTo>
                  <a:pt x="258318" y="800125"/>
                </a:lnTo>
                <a:lnTo>
                  <a:pt x="258318" y="542264"/>
                </a:lnTo>
                <a:close/>
              </a:path>
              <a:path h="835660" w="350520">
                <a:moveTo>
                  <a:pt x="260527" y="185381"/>
                </a:moveTo>
                <a:lnTo>
                  <a:pt x="90297" y="185381"/>
                </a:lnTo>
                <a:lnTo>
                  <a:pt x="75727" y="187739"/>
                </a:lnTo>
                <a:lnTo>
                  <a:pt x="62903" y="194338"/>
                </a:lnTo>
                <a:lnTo>
                  <a:pt x="52488" y="204466"/>
                </a:lnTo>
                <a:lnTo>
                  <a:pt x="45148" y="217411"/>
                </a:lnTo>
                <a:lnTo>
                  <a:pt x="44856" y="218986"/>
                </a:lnTo>
                <a:lnTo>
                  <a:pt x="41135" y="229019"/>
                </a:lnTo>
                <a:lnTo>
                  <a:pt x="0" y="473875"/>
                </a:lnTo>
                <a:lnTo>
                  <a:pt x="250" y="486469"/>
                </a:lnTo>
                <a:lnTo>
                  <a:pt x="4833" y="497595"/>
                </a:lnTo>
                <a:lnTo>
                  <a:pt x="12981" y="506068"/>
                </a:lnTo>
                <a:lnTo>
                  <a:pt x="23926" y="510705"/>
                </a:lnTo>
                <a:lnTo>
                  <a:pt x="35688" y="510435"/>
                </a:lnTo>
                <a:lnTo>
                  <a:pt x="46081" y="505528"/>
                </a:lnTo>
                <a:lnTo>
                  <a:pt x="53998" y="496808"/>
                </a:lnTo>
                <a:lnTo>
                  <a:pt x="58331" y="485101"/>
                </a:lnTo>
                <a:lnTo>
                  <a:pt x="91058" y="290271"/>
                </a:lnTo>
                <a:lnTo>
                  <a:pt x="319471" y="290271"/>
                </a:lnTo>
                <a:lnTo>
                  <a:pt x="309181" y="229019"/>
                </a:lnTo>
                <a:lnTo>
                  <a:pt x="306501" y="221767"/>
                </a:lnTo>
                <a:lnTo>
                  <a:pt x="305676" y="217411"/>
                </a:lnTo>
                <a:lnTo>
                  <a:pt x="298336" y="204466"/>
                </a:lnTo>
                <a:lnTo>
                  <a:pt x="287921" y="194338"/>
                </a:lnTo>
                <a:lnTo>
                  <a:pt x="275097" y="187739"/>
                </a:lnTo>
                <a:lnTo>
                  <a:pt x="260527" y="185381"/>
                </a:lnTo>
                <a:close/>
              </a:path>
              <a:path h="835660" w="350520">
                <a:moveTo>
                  <a:pt x="319471" y="290271"/>
                </a:moveTo>
                <a:lnTo>
                  <a:pt x="259257" y="290271"/>
                </a:lnTo>
                <a:lnTo>
                  <a:pt x="291998" y="485101"/>
                </a:lnTo>
                <a:lnTo>
                  <a:pt x="296331" y="496808"/>
                </a:lnTo>
                <a:lnTo>
                  <a:pt x="304247" y="505528"/>
                </a:lnTo>
                <a:lnTo>
                  <a:pt x="314640" y="510435"/>
                </a:lnTo>
                <a:lnTo>
                  <a:pt x="326402" y="510705"/>
                </a:lnTo>
                <a:lnTo>
                  <a:pt x="337340" y="506068"/>
                </a:lnTo>
                <a:lnTo>
                  <a:pt x="345484" y="497595"/>
                </a:lnTo>
                <a:lnTo>
                  <a:pt x="350066" y="486469"/>
                </a:lnTo>
                <a:lnTo>
                  <a:pt x="350316" y="473875"/>
                </a:lnTo>
                <a:lnTo>
                  <a:pt x="319471" y="290271"/>
                </a:lnTo>
                <a:close/>
              </a:path>
              <a:path h="835660" w="350520">
                <a:moveTo>
                  <a:pt x="172834" y="0"/>
                </a:moveTo>
                <a:lnTo>
                  <a:pt x="140835" y="6914"/>
                </a:lnTo>
                <a:lnTo>
                  <a:pt x="114704" y="25771"/>
                </a:lnTo>
                <a:lnTo>
                  <a:pt x="97087" y="53738"/>
                </a:lnTo>
                <a:lnTo>
                  <a:pt x="90627" y="87985"/>
                </a:lnTo>
                <a:lnTo>
                  <a:pt x="97087" y="122232"/>
                </a:lnTo>
                <a:lnTo>
                  <a:pt x="114704" y="150199"/>
                </a:lnTo>
                <a:lnTo>
                  <a:pt x="140835" y="169056"/>
                </a:lnTo>
                <a:lnTo>
                  <a:pt x="172834" y="175971"/>
                </a:lnTo>
                <a:lnTo>
                  <a:pt x="204833" y="169056"/>
                </a:lnTo>
                <a:lnTo>
                  <a:pt x="230963" y="150199"/>
                </a:lnTo>
                <a:lnTo>
                  <a:pt x="248581" y="122232"/>
                </a:lnTo>
                <a:lnTo>
                  <a:pt x="255041" y="87985"/>
                </a:lnTo>
                <a:lnTo>
                  <a:pt x="248581" y="53738"/>
                </a:lnTo>
                <a:lnTo>
                  <a:pt x="230963" y="25771"/>
                </a:lnTo>
                <a:lnTo>
                  <a:pt x="204833" y="6914"/>
                </a:lnTo>
                <a:lnTo>
                  <a:pt x="172834" y="0"/>
                </a:lnTo>
                <a:close/>
              </a:path>
            </a:pathLst>
          </a:custGeom>
          <a:solidFill>
            <a:srgbClr val="6EAA2E"/>
          </a:solidFill>
        </p:spPr>
        <p:txBody>
          <a:bodyPr bIns="0" lIns="0" numCol="1" rIns="0" rtlCol="0" tIns="0" wrap="square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62908" y="2887116"/>
            <a:ext cx="826135" cy="612140"/>
          </a:xfrm>
          <a:custGeom>
            <a:avLst/>
            <a:gdLst/>
            <a:ahLst/>
            <a:cxnLst/>
            <a:rect b="b" l="l" r="r" t="t"/>
            <a:pathLst>
              <a:path h="612139" w="826135">
                <a:moveTo>
                  <a:pt x="413016" y="0"/>
                </a:moveTo>
                <a:lnTo>
                  <a:pt x="239579" y="47777"/>
                </a:lnTo>
                <a:lnTo>
                  <a:pt x="109705" y="152888"/>
                </a:lnTo>
                <a:lnTo>
                  <a:pt x="28232" y="258000"/>
                </a:lnTo>
                <a:lnTo>
                  <a:pt x="0" y="305777"/>
                </a:lnTo>
                <a:lnTo>
                  <a:pt x="93571" y="482555"/>
                </a:lnTo>
                <a:lnTo>
                  <a:pt x="167784" y="573333"/>
                </a:lnTo>
                <a:lnTo>
                  <a:pt x="261359" y="606778"/>
                </a:lnTo>
                <a:lnTo>
                  <a:pt x="413016" y="611555"/>
                </a:lnTo>
                <a:lnTo>
                  <a:pt x="586455" y="563778"/>
                </a:lnTo>
                <a:lnTo>
                  <a:pt x="635368" y="524192"/>
                </a:lnTo>
                <a:lnTo>
                  <a:pt x="413016" y="524192"/>
                </a:lnTo>
                <a:lnTo>
                  <a:pt x="365816" y="518397"/>
                </a:lnTo>
                <a:lnTo>
                  <a:pt x="322408" y="501905"/>
                </a:lnTo>
                <a:lnTo>
                  <a:pt x="284058" y="476052"/>
                </a:lnTo>
                <a:lnTo>
                  <a:pt x="252029" y="442176"/>
                </a:lnTo>
                <a:lnTo>
                  <a:pt x="227586" y="401613"/>
                </a:lnTo>
                <a:lnTo>
                  <a:pt x="211993" y="355701"/>
                </a:lnTo>
                <a:lnTo>
                  <a:pt x="206514" y="305777"/>
                </a:lnTo>
                <a:lnTo>
                  <a:pt x="211993" y="255854"/>
                </a:lnTo>
                <a:lnTo>
                  <a:pt x="227586" y="209944"/>
                </a:lnTo>
                <a:lnTo>
                  <a:pt x="252029" y="169384"/>
                </a:lnTo>
                <a:lnTo>
                  <a:pt x="284058" y="135510"/>
                </a:lnTo>
                <a:lnTo>
                  <a:pt x="322408" y="109660"/>
                </a:lnTo>
                <a:lnTo>
                  <a:pt x="365816" y="93169"/>
                </a:lnTo>
                <a:lnTo>
                  <a:pt x="413016" y="87375"/>
                </a:lnTo>
                <a:lnTo>
                  <a:pt x="698436" y="87375"/>
                </a:lnTo>
                <a:lnTo>
                  <a:pt x="658250" y="38222"/>
                </a:lnTo>
                <a:lnTo>
                  <a:pt x="564674" y="4777"/>
                </a:lnTo>
                <a:lnTo>
                  <a:pt x="413016" y="0"/>
                </a:lnTo>
                <a:close/>
              </a:path>
              <a:path h="612139" w="826135">
                <a:moveTo>
                  <a:pt x="698436" y="87375"/>
                </a:moveTo>
                <a:lnTo>
                  <a:pt x="413016" y="87375"/>
                </a:lnTo>
                <a:lnTo>
                  <a:pt x="460221" y="93169"/>
                </a:lnTo>
                <a:lnTo>
                  <a:pt x="503632" y="109660"/>
                </a:lnTo>
                <a:lnTo>
                  <a:pt x="541985" y="135510"/>
                </a:lnTo>
                <a:lnTo>
                  <a:pt x="574015" y="169384"/>
                </a:lnTo>
                <a:lnTo>
                  <a:pt x="598459" y="209944"/>
                </a:lnTo>
                <a:lnTo>
                  <a:pt x="614052" y="255854"/>
                </a:lnTo>
                <a:lnTo>
                  <a:pt x="619531" y="305777"/>
                </a:lnTo>
                <a:lnTo>
                  <a:pt x="614052" y="355701"/>
                </a:lnTo>
                <a:lnTo>
                  <a:pt x="598459" y="401613"/>
                </a:lnTo>
                <a:lnTo>
                  <a:pt x="574015" y="442176"/>
                </a:lnTo>
                <a:lnTo>
                  <a:pt x="541985" y="476052"/>
                </a:lnTo>
                <a:lnTo>
                  <a:pt x="503632" y="501905"/>
                </a:lnTo>
                <a:lnTo>
                  <a:pt x="460221" y="518397"/>
                </a:lnTo>
                <a:lnTo>
                  <a:pt x="413016" y="524192"/>
                </a:lnTo>
                <a:lnTo>
                  <a:pt x="635368" y="524192"/>
                </a:lnTo>
                <a:lnTo>
                  <a:pt x="716333" y="458666"/>
                </a:lnTo>
                <a:lnTo>
                  <a:pt x="797811" y="353555"/>
                </a:lnTo>
                <a:lnTo>
                  <a:pt x="826046" y="305777"/>
                </a:lnTo>
                <a:lnTo>
                  <a:pt x="732467" y="129000"/>
                </a:lnTo>
                <a:lnTo>
                  <a:pt x="698436" y="87375"/>
                </a:lnTo>
                <a:close/>
              </a:path>
              <a:path h="612139" w="826135">
                <a:moveTo>
                  <a:pt x="413016" y="174739"/>
                </a:moveTo>
                <a:lnTo>
                  <a:pt x="363165" y="186000"/>
                </a:lnTo>
                <a:lnTo>
                  <a:pt x="323962" y="215688"/>
                </a:lnTo>
                <a:lnTo>
                  <a:pt x="298311" y="257662"/>
                </a:lnTo>
                <a:lnTo>
                  <a:pt x="289115" y="305777"/>
                </a:lnTo>
                <a:lnTo>
                  <a:pt x="298311" y="358508"/>
                </a:lnTo>
                <a:lnTo>
                  <a:pt x="323962" y="399973"/>
                </a:lnTo>
                <a:lnTo>
                  <a:pt x="363165" y="427103"/>
                </a:lnTo>
                <a:lnTo>
                  <a:pt x="413016" y="436829"/>
                </a:lnTo>
                <a:lnTo>
                  <a:pt x="458519" y="427103"/>
                </a:lnTo>
                <a:lnTo>
                  <a:pt x="498209" y="399973"/>
                </a:lnTo>
                <a:lnTo>
                  <a:pt x="526282" y="358508"/>
                </a:lnTo>
                <a:lnTo>
                  <a:pt x="536930" y="305777"/>
                </a:lnTo>
                <a:lnTo>
                  <a:pt x="526282" y="257662"/>
                </a:lnTo>
                <a:lnTo>
                  <a:pt x="498209" y="215688"/>
                </a:lnTo>
                <a:lnTo>
                  <a:pt x="458519" y="186000"/>
                </a:lnTo>
                <a:lnTo>
                  <a:pt x="413016" y="174739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numCol="1" rIns="0" rtlCol="0" tIns="0" wrap="square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10865066" y="4055541"/>
            <a:ext cx="1001394" cy="1001394"/>
            <a:chOff x="10865066" y="4055541"/>
            <a:chExt cx="1001394" cy="1001394"/>
          </a:xfrm>
        </p:grpSpPr>
        <p:sp>
          <p:nvSpPr>
            <p:cNvPr id="21" name="object 21"/>
            <p:cNvSpPr/>
            <p:nvPr/>
          </p:nvSpPr>
          <p:spPr>
            <a:xfrm>
              <a:off x="10865066" y="4055541"/>
              <a:ext cx="1001394" cy="1001394"/>
            </a:xfrm>
            <a:custGeom>
              <a:avLst/>
              <a:gdLst/>
              <a:ahLst/>
              <a:cxnLst/>
              <a:rect b="b" l="l" r="r" t="t"/>
              <a:pathLst>
                <a:path h="1001395" w="1001395">
                  <a:moveTo>
                    <a:pt x="500481" y="0"/>
                  </a:moveTo>
                  <a:lnTo>
                    <a:pt x="452282" y="2290"/>
                  </a:lnTo>
                  <a:lnTo>
                    <a:pt x="405379" y="9024"/>
                  </a:lnTo>
                  <a:lnTo>
                    <a:pt x="359983" y="19989"/>
                  </a:lnTo>
                  <a:lnTo>
                    <a:pt x="316301" y="34978"/>
                  </a:lnTo>
                  <a:lnTo>
                    <a:pt x="274545" y="53779"/>
                  </a:lnTo>
                  <a:lnTo>
                    <a:pt x="234924" y="76184"/>
                  </a:lnTo>
                  <a:lnTo>
                    <a:pt x="197648" y="101982"/>
                  </a:lnTo>
                  <a:lnTo>
                    <a:pt x="162926" y="130965"/>
                  </a:lnTo>
                  <a:lnTo>
                    <a:pt x="130969" y="162921"/>
                  </a:lnTo>
                  <a:lnTo>
                    <a:pt x="101986" y="197643"/>
                  </a:lnTo>
                  <a:lnTo>
                    <a:pt x="76187" y="234918"/>
                  </a:lnTo>
                  <a:lnTo>
                    <a:pt x="53782" y="274539"/>
                  </a:lnTo>
                  <a:lnTo>
                    <a:pt x="34979" y="316296"/>
                  </a:lnTo>
                  <a:lnTo>
                    <a:pt x="19990" y="359978"/>
                  </a:lnTo>
                  <a:lnTo>
                    <a:pt x="9024" y="405376"/>
                  </a:lnTo>
                  <a:lnTo>
                    <a:pt x="2291" y="452280"/>
                  </a:lnTo>
                  <a:lnTo>
                    <a:pt x="0" y="500481"/>
                  </a:lnTo>
                  <a:lnTo>
                    <a:pt x="2291" y="548680"/>
                  </a:lnTo>
                  <a:lnTo>
                    <a:pt x="9024" y="595582"/>
                  </a:lnTo>
                  <a:lnTo>
                    <a:pt x="19990" y="640979"/>
                  </a:lnTo>
                  <a:lnTo>
                    <a:pt x="34979" y="684659"/>
                  </a:lnTo>
                  <a:lnTo>
                    <a:pt x="53782" y="726414"/>
                  </a:lnTo>
                  <a:lnTo>
                    <a:pt x="76187" y="766034"/>
                  </a:lnTo>
                  <a:lnTo>
                    <a:pt x="101986" y="803310"/>
                  </a:lnTo>
                  <a:lnTo>
                    <a:pt x="130969" y="838030"/>
                  </a:lnTo>
                  <a:lnTo>
                    <a:pt x="162926" y="869986"/>
                  </a:lnTo>
                  <a:lnTo>
                    <a:pt x="197648" y="898968"/>
                  </a:lnTo>
                  <a:lnTo>
                    <a:pt x="234924" y="924766"/>
                  </a:lnTo>
                  <a:lnTo>
                    <a:pt x="274545" y="947171"/>
                  </a:lnTo>
                  <a:lnTo>
                    <a:pt x="316301" y="965972"/>
                  </a:lnTo>
                  <a:lnTo>
                    <a:pt x="359983" y="980960"/>
                  </a:lnTo>
                  <a:lnTo>
                    <a:pt x="405379" y="991926"/>
                  </a:lnTo>
                  <a:lnTo>
                    <a:pt x="452282" y="998659"/>
                  </a:lnTo>
                  <a:lnTo>
                    <a:pt x="500481" y="1000950"/>
                  </a:lnTo>
                  <a:lnTo>
                    <a:pt x="548680" y="998659"/>
                  </a:lnTo>
                  <a:lnTo>
                    <a:pt x="595582" y="991926"/>
                  </a:lnTo>
                  <a:lnTo>
                    <a:pt x="640979" y="980960"/>
                  </a:lnTo>
                  <a:lnTo>
                    <a:pt x="684659" y="965972"/>
                  </a:lnTo>
                  <a:lnTo>
                    <a:pt x="726414" y="947171"/>
                  </a:lnTo>
                  <a:lnTo>
                    <a:pt x="766034" y="924766"/>
                  </a:lnTo>
                  <a:lnTo>
                    <a:pt x="803310" y="898968"/>
                  </a:lnTo>
                  <a:lnTo>
                    <a:pt x="838030" y="869986"/>
                  </a:lnTo>
                  <a:lnTo>
                    <a:pt x="869986" y="838030"/>
                  </a:lnTo>
                  <a:lnTo>
                    <a:pt x="898968" y="803310"/>
                  </a:lnTo>
                  <a:lnTo>
                    <a:pt x="924766" y="766034"/>
                  </a:lnTo>
                  <a:lnTo>
                    <a:pt x="947171" y="726414"/>
                  </a:lnTo>
                  <a:lnTo>
                    <a:pt x="965972" y="684659"/>
                  </a:lnTo>
                  <a:lnTo>
                    <a:pt x="980960" y="640979"/>
                  </a:lnTo>
                  <a:lnTo>
                    <a:pt x="991926" y="595582"/>
                  </a:lnTo>
                  <a:lnTo>
                    <a:pt x="998659" y="548680"/>
                  </a:lnTo>
                  <a:lnTo>
                    <a:pt x="1000950" y="500481"/>
                  </a:lnTo>
                  <a:lnTo>
                    <a:pt x="998659" y="452280"/>
                  </a:lnTo>
                  <a:lnTo>
                    <a:pt x="991926" y="405376"/>
                  </a:lnTo>
                  <a:lnTo>
                    <a:pt x="980960" y="359978"/>
                  </a:lnTo>
                  <a:lnTo>
                    <a:pt x="965972" y="316296"/>
                  </a:lnTo>
                  <a:lnTo>
                    <a:pt x="947171" y="274539"/>
                  </a:lnTo>
                  <a:lnTo>
                    <a:pt x="924766" y="234918"/>
                  </a:lnTo>
                  <a:lnTo>
                    <a:pt x="898968" y="197643"/>
                  </a:lnTo>
                  <a:lnTo>
                    <a:pt x="869986" y="162921"/>
                  </a:lnTo>
                  <a:lnTo>
                    <a:pt x="838030" y="130965"/>
                  </a:lnTo>
                  <a:lnTo>
                    <a:pt x="803310" y="101982"/>
                  </a:lnTo>
                  <a:lnTo>
                    <a:pt x="766034" y="76184"/>
                  </a:lnTo>
                  <a:lnTo>
                    <a:pt x="726414" y="53779"/>
                  </a:lnTo>
                  <a:lnTo>
                    <a:pt x="684659" y="34978"/>
                  </a:lnTo>
                  <a:lnTo>
                    <a:pt x="640979" y="19989"/>
                  </a:lnTo>
                  <a:lnTo>
                    <a:pt x="595582" y="9024"/>
                  </a:lnTo>
                  <a:lnTo>
                    <a:pt x="548680" y="2290"/>
                  </a:lnTo>
                  <a:lnTo>
                    <a:pt x="500481" y="0"/>
                  </a:lnTo>
                  <a:close/>
                </a:path>
              </a:pathLst>
            </a:custGeom>
            <a:solidFill>
              <a:srgbClr val="004568"/>
            </a:solidFill>
          </p:spPr>
          <p:txBody>
            <a:bodyPr bIns="0" lIns="0" numCol="1" rIns="0" rtlCol="0" tIns="0" wrap="square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365547" y="4102379"/>
              <a:ext cx="454025" cy="454025"/>
            </a:xfrm>
            <a:custGeom>
              <a:avLst/>
              <a:gdLst/>
              <a:ahLst/>
              <a:cxnLst/>
              <a:rect b="b" l="l" r="r" t="t"/>
              <a:pathLst>
                <a:path h="454025" w="454025">
                  <a:moveTo>
                    <a:pt x="0" y="0"/>
                  </a:moveTo>
                  <a:lnTo>
                    <a:pt x="0" y="108864"/>
                  </a:lnTo>
                  <a:lnTo>
                    <a:pt x="46783" y="112011"/>
                  </a:lnTo>
                  <a:lnTo>
                    <a:pt x="91653" y="121180"/>
                  </a:lnTo>
                  <a:lnTo>
                    <a:pt x="134199" y="135959"/>
                  </a:lnTo>
                  <a:lnTo>
                    <a:pt x="174011" y="155938"/>
                  </a:lnTo>
                  <a:lnTo>
                    <a:pt x="210677" y="180705"/>
                  </a:lnTo>
                  <a:lnTo>
                    <a:pt x="243787" y="209850"/>
                  </a:lnTo>
                  <a:lnTo>
                    <a:pt x="272930" y="242961"/>
                  </a:lnTo>
                  <a:lnTo>
                    <a:pt x="297696" y="279629"/>
                  </a:lnTo>
                  <a:lnTo>
                    <a:pt x="317673" y="319442"/>
                  </a:lnTo>
                  <a:lnTo>
                    <a:pt x="332451" y="361989"/>
                  </a:lnTo>
                  <a:lnTo>
                    <a:pt x="341619" y="406860"/>
                  </a:lnTo>
                  <a:lnTo>
                    <a:pt x="344766" y="453644"/>
                  </a:lnTo>
                  <a:lnTo>
                    <a:pt x="453644" y="453644"/>
                  </a:lnTo>
                  <a:lnTo>
                    <a:pt x="451301" y="407260"/>
                  </a:lnTo>
                  <a:lnTo>
                    <a:pt x="444427" y="362217"/>
                  </a:lnTo>
                  <a:lnTo>
                    <a:pt x="433248" y="318742"/>
                  </a:lnTo>
                  <a:lnTo>
                    <a:pt x="417993" y="277063"/>
                  </a:lnTo>
                  <a:lnTo>
                    <a:pt x="398890" y="237408"/>
                  </a:lnTo>
                  <a:lnTo>
                    <a:pt x="376166" y="200005"/>
                  </a:lnTo>
                  <a:lnTo>
                    <a:pt x="350051" y="165082"/>
                  </a:lnTo>
                  <a:lnTo>
                    <a:pt x="320771" y="132867"/>
                  </a:lnTo>
                  <a:lnTo>
                    <a:pt x="288556" y="103588"/>
                  </a:lnTo>
                  <a:lnTo>
                    <a:pt x="253633" y="77473"/>
                  </a:lnTo>
                  <a:lnTo>
                    <a:pt x="216230" y="54751"/>
                  </a:lnTo>
                  <a:lnTo>
                    <a:pt x="176575" y="35648"/>
                  </a:lnTo>
                  <a:lnTo>
                    <a:pt x="134896" y="20394"/>
                  </a:lnTo>
                  <a:lnTo>
                    <a:pt x="91422" y="9216"/>
                  </a:lnTo>
                  <a:lnTo>
                    <a:pt x="46381" y="23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EAA2E"/>
            </a:solidFill>
          </p:spPr>
          <p:txBody>
            <a:bodyPr bIns="0" lIns="0" numCol="1" rIns="0" rtlCol="0" tIns="0" wrap="square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9289338" y="2580639"/>
            <a:ext cx="1781175" cy="478790"/>
            <a:chOff x="9289338" y="2580639"/>
            <a:chExt cx="1781175" cy="478790"/>
          </a:xfrm>
        </p:grpSpPr>
        <p:sp>
          <p:nvSpPr>
            <p:cNvPr id="24" name="object 24"/>
            <p:cNvSpPr/>
            <p:nvPr/>
          </p:nvSpPr>
          <p:spPr>
            <a:xfrm>
              <a:off x="9289338" y="2581274"/>
              <a:ext cx="365125" cy="387350"/>
            </a:xfrm>
            <a:custGeom>
              <a:avLst/>
              <a:gdLst/>
              <a:ahLst/>
              <a:cxnLst/>
              <a:rect b="b" l="l" r="r" t="t"/>
              <a:pathLst>
                <a:path h="387350" w="365125">
                  <a:moveTo>
                    <a:pt x="364515" y="0"/>
                  </a:moveTo>
                  <a:lnTo>
                    <a:pt x="0" y="0"/>
                  </a:lnTo>
                  <a:lnTo>
                    <a:pt x="0" y="387197"/>
                  </a:lnTo>
                  <a:lnTo>
                    <a:pt x="364515" y="387197"/>
                  </a:lnTo>
                  <a:lnTo>
                    <a:pt x="36451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bIns="0" lIns="0" numCol="1" rIns="0" rtlCol="0" tIns="0" wrap="square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590264" y="2671762"/>
              <a:ext cx="1290955" cy="387350"/>
            </a:xfrm>
            <a:custGeom>
              <a:avLst/>
              <a:gdLst/>
              <a:ahLst/>
              <a:cxnLst/>
              <a:rect b="b" l="l" r="r" t="t"/>
              <a:pathLst>
                <a:path h="387350" w="1290954">
                  <a:moveTo>
                    <a:pt x="1290751" y="0"/>
                  </a:moveTo>
                  <a:lnTo>
                    <a:pt x="0" y="0"/>
                  </a:lnTo>
                  <a:lnTo>
                    <a:pt x="0" y="387197"/>
                  </a:lnTo>
                  <a:lnTo>
                    <a:pt x="1149680" y="387197"/>
                  </a:lnTo>
                  <a:lnTo>
                    <a:pt x="1290751" y="146773"/>
                  </a:lnTo>
                  <a:lnTo>
                    <a:pt x="12907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numCol="1" rIns="0" rtlCol="0" tIns="0" wrap="square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595548" y="2580639"/>
              <a:ext cx="66675" cy="93345"/>
            </a:xfrm>
            <a:custGeom>
              <a:avLst/>
              <a:gdLst/>
              <a:ahLst/>
              <a:cxnLst/>
              <a:rect b="b" l="l" r="r" t="t"/>
              <a:pathLst>
                <a:path h="93344" w="66675">
                  <a:moveTo>
                    <a:pt x="58077" y="0"/>
                  </a:moveTo>
                  <a:lnTo>
                    <a:pt x="0" y="84962"/>
                  </a:lnTo>
                  <a:lnTo>
                    <a:pt x="66217" y="93040"/>
                  </a:lnTo>
                  <a:lnTo>
                    <a:pt x="58077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bIns="0" lIns="0" numCol="1" rIns="0" rtlCol="0" tIns="0" wrap="square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746843" y="2713310"/>
              <a:ext cx="922934" cy="300983"/>
            </a:xfrm>
            <a:prstGeom prst="rect">
              <a:avLst/>
            </a:prstGeom>
            <a:blipFill>
              <a:blip cstate="print" r:embed="rId10"/>
              <a:stretch>
                <a:fillRect/>
              </a:stretch>
            </a:blipFill>
          </p:spPr>
          <p:txBody>
            <a:bodyPr bIns="0" lIns="0" numCol="1" rIns="0" rtlCol="0" tIns="0" wrap="square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856747" y="2651696"/>
              <a:ext cx="213360" cy="213360"/>
            </a:xfrm>
            <a:prstGeom prst="rect">
              <a:avLst/>
            </a:prstGeom>
            <a:blipFill>
              <a:blip cstate="print" r:embed="rId11"/>
              <a:stretch>
                <a:fillRect/>
              </a:stretch>
            </a:blipFill>
          </p:spPr>
          <p:txBody>
            <a:bodyPr bIns="0" lIns="0" numCol="1" rIns="0" rtlCol="0" tIns="0" wrap="square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1155133" y="4400804"/>
            <a:ext cx="436245" cy="299720"/>
          </a:xfrm>
          <a:prstGeom prst="rect">
            <a:avLst/>
          </a:prstGeom>
        </p:spPr>
        <p:txBody>
          <a:bodyPr bIns="0" lIns="0" numCol="1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 spc="-145" sz="1800">
                <a:solidFill>
                  <a:srgbClr val="FFFFFF"/>
                </a:solidFill>
                <a:latin typeface="Arial"/>
                <a:cs typeface="Arial"/>
              </a:rPr>
              <a:t>25%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264931" y="4516056"/>
            <a:ext cx="175768" cy="175768"/>
          </a:xfrm>
          <a:prstGeom prst="rect">
            <a:avLst/>
          </a:prstGeom>
          <a:blipFill>
            <a:blip cstate="print" r:embed="rId12"/>
            <a:stretch>
              <a:fillRect/>
            </a:stretch>
          </a:blipFill>
        </p:spPr>
        <p:txBody>
          <a:bodyPr bIns="0" lIns="0" numCol="1" rIns="0" rtlCol="0" tIns="0" wrap="square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221747" y="5031168"/>
            <a:ext cx="175768" cy="175768"/>
          </a:xfrm>
          <a:prstGeom prst="rect">
            <a:avLst/>
          </a:prstGeom>
          <a:blipFill>
            <a:blip cstate="print" r:embed="rId13"/>
            <a:stretch>
              <a:fillRect/>
            </a:stretch>
          </a:blipFill>
        </p:spPr>
        <p:txBody>
          <a:bodyPr bIns="0" lIns="0" numCol="1" rIns="0" rtlCol="0" tIns="0" wrap="square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264931" y="4003992"/>
            <a:ext cx="175768" cy="175768"/>
          </a:xfrm>
          <a:prstGeom prst="rect">
            <a:avLst/>
          </a:prstGeom>
          <a:blipFill>
            <a:blip cstate="print" r:embed="rId14"/>
            <a:stretch>
              <a:fillRect/>
            </a:stretch>
          </a:blipFill>
        </p:spPr>
        <p:txBody>
          <a:bodyPr bIns="0" lIns="0" numCol="1" rIns="0" rtlCol="0" tIns="0" wrap="square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917203" y="4107624"/>
            <a:ext cx="175768" cy="175768"/>
          </a:xfrm>
          <a:prstGeom prst="rect">
            <a:avLst/>
          </a:prstGeom>
          <a:blipFill>
            <a:blip cstate="print" r:embed="rId15"/>
            <a:stretch>
              <a:fillRect/>
            </a:stretch>
          </a:blipFill>
        </p:spPr>
        <p:txBody>
          <a:bodyPr bIns="0" lIns="0" numCol="1" rIns="0" rtlCol="0" tIns="0" wrap="square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569475" y="4927536"/>
            <a:ext cx="175768" cy="175768"/>
          </a:xfrm>
          <a:prstGeom prst="rect">
            <a:avLst/>
          </a:prstGeom>
          <a:blipFill>
            <a:blip cstate="print" r:embed="rId16"/>
            <a:stretch>
              <a:fillRect/>
            </a:stretch>
          </a:blipFill>
        </p:spPr>
        <p:txBody>
          <a:bodyPr bIns="0" lIns="0" numCol="1" rIns="0" rtlCol="0" tIns="0" wrap="square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221747" y="4415472"/>
            <a:ext cx="175768" cy="175768"/>
          </a:xfrm>
          <a:prstGeom prst="rect">
            <a:avLst/>
          </a:prstGeom>
          <a:blipFill>
            <a:blip cstate="print" r:embed="rId17"/>
            <a:stretch>
              <a:fillRect/>
            </a:stretch>
          </a:blipFill>
        </p:spPr>
        <p:txBody>
          <a:bodyPr bIns="0" lIns="0" numCol="1" rIns="0" rtlCol="0" tIns="0" wrap="square"/>
          <a:lstStyle/>
          <a:p>
            <a:endParaRPr/>
          </a:p>
        </p:txBody>
      </p:sp>
      <p:grpSp>
        <p:nvGrpSpPr>
          <p:cNvPr id="36" name="object 36"/>
          <p:cNvGrpSpPr/>
          <p:nvPr/>
        </p:nvGrpSpPr>
        <p:grpSpPr>
          <a:xfrm>
            <a:off x="10872723" y="4516056"/>
            <a:ext cx="177165" cy="586105"/>
            <a:chOff x="10872723" y="4516056"/>
            <a:chExt cx="177165" cy="586105"/>
          </a:xfrm>
        </p:grpSpPr>
        <p:sp>
          <p:nvSpPr>
            <p:cNvPr id="37" name="object 37"/>
            <p:cNvSpPr/>
            <p:nvPr/>
          </p:nvSpPr>
          <p:spPr>
            <a:xfrm>
              <a:off x="10872723" y="4926076"/>
              <a:ext cx="175768" cy="175768"/>
            </a:xfrm>
            <a:prstGeom prst="rect">
              <a:avLst/>
            </a:prstGeom>
            <a:blipFill>
              <a:blip cstate="print" r:embed="rId18"/>
              <a:stretch>
                <a:fillRect/>
              </a:stretch>
            </a:blipFill>
          </p:spPr>
          <p:txBody>
            <a:bodyPr bIns="0" lIns="0" numCol="1" rIns="0" rtlCol="0" tIns="0" wrap="square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874019" y="4516056"/>
              <a:ext cx="175768" cy="175768"/>
            </a:xfrm>
            <a:prstGeom prst="rect">
              <a:avLst/>
            </a:prstGeom>
            <a:blipFill>
              <a:blip cstate="print" r:embed="rId14"/>
              <a:stretch>
                <a:fillRect/>
              </a:stretch>
            </a:blipFill>
          </p:spPr>
          <p:txBody>
            <a:bodyPr bIns="0" lIns="0" numCol="1" rIns="0" rtlCol="0" tIns="0" wrap="square"/>
            <a:lstStyle/>
            <a:p>
              <a:endParaRPr/>
            </a:p>
          </p:txBody>
        </p:sp>
      </p:grpSp>
      <p:sp>
        <p:nvSpPr>
          <p:cNvPr id="39" name="object 39"/>
          <p:cNvSpPr/>
          <p:nvPr/>
        </p:nvSpPr>
        <p:spPr>
          <a:xfrm>
            <a:off x="8247659" y="4910264"/>
            <a:ext cx="213359" cy="213360"/>
          </a:xfrm>
          <a:prstGeom prst="rect">
            <a:avLst/>
          </a:prstGeom>
          <a:blipFill>
            <a:blip cstate="print" r:embed="rId19"/>
            <a:stretch>
              <a:fillRect/>
            </a:stretch>
          </a:blipFill>
        </p:spPr>
        <p:txBody>
          <a:bodyPr bIns="0" lIns="0" numCol="1" rIns="0" rtlCol="0" tIns="0" wrap="square"/>
          <a:lstStyle/>
          <a:p>
            <a:endParaRPr/>
          </a:p>
        </p:txBody>
      </p:sp>
      <p:grpSp>
        <p:nvGrpSpPr>
          <p:cNvPr id="40" name="object 40"/>
          <p:cNvGrpSpPr/>
          <p:nvPr/>
        </p:nvGrpSpPr>
        <p:grpSpPr>
          <a:xfrm>
            <a:off x="8899931" y="4723320"/>
            <a:ext cx="213360" cy="400685"/>
            <a:chOff x="8899931" y="4723320"/>
            <a:chExt cx="213360" cy="400685"/>
          </a:xfrm>
        </p:grpSpPr>
        <p:sp>
          <p:nvSpPr>
            <p:cNvPr id="41" name="object 41"/>
            <p:cNvSpPr/>
            <p:nvPr/>
          </p:nvSpPr>
          <p:spPr>
            <a:xfrm>
              <a:off x="8917203" y="4723320"/>
              <a:ext cx="175768" cy="175768"/>
            </a:xfrm>
            <a:prstGeom prst="rect">
              <a:avLst/>
            </a:prstGeom>
            <a:blipFill>
              <a:blip cstate="print" r:embed="rId20"/>
              <a:stretch>
                <a:fillRect/>
              </a:stretch>
            </a:blipFill>
          </p:spPr>
          <p:txBody>
            <a:bodyPr bIns="0" lIns="0" numCol="1" rIns="0" rtlCol="0" tIns="0" wrap="square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899931" y="4910264"/>
              <a:ext cx="213359" cy="213360"/>
            </a:xfrm>
            <a:prstGeom prst="rect">
              <a:avLst/>
            </a:prstGeom>
            <a:blipFill>
              <a:blip cstate="print" r:embed="rId19"/>
              <a:stretch>
                <a:fillRect/>
              </a:stretch>
            </a:blipFill>
          </p:spPr>
          <p:txBody>
            <a:bodyPr bIns="0" lIns="0" numCol="1" rIns="0" rtlCol="0" tIns="0" wrap="square"/>
            <a:lstStyle/>
            <a:p>
              <a:endParaRPr/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9552203" y="4294568"/>
            <a:ext cx="213360" cy="213360"/>
            <a:chOff x="9552203" y="4294568"/>
            <a:chExt cx="213360" cy="213360"/>
          </a:xfrm>
        </p:grpSpPr>
        <p:sp>
          <p:nvSpPr>
            <p:cNvPr id="44" name="object 44"/>
            <p:cNvSpPr/>
            <p:nvPr/>
          </p:nvSpPr>
          <p:spPr>
            <a:xfrm>
              <a:off x="9569475" y="4311840"/>
              <a:ext cx="175768" cy="175768"/>
            </a:xfrm>
            <a:prstGeom prst="rect">
              <a:avLst/>
            </a:prstGeom>
            <a:blipFill>
              <a:blip cstate="print" r:embed="rId13"/>
              <a:stretch>
                <a:fillRect/>
              </a:stretch>
            </a:blipFill>
          </p:spPr>
          <p:txBody>
            <a:bodyPr bIns="0" lIns="0" numCol="1" rIns="0" rtlCol="0" tIns="0" wrap="square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552203" y="4294568"/>
              <a:ext cx="213359" cy="213360"/>
            </a:xfrm>
            <a:prstGeom prst="rect">
              <a:avLst/>
            </a:prstGeom>
            <a:blipFill>
              <a:blip cstate="print" r:embed="rId19"/>
              <a:stretch>
                <a:fillRect/>
              </a:stretch>
            </a:blipFill>
          </p:spPr>
          <p:txBody>
            <a:bodyPr bIns="0" lIns="0" numCol="1" rIns="0" rtlCol="0" tIns="0" wrap="square"/>
            <a:lstStyle/>
            <a:p>
              <a:endParaRPr/>
            </a:p>
          </p:txBody>
        </p:sp>
      </p:grpSp>
      <p:sp>
        <p:nvSpPr>
          <p:cNvPr id="46" name="object 46"/>
          <p:cNvSpPr/>
          <p:nvPr/>
        </p:nvSpPr>
        <p:spPr>
          <a:xfrm>
            <a:off x="10204475" y="3782504"/>
            <a:ext cx="213360" cy="213359"/>
          </a:xfrm>
          <a:prstGeom prst="rect">
            <a:avLst/>
          </a:prstGeom>
          <a:blipFill>
            <a:blip cstate="print" r:embed="rId11"/>
            <a:stretch>
              <a:fillRect/>
            </a:stretch>
          </a:blipFill>
        </p:spPr>
        <p:txBody>
          <a:bodyPr bIns="0" lIns="0" numCol="1" rIns="0" rtlCol="0" tIns="0" wrap="square"/>
          <a:lstStyle/>
          <a:p>
            <a:endParaRPr/>
          </a:p>
        </p:txBody>
      </p:sp>
      <p:grpSp>
        <p:nvGrpSpPr>
          <p:cNvPr id="47" name="object 47"/>
          <p:cNvGrpSpPr/>
          <p:nvPr/>
        </p:nvGrpSpPr>
        <p:grpSpPr>
          <a:xfrm>
            <a:off x="7932991" y="2626296"/>
            <a:ext cx="3851910" cy="3005455"/>
            <a:chOff x="7932991" y="2626296"/>
            <a:chExt cx="3851910" cy="3005455"/>
          </a:xfrm>
        </p:grpSpPr>
        <p:sp>
          <p:nvSpPr>
            <p:cNvPr id="48" name="object 48"/>
            <p:cNvSpPr/>
            <p:nvPr/>
          </p:nvSpPr>
          <p:spPr>
            <a:xfrm>
              <a:off x="10945977" y="4136847"/>
              <a:ext cx="838835" cy="838835"/>
            </a:xfrm>
            <a:custGeom>
              <a:avLst/>
              <a:gdLst/>
              <a:ahLst/>
              <a:cxnLst/>
              <a:rect b="b" l="l" r="r" t="t"/>
              <a:pathLst>
                <a:path h="838835" w="838834">
                  <a:moveTo>
                    <a:pt x="21818" y="417398"/>
                  </a:moveTo>
                  <a:lnTo>
                    <a:pt x="6057" y="418198"/>
                  </a:lnTo>
                  <a:lnTo>
                    <a:pt x="0" y="424903"/>
                  </a:lnTo>
                  <a:lnTo>
                    <a:pt x="787" y="440702"/>
                  </a:lnTo>
                  <a:lnTo>
                    <a:pt x="7505" y="446760"/>
                  </a:lnTo>
                  <a:lnTo>
                    <a:pt x="23266" y="445973"/>
                  </a:lnTo>
                  <a:lnTo>
                    <a:pt x="29336" y="439254"/>
                  </a:lnTo>
                  <a:lnTo>
                    <a:pt x="28536" y="423468"/>
                  </a:lnTo>
                  <a:lnTo>
                    <a:pt x="21818" y="417398"/>
                  </a:lnTo>
                  <a:close/>
                </a:path>
                <a:path h="838835" w="838834">
                  <a:moveTo>
                    <a:pt x="10871" y="359676"/>
                  </a:moveTo>
                  <a:lnTo>
                    <a:pt x="3581" y="365036"/>
                  </a:lnTo>
                  <a:lnTo>
                    <a:pt x="1206" y="380669"/>
                  </a:lnTo>
                  <a:lnTo>
                    <a:pt x="6565" y="387946"/>
                  </a:lnTo>
                  <a:lnTo>
                    <a:pt x="22161" y="390334"/>
                  </a:lnTo>
                  <a:lnTo>
                    <a:pt x="29451" y="384975"/>
                  </a:lnTo>
                  <a:lnTo>
                    <a:pt x="31838" y="369341"/>
                  </a:lnTo>
                  <a:lnTo>
                    <a:pt x="26479" y="362051"/>
                  </a:lnTo>
                  <a:lnTo>
                    <a:pt x="10871" y="359676"/>
                  </a:lnTo>
                  <a:close/>
                </a:path>
                <a:path h="838835" w="838834">
                  <a:moveTo>
                    <a:pt x="22948" y="303047"/>
                  </a:moveTo>
                  <a:lnTo>
                    <a:pt x="15151" y="307657"/>
                  </a:lnTo>
                  <a:lnTo>
                    <a:pt x="11226" y="322961"/>
                  </a:lnTo>
                  <a:lnTo>
                    <a:pt x="15824" y="330746"/>
                  </a:lnTo>
                  <a:lnTo>
                    <a:pt x="31114" y="334683"/>
                  </a:lnTo>
                  <a:lnTo>
                    <a:pt x="38900" y="330073"/>
                  </a:lnTo>
                  <a:lnTo>
                    <a:pt x="42837" y="314769"/>
                  </a:lnTo>
                  <a:lnTo>
                    <a:pt x="38226" y="306971"/>
                  </a:lnTo>
                  <a:lnTo>
                    <a:pt x="22948" y="303047"/>
                  </a:lnTo>
                  <a:close/>
                </a:path>
                <a:path h="838835" w="838834">
                  <a:moveTo>
                    <a:pt x="42202" y="248412"/>
                  </a:moveTo>
                  <a:lnTo>
                    <a:pt x="33997" y="252222"/>
                  </a:lnTo>
                  <a:lnTo>
                    <a:pt x="28562" y="267068"/>
                  </a:lnTo>
                  <a:lnTo>
                    <a:pt x="32372" y="275272"/>
                  </a:lnTo>
                  <a:lnTo>
                    <a:pt x="47193" y="280695"/>
                  </a:lnTo>
                  <a:lnTo>
                    <a:pt x="55397" y="276885"/>
                  </a:lnTo>
                  <a:lnTo>
                    <a:pt x="60832" y="262039"/>
                  </a:lnTo>
                  <a:lnTo>
                    <a:pt x="57023" y="253834"/>
                  </a:lnTo>
                  <a:lnTo>
                    <a:pt x="42202" y="248412"/>
                  </a:lnTo>
                  <a:close/>
                </a:path>
                <a:path h="838835" w="838834">
                  <a:moveTo>
                    <a:pt x="71107" y="197256"/>
                  </a:moveTo>
                  <a:lnTo>
                    <a:pt x="62318" y="199402"/>
                  </a:lnTo>
                  <a:lnTo>
                    <a:pt x="54114" y="212915"/>
                  </a:lnTo>
                  <a:lnTo>
                    <a:pt x="56248" y="221703"/>
                  </a:lnTo>
                  <a:lnTo>
                    <a:pt x="69748" y="229895"/>
                  </a:lnTo>
                  <a:lnTo>
                    <a:pt x="78524" y="227749"/>
                  </a:lnTo>
                  <a:lnTo>
                    <a:pt x="86740" y="214236"/>
                  </a:lnTo>
                  <a:lnTo>
                    <a:pt x="84594" y="205447"/>
                  </a:lnTo>
                  <a:lnTo>
                    <a:pt x="71107" y="197256"/>
                  </a:lnTo>
                  <a:close/>
                </a:path>
                <a:path h="838835" w="838834">
                  <a:moveTo>
                    <a:pt x="104940" y="150266"/>
                  </a:moveTo>
                  <a:lnTo>
                    <a:pt x="95986" y="151561"/>
                  </a:lnTo>
                  <a:lnTo>
                    <a:pt x="86525" y="164223"/>
                  </a:lnTo>
                  <a:lnTo>
                    <a:pt x="87807" y="173177"/>
                  </a:lnTo>
                  <a:lnTo>
                    <a:pt x="100456" y="182626"/>
                  </a:lnTo>
                  <a:lnTo>
                    <a:pt x="109410" y="181330"/>
                  </a:lnTo>
                  <a:lnTo>
                    <a:pt x="118872" y="168668"/>
                  </a:lnTo>
                  <a:lnTo>
                    <a:pt x="117576" y="159715"/>
                  </a:lnTo>
                  <a:lnTo>
                    <a:pt x="104940" y="150266"/>
                  </a:lnTo>
                  <a:close/>
                </a:path>
                <a:path h="838835" w="838834">
                  <a:moveTo>
                    <a:pt x="137693" y="108635"/>
                  </a:moveTo>
                  <a:lnTo>
                    <a:pt x="125996" y="119265"/>
                  </a:lnTo>
                  <a:lnTo>
                    <a:pt x="125564" y="128308"/>
                  </a:lnTo>
                  <a:lnTo>
                    <a:pt x="136182" y="139992"/>
                  </a:lnTo>
                  <a:lnTo>
                    <a:pt x="145211" y="140423"/>
                  </a:lnTo>
                  <a:lnTo>
                    <a:pt x="156921" y="129781"/>
                  </a:lnTo>
                  <a:lnTo>
                    <a:pt x="157352" y="120751"/>
                  </a:lnTo>
                  <a:lnTo>
                    <a:pt x="146735" y="109067"/>
                  </a:lnTo>
                  <a:lnTo>
                    <a:pt x="137693" y="108635"/>
                  </a:lnTo>
                  <a:close/>
                </a:path>
                <a:path h="838835" w="838834">
                  <a:moveTo>
                    <a:pt x="183375" y="72097"/>
                  </a:moveTo>
                  <a:lnTo>
                    <a:pt x="170713" y="81572"/>
                  </a:lnTo>
                  <a:lnTo>
                    <a:pt x="169417" y="90525"/>
                  </a:lnTo>
                  <a:lnTo>
                    <a:pt x="178866" y="103162"/>
                  </a:lnTo>
                  <a:lnTo>
                    <a:pt x="187820" y="104457"/>
                  </a:lnTo>
                  <a:lnTo>
                    <a:pt x="200482" y="94996"/>
                  </a:lnTo>
                  <a:lnTo>
                    <a:pt x="201777" y="86042"/>
                  </a:lnTo>
                  <a:lnTo>
                    <a:pt x="192328" y="73393"/>
                  </a:lnTo>
                  <a:lnTo>
                    <a:pt x="183375" y="72097"/>
                  </a:lnTo>
                  <a:close/>
                </a:path>
                <a:path h="838835" w="838834">
                  <a:moveTo>
                    <a:pt x="235318" y="42341"/>
                  </a:moveTo>
                  <a:lnTo>
                    <a:pt x="221068" y="49199"/>
                  </a:lnTo>
                  <a:lnTo>
                    <a:pt x="218084" y="57734"/>
                  </a:lnTo>
                  <a:lnTo>
                    <a:pt x="224929" y="71958"/>
                  </a:lnTo>
                  <a:lnTo>
                    <a:pt x="233476" y="74942"/>
                  </a:lnTo>
                  <a:lnTo>
                    <a:pt x="247713" y="68084"/>
                  </a:lnTo>
                  <a:lnTo>
                    <a:pt x="250710" y="59550"/>
                  </a:lnTo>
                  <a:lnTo>
                    <a:pt x="243852" y="45326"/>
                  </a:lnTo>
                  <a:lnTo>
                    <a:pt x="235318" y="42341"/>
                  </a:lnTo>
                  <a:close/>
                </a:path>
                <a:path h="838835" w="838834">
                  <a:moveTo>
                    <a:pt x="289445" y="20116"/>
                  </a:moveTo>
                  <a:lnTo>
                    <a:pt x="274599" y="25552"/>
                  </a:lnTo>
                  <a:lnTo>
                    <a:pt x="270789" y="33756"/>
                  </a:lnTo>
                  <a:lnTo>
                    <a:pt x="276212" y="48577"/>
                  </a:lnTo>
                  <a:lnTo>
                    <a:pt x="284416" y="52387"/>
                  </a:lnTo>
                  <a:lnTo>
                    <a:pt x="299262" y="46951"/>
                  </a:lnTo>
                  <a:lnTo>
                    <a:pt x="303072" y="38747"/>
                  </a:lnTo>
                  <a:lnTo>
                    <a:pt x="297649" y="23926"/>
                  </a:lnTo>
                  <a:lnTo>
                    <a:pt x="289445" y="20116"/>
                  </a:lnTo>
                  <a:close/>
                </a:path>
                <a:path h="838835" w="838834">
                  <a:moveTo>
                    <a:pt x="347675" y="5905"/>
                  </a:moveTo>
                  <a:lnTo>
                    <a:pt x="332054" y="8280"/>
                  </a:lnTo>
                  <a:lnTo>
                    <a:pt x="326694" y="15570"/>
                  </a:lnTo>
                  <a:lnTo>
                    <a:pt x="329069" y="31178"/>
                  </a:lnTo>
                  <a:lnTo>
                    <a:pt x="336359" y="36537"/>
                  </a:lnTo>
                  <a:lnTo>
                    <a:pt x="351993" y="34150"/>
                  </a:lnTo>
                  <a:lnTo>
                    <a:pt x="357339" y="26860"/>
                  </a:lnTo>
                  <a:lnTo>
                    <a:pt x="354964" y="11264"/>
                  </a:lnTo>
                  <a:lnTo>
                    <a:pt x="347675" y="5905"/>
                  </a:lnTo>
                  <a:close/>
                </a:path>
                <a:path h="838835" w="838834">
                  <a:moveTo>
                    <a:pt x="405930" y="0"/>
                  </a:moveTo>
                  <a:lnTo>
                    <a:pt x="390131" y="800"/>
                  </a:lnTo>
                  <a:lnTo>
                    <a:pt x="384073" y="7505"/>
                  </a:lnTo>
                  <a:lnTo>
                    <a:pt x="384860" y="23266"/>
                  </a:lnTo>
                  <a:lnTo>
                    <a:pt x="391579" y="29337"/>
                  </a:lnTo>
                  <a:lnTo>
                    <a:pt x="407365" y="28536"/>
                  </a:lnTo>
                  <a:lnTo>
                    <a:pt x="413435" y="21831"/>
                  </a:lnTo>
                  <a:lnTo>
                    <a:pt x="412635" y="6070"/>
                  </a:lnTo>
                  <a:lnTo>
                    <a:pt x="405930" y="0"/>
                  </a:lnTo>
                  <a:close/>
                </a:path>
                <a:path h="838835" w="838834">
                  <a:moveTo>
                    <a:pt x="448678" y="774"/>
                  </a:moveTo>
                  <a:lnTo>
                    <a:pt x="441972" y="6845"/>
                  </a:lnTo>
                  <a:lnTo>
                    <a:pt x="441172" y="22606"/>
                  </a:lnTo>
                  <a:lnTo>
                    <a:pt x="447243" y="29324"/>
                  </a:lnTo>
                  <a:lnTo>
                    <a:pt x="463029" y="30111"/>
                  </a:lnTo>
                  <a:lnTo>
                    <a:pt x="469747" y="24053"/>
                  </a:lnTo>
                  <a:lnTo>
                    <a:pt x="470534" y="8293"/>
                  </a:lnTo>
                  <a:lnTo>
                    <a:pt x="464477" y="1574"/>
                  </a:lnTo>
                  <a:lnTo>
                    <a:pt x="448678" y="774"/>
                  </a:lnTo>
                  <a:close/>
                </a:path>
                <a:path h="838835" w="838834">
                  <a:moveTo>
                    <a:pt x="508114" y="8851"/>
                  </a:moveTo>
                  <a:lnTo>
                    <a:pt x="500316" y="13462"/>
                  </a:lnTo>
                  <a:lnTo>
                    <a:pt x="496392" y="28740"/>
                  </a:lnTo>
                  <a:lnTo>
                    <a:pt x="500989" y="36525"/>
                  </a:lnTo>
                  <a:lnTo>
                    <a:pt x="516305" y="40462"/>
                  </a:lnTo>
                  <a:lnTo>
                    <a:pt x="524090" y="35864"/>
                  </a:lnTo>
                  <a:lnTo>
                    <a:pt x="528027" y="20574"/>
                  </a:lnTo>
                  <a:lnTo>
                    <a:pt x="523417" y="12788"/>
                  </a:lnTo>
                  <a:lnTo>
                    <a:pt x="508114" y="8851"/>
                  </a:lnTo>
                  <a:close/>
                </a:path>
                <a:path h="838835" w="838834">
                  <a:moveTo>
                    <a:pt x="564248" y="25450"/>
                  </a:moveTo>
                  <a:lnTo>
                    <a:pt x="556044" y="29248"/>
                  </a:lnTo>
                  <a:lnTo>
                    <a:pt x="550608" y="44068"/>
                  </a:lnTo>
                  <a:lnTo>
                    <a:pt x="554418" y="52273"/>
                  </a:lnTo>
                  <a:lnTo>
                    <a:pt x="569264" y="57721"/>
                  </a:lnTo>
                  <a:lnTo>
                    <a:pt x="577468" y="53911"/>
                  </a:lnTo>
                  <a:lnTo>
                    <a:pt x="582891" y="39090"/>
                  </a:lnTo>
                  <a:lnTo>
                    <a:pt x="579094" y="30886"/>
                  </a:lnTo>
                  <a:lnTo>
                    <a:pt x="564248" y="25450"/>
                  </a:lnTo>
                  <a:close/>
                </a:path>
                <a:path h="838835" w="838834">
                  <a:moveTo>
                    <a:pt x="619061" y="49606"/>
                  </a:moveTo>
                  <a:lnTo>
                    <a:pt x="610273" y="51752"/>
                  </a:lnTo>
                  <a:lnTo>
                    <a:pt x="602081" y="65239"/>
                  </a:lnTo>
                  <a:lnTo>
                    <a:pt x="604227" y="74028"/>
                  </a:lnTo>
                  <a:lnTo>
                    <a:pt x="617740" y="82232"/>
                  </a:lnTo>
                  <a:lnTo>
                    <a:pt x="626529" y="80086"/>
                  </a:lnTo>
                  <a:lnTo>
                    <a:pt x="634720" y="66598"/>
                  </a:lnTo>
                  <a:lnTo>
                    <a:pt x="632574" y="57810"/>
                  </a:lnTo>
                  <a:lnTo>
                    <a:pt x="619061" y="49606"/>
                  </a:lnTo>
                  <a:close/>
                </a:path>
                <a:path h="838835" w="838834">
                  <a:moveTo>
                    <a:pt x="668172" y="81381"/>
                  </a:moveTo>
                  <a:lnTo>
                    <a:pt x="659218" y="82677"/>
                  </a:lnTo>
                  <a:lnTo>
                    <a:pt x="649770" y="95313"/>
                  </a:lnTo>
                  <a:lnTo>
                    <a:pt x="651065" y="104267"/>
                  </a:lnTo>
                  <a:lnTo>
                    <a:pt x="663727" y="113741"/>
                  </a:lnTo>
                  <a:lnTo>
                    <a:pt x="672680" y="112445"/>
                  </a:lnTo>
                  <a:lnTo>
                    <a:pt x="682129" y="99809"/>
                  </a:lnTo>
                  <a:lnTo>
                    <a:pt x="680834" y="90855"/>
                  </a:lnTo>
                  <a:lnTo>
                    <a:pt x="668172" y="81381"/>
                  </a:lnTo>
                  <a:close/>
                </a:path>
                <a:path h="838835" w="838834">
                  <a:moveTo>
                    <a:pt x="705091" y="119316"/>
                  </a:moveTo>
                  <a:lnTo>
                    <a:pt x="693420" y="129946"/>
                  </a:lnTo>
                  <a:lnTo>
                    <a:pt x="693000" y="138976"/>
                  </a:lnTo>
                  <a:lnTo>
                    <a:pt x="703643" y="150672"/>
                  </a:lnTo>
                  <a:lnTo>
                    <a:pt x="712673" y="151091"/>
                  </a:lnTo>
                  <a:lnTo>
                    <a:pt x="724344" y="140474"/>
                  </a:lnTo>
                  <a:lnTo>
                    <a:pt x="724776" y="131432"/>
                  </a:lnTo>
                  <a:lnTo>
                    <a:pt x="714133" y="119748"/>
                  </a:lnTo>
                  <a:lnTo>
                    <a:pt x="705091" y="119316"/>
                  </a:lnTo>
                  <a:close/>
                </a:path>
                <a:path h="838835" w="838834">
                  <a:moveTo>
                    <a:pt x="743470" y="162687"/>
                  </a:moveTo>
                  <a:lnTo>
                    <a:pt x="730834" y="172135"/>
                  </a:lnTo>
                  <a:lnTo>
                    <a:pt x="729538" y="181089"/>
                  </a:lnTo>
                  <a:lnTo>
                    <a:pt x="739012" y="193751"/>
                  </a:lnTo>
                  <a:lnTo>
                    <a:pt x="747966" y="195046"/>
                  </a:lnTo>
                  <a:lnTo>
                    <a:pt x="760602" y="185585"/>
                  </a:lnTo>
                  <a:lnTo>
                    <a:pt x="761898" y="176631"/>
                  </a:lnTo>
                  <a:lnTo>
                    <a:pt x="752424" y="163969"/>
                  </a:lnTo>
                  <a:lnTo>
                    <a:pt x="743470" y="162687"/>
                  </a:lnTo>
                  <a:close/>
                </a:path>
                <a:path h="838835" w="838834">
                  <a:moveTo>
                    <a:pt x="777570" y="210566"/>
                  </a:moveTo>
                  <a:lnTo>
                    <a:pt x="763358" y="217398"/>
                  </a:lnTo>
                  <a:lnTo>
                    <a:pt x="760361" y="225933"/>
                  </a:lnTo>
                  <a:lnTo>
                    <a:pt x="767206" y="240182"/>
                  </a:lnTo>
                  <a:lnTo>
                    <a:pt x="775741" y="243179"/>
                  </a:lnTo>
                  <a:lnTo>
                    <a:pt x="789965" y="236347"/>
                  </a:lnTo>
                  <a:lnTo>
                    <a:pt x="792962" y="227812"/>
                  </a:lnTo>
                  <a:lnTo>
                    <a:pt x="786117" y="213550"/>
                  </a:lnTo>
                  <a:lnTo>
                    <a:pt x="777570" y="210566"/>
                  </a:lnTo>
                  <a:close/>
                </a:path>
                <a:path h="838835" w="838834">
                  <a:moveTo>
                    <a:pt x="802258" y="262966"/>
                  </a:moveTo>
                  <a:lnTo>
                    <a:pt x="787438" y="268389"/>
                  </a:lnTo>
                  <a:lnTo>
                    <a:pt x="783628" y="276593"/>
                  </a:lnTo>
                  <a:lnTo>
                    <a:pt x="789063" y="291439"/>
                  </a:lnTo>
                  <a:lnTo>
                    <a:pt x="797267" y="295249"/>
                  </a:lnTo>
                  <a:lnTo>
                    <a:pt x="812088" y="289826"/>
                  </a:lnTo>
                  <a:lnTo>
                    <a:pt x="815898" y="281622"/>
                  </a:lnTo>
                  <a:lnTo>
                    <a:pt x="810463" y="266776"/>
                  </a:lnTo>
                  <a:lnTo>
                    <a:pt x="802258" y="262966"/>
                  </a:lnTo>
                  <a:close/>
                </a:path>
                <a:path h="838835" w="838834">
                  <a:moveTo>
                    <a:pt x="820038" y="318058"/>
                  </a:moveTo>
                  <a:lnTo>
                    <a:pt x="804760" y="321995"/>
                  </a:lnTo>
                  <a:lnTo>
                    <a:pt x="800150" y="329780"/>
                  </a:lnTo>
                  <a:lnTo>
                    <a:pt x="804100" y="345097"/>
                  </a:lnTo>
                  <a:lnTo>
                    <a:pt x="811885" y="349694"/>
                  </a:lnTo>
                  <a:lnTo>
                    <a:pt x="827163" y="345757"/>
                  </a:lnTo>
                  <a:lnTo>
                    <a:pt x="831773" y="337972"/>
                  </a:lnTo>
                  <a:lnTo>
                    <a:pt x="827836" y="322656"/>
                  </a:lnTo>
                  <a:lnTo>
                    <a:pt x="820038" y="318058"/>
                  </a:lnTo>
                  <a:close/>
                </a:path>
                <a:path h="838835" w="838834">
                  <a:moveTo>
                    <a:pt x="830833" y="375780"/>
                  </a:moveTo>
                  <a:lnTo>
                    <a:pt x="815073" y="376567"/>
                  </a:lnTo>
                  <a:lnTo>
                    <a:pt x="809002" y="383273"/>
                  </a:lnTo>
                  <a:lnTo>
                    <a:pt x="809802" y="399072"/>
                  </a:lnTo>
                  <a:lnTo>
                    <a:pt x="816508" y="405142"/>
                  </a:lnTo>
                  <a:lnTo>
                    <a:pt x="832269" y="404342"/>
                  </a:lnTo>
                  <a:lnTo>
                    <a:pt x="838339" y="397624"/>
                  </a:lnTo>
                  <a:lnTo>
                    <a:pt x="837539" y="381838"/>
                  </a:lnTo>
                  <a:lnTo>
                    <a:pt x="830833" y="375780"/>
                  </a:lnTo>
                  <a:close/>
                </a:path>
                <a:path h="838835" w="838834">
                  <a:moveTo>
                    <a:pt x="816521" y="432879"/>
                  </a:moveTo>
                  <a:lnTo>
                    <a:pt x="809815" y="438950"/>
                  </a:lnTo>
                  <a:lnTo>
                    <a:pt x="809015" y="454736"/>
                  </a:lnTo>
                  <a:lnTo>
                    <a:pt x="815085" y="461441"/>
                  </a:lnTo>
                  <a:lnTo>
                    <a:pt x="830846" y="462241"/>
                  </a:lnTo>
                  <a:lnTo>
                    <a:pt x="837552" y="456171"/>
                  </a:lnTo>
                  <a:lnTo>
                    <a:pt x="838352" y="440385"/>
                  </a:lnTo>
                  <a:lnTo>
                    <a:pt x="832281" y="433679"/>
                  </a:lnTo>
                  <a:lnTo>
                    <a:pt x="816521" y="432879"/>
                  </a:lnTo>
                  <a:close/>
                </a:path>
                <a:path h="838835" w="838834">
                  <a:moveTo>
                    <a:pt x="811961" y="488340"/>
                  </a:moveTo>
                  <a:lnTo>
                    <a:pt x="804176" y="492937"/>
                  </a:lnTo>
                  <a:lnTo>
                    <a:pt x="800239" y="508241"/>
                  </a:lnTo>
                  <a:lnTo>
                    <a:pt x="804837" y="516039"/>
                  </a:lnTo>
                  <a:lnTo>
                    <a:pt x="820127" y="519963"/>
                  </a:lnTo>
                  <a:lnTo>
                    <a:pt x="827912" y="515366"/>
                  </a:lnTo>
                  <a:lnTo>
                    <a:pt x="831850" y="500049"/>
                  </a:lnTo>
                  <a:lnTo>
                    <a:pt x="827252" y="492264"/>
                  </a:lnTo>
                  <a:lnTo>
                    <a:pt x="811961" y="488340"/>
                  </a:lnTo>
                  <a:close/>
                </a:path>
                <a:path h="838835" w="838834">
                  <a:moveTo>
                    <a:pt x="797382" y="542785"/>
                  </a:moveTo>
                  <a:lnTo>
                    <a:pt x="789177" y="546595"/>
                  </a:lnTo>
                  <a:lnTo>
                    <a:pt x="783742" y="561441"/>
                  </a:lnTo>
                  <a:lnTo>
                    <a:pt x="787552" y="569645"/>
                  </a:lnTo>
                  <a:lnTo>
                    <a:pt x="802373" y="575068"/>
                  </a:lnTo>
                  <a:lnTo>
                    <a:pt x="810577" y="571258"/>
                  </a:lnTo>
                  <a:lnTo>
                    <a:pt x="816013" y="556412"/>
                  </a:lnTo>
                  <a:lnTo>
                    <a:pt x="812203" y="548208"/>
                  </a:lnTo>
                  <a:lnTo>
                    <a:pt x="797382" y="542785"/>
                  </a:lnTo>
                  <a:close/>
                </a:path>
                <a:path h="838835" w="838834">
                  <a:moveTo>
                    <a:pt x="775881" y="594868"/>
                  </a:moveTo>
                  <a:lnTo>
                    <a:pt x="767346" y="597865"/>
                  </a:lnTo>
                  <a:lnTo>
                    <a:pt x="760501" y="612114"/>
                  </a:lnTo>
                  <a:lnTo>
                    <a:pt x="763498" y="620649"/>
                  </a:lnTo>
                  <a:lnTo>
                    <a:pt x="777709" y="627481"/>
                  </a:lnTo>
                  <a:lnTo>
                    <a:pt x="786256" y="624497"/>
                  </a:lnTo>
                  <a:lnTo>
                    <a:pt x="793102" y="610235"/>
                  </a:lnTo>
                  <a:lnTo>
                    <a:pt x="790105" y="601700"/>
                  </a:lnTo>
                  <a:lnTo>
                    <a:pt x="775881" y="594868"/>
                  </a:lnTo>
                  <a:close/>
                </a:path>
                <a:path h="838835" w="838834">
                  <a:moveTo>
                    <a:pt x="748169" y="643039"/>
                  </a:moveTo>
                  <a:lnTo>
                    <a:pt x="739216" y="644321"/>
                  </a:lnTo>
                  <a:lnTo>
                    <a:pt x="729741" y="656983"/>
                  </a:lnTo>
                  <a:lnTo>
                    <a:pt x="731024" y="665937"/>
                  </a:lnTo>
                  <a:lnTo>
                    <a:pt x="743661" y="675398"/>
                  </a:lnTo>
                  <a:lnTo>
                    <a:pt x="752614" y="674103"/>
                  </a:lnTo>
                  <a:lnTo>
                    <a:pt x="762088" y="661454"/>
                  </a:lnTo>
                  <a:lnTo>
                    <a:pt x="760806" y="652500"/>
                  </a:lnTo>
                  <a:lnTo>
                    <a:pt x="748169" y="643039"/>
                  </a:lnTo>
                  <a:close/>
                </a:path>
                <a:path h="838835" w="838834">
                  <a:moveTo>
                    <a:pt x="712901" y="687006"/>
                  </a:moveTo>
                  <a:lnTo>
                    <a:pt x="703872" y="687425"/>
                  </a:lnTo>
                  <a:lnTo>
                    <a:pt x="693216" y="699109"/>
                  </a:lnTo>
                  <a:lnTo>
                    <a:pt x="693635" y="708152"/>
                  </a:lnTo>
                  <a:lnTo>
                    <a:pt x="705307" y="718781"/>
                  </a:lnTo>
                  <a:lnTo>
                    <a:pt x="714336" y="718362"/>
                  </a:lnTo>
                  <a:lnTo>
                    <a:pt x="724992" y="706678"/>
                  </a:lnTo>
                  <a:lnTo>
                    <a:pt x="724573" y="697636"/>
                  </a:lnTo>
                  <a:lnTo>
                    <a:pt x="712901" y="687006"/>
                  </a:lnTo>
                  <a:close/>
                </a:path>
                <a:path h="838835" w="838834">
                  <a:moveTo>
                    <a:pt x="663968" y="724408"/>
                  </a:moveTo>
                  <a:lnTo>
                    <a:pt x="651319" y="733882"/>
                  </a:lnTo>
                  <a:lnTo>
                    <a:pt x="650036" y="742835"/>
                  </a:lnTo>
                  <a:lnTo>
                    <a:pt x="659485" y="755472"/>
                  </a:lnTo>
                  <a:lnTo>
                    <a:pt x="668439" y="756754"/>
                  </a:lnTo>
                  <a:lnTo>
                    <a:pt x="681101" y="747280"/>
                  </a:lnTo>
                  <a:lnTo>
                    <a:pt x="682383" y="738327"/>
                  </a:lnTo>
                  <a:lnTo>
                    <a:pt x="672922" y="725690"/>
                  </a:lnTo>
                  <a:lnTo>
                    <a:pt x="663968" y="724408"/>
                  </a:lnTo>
                  <a:close/>
                </a:path>
                <a:path h="838835" w="838834">
                  <a:moveTo>
                    <a:pt x="618032" y="755929"/>
                  </a:moveTo>
                  <a:lnTo>
                    <a:pt x="604507" y="764133"/>
                  </a:lnTo>
                  <a:lnTo>
                    <a:pt x="602360" y="772922"/>
                  </a:lnTo>
                  <a:lnTo>
                    <a:pt x="610539" y="786409"/>
                  </a:lnTo>
                  <a:lnTo>
                    <a:pt x="619328" y="788568"/>
                  </a:lnTo>
                  <a:lnTo>
                    <a:pt x="632840" y="780376"/>
                  </a:lnTo>
                  <a:lnTo>
                    <a:pt x="635000" y="771588"/>
                  </a:lnTo>
                  <a:lnTo>
                    <a:pt x="626821" y="758088"/>
                  </a:lnTo>
                  <a:lnTo>
                    <a:pt x="618032" y="755929"/>
                  </a:lnTo>
                  <a:close/>
                </a:path>
                <a:path h="838835" w="838834">
                  <a:moveTo>
                    <a:pt x="569569" y="780516"/>
                  </a:moveTo>
                  <a:lnTo>
                    <a:pt x="554723" y="785952"/>
                  </a:lnTo>
                  <a:lnTo>
                    <a:pt x="550913" y="794156"/>
                  </a:lnTo>
                  <a:lnTo>
                    <a:pt x="556336" y="808977"/>
                  </a:lnTo>
                  <a:lnTo>
                    <a:pt x="564540" y="812787"/>
                  </a:lnTo>
                  <a:lnTo>
                    <a:pt x="579386" y="807351"/>
                  </a:lnTo>
                  <a:lnTo>
                    <a:pt x="583196" y="799147"/>
                  </a:lnTo>
                  <a:lnTo>
                    <a:pt x="577773" y="784326"/>
                  </a:lnTo>
                  <a:lnTo>
                    <a:pt x="569569" y="780516"/>
                  </a:lnTo>
                  <a:close/>
                </a:path>
                <a:path h="838835" w="838834">
                  <a:moveTo>
                    <a:pt x="516610" y="797788"/>
                  </a:moveTo>
                  <a:lnTo>
                    <a:pt x="501307" y="801725"/>
                  </a:lnTo>
                  <a:lnTo>
                    <a:pt x="496709" y="809523"/>
                  </a:lnTo>
                  <a:lnTo>
                    <a:pt x="500633" y="824801"/>
                  </a:lnTo>
                  <a:lnTo>
                    <a:pt x="508431" y="829398"/>
                  </a:lnTo>
                  <a:lnTo>
                    <a:pt x="523735" y="825461"/>
                  </a:lnTo>
                  <a:lnTo>
                    <a:pt x="528345" y="817676"/>
                  </a:lnTo>
                  <a:lnTo>
                    <a:pt x="524408" y="802386"/>
                  </a:lnTo>
                  <a:lnTo>
                    <a:pt x="516610" y="797788"/>
                  </a:lnTo>
                  <a:close/>
                </a:path>
                <a:path h="838835" w="838834">
                  <a:moveTo>
                    <a:pt x="463359" y="808202"/>
                  </a:moveTo>
                  <a:lnTo>
                    <a:pt x="447560" y="809002"/>
                  </a:lnTo>
                  <a:lnTo>
                    <a:pt x="441502" y="815708"/>
                  </a:lnTo>
                  <a:lnTo>
                    <a:pt x="442290" y="831469"/>
                  </a:lnTo>
                  <a:lnTo>
                    <a:pt x="449008" y="837539"/>
                  </a:lnTo>
                  <a:lnTo>
                    <a:pt x="464794" y="836739"/>
                  </a:lnTo>
                  <a:lnTo>
                    <a:pt x="470865" y="830033"/>
                  </a:lnTo>
                  <a:lnTo>
                    <a:pt x="470065" y="814273"/>
                  </a:lnTo>
                  <a:lnTo>
                    <a:pt x="463359" y="808202"/>
                  </a:lnTo>
                  <a:close/>
                </a:path>
                <a:path h="838835" w="838834">
                  <a:moveTo>
                    <a:pt x="391896" y="809015"/>
                  </a:moveTo>
                  <a:lnTo>
                    <a:pt x="385190" y="815086"/>
                  </a:lnTo>
                  <a:lnTo>
                    <a:pt x="384390" y="830846"/>
                  </a:lnTo>
                  <a:lnTo>
                    <a:pt x="390461" y="837565"/>
                  </a:lnTo>
                  <a:lnTo>
                    <a:pt x="406247" y="838352"/>
                  </a:lnTo>
                  <a:lnTo>
                    <a:pt x="412965" y="832294"/>
                  </a:lnTo>
                  <a:lnTo>
                    <a:pt x="413753" y="816521"/>
                  </a:lnTo>
                  <a:lnTo>
                    <a:pt x="407682" y="809815"/>
                  </a:lnTo>
                  <a:lnTo>
                    <a:pt x="391896" y="809015"/>
                  </a:lnTo>
                  <a:close/>
                </a:path>
                <a:path h="838835" w="838834">
                  <a:moveTo>
                    <a:pt x="336676" y="801852"/>
                  </a:moveTo>
                  <a:lnTo>
                    <a:pt x="329387" y="807212"/>
                  </a:lnTo>
                  <a:lnTo>
                    <a:pt x="327012" y="822807"/>
                  </a:lnTo>
                  <a:lnTo>
                    <a:pt x="332371" y="830097"/>
                  </a:lnTo>
                  <a:lnTo>
                    <a:pt x="347992" y="832485"/>
                  </a:lnTo>
                  <a:lnTo>
                    <a:pt x="355282" y="827125"/>
                  </a:lnTo>
                  <a:lnTo>
                    <a:pt x="357670" y="811530"/>
                  </a:lnTo>
                  <a:lnTo>
                    <a:pt x="352310" y="804240"/>
                  </a:lnTo>
                  <a:lnTo>
                    <a:pt x="336676" y="801852"/>
                  </a:lnTo>
                  <a:close/>
                </a:path>
                <a:path h="838835" w="838834">
                  <a:moveTo>
                    <a:pt x="284721" y="786066"/>
                  </a:moveTo>
                  <a:lnTo>
                    <a:pt x="276517" y="789876"/>
                  </a:lnTo>
                  <a:lnTo>
                    <a:pt x="271094" y="804697"/>
                  </a:lnTo>
                  <a:lnTo>
                    <a:pt x="274904" y="812901"/>
                  </a:lnTo>
                  <a:lnTo>
                    <a:pt x="289750" y="818324"/>
                  </a:lnTo>
                  <a:lnTo>
                    <a:pt x="297954" y="814514"/>
                  </a:lnTo>
                  <a:lnTo>
                    <a:pt x="303377" y="799693"/>
                  </a:lnTo>
                  <a:lnTo>
                    <a:pt x="299567" y="791489"/>
                  </a:lnTo>
                  <a:lnTo>
                    <a:pt x="284721" y="786066"/>
                  </a:lnTo>
                  <a:close/>
                </a:path>
                <a:path h="838835" w="838834">
                  <a:moveTo>
                    <a:pt x="233756" y="763536"/>
                  </a:moveTo>
                  <a:lnTo>
                    <a:pt x="225209" y="766533"/>
                  </a:lnTo>
                  <a:lnTo>
                    <a:pt x="218376" y="780757"/>
                  </a:lnTo>
                  <a:lnTo>
                    <a:pt x="221373" y="789292"/>
                  </a:lnTo>
                  <a:lnTo>
                    <a:pt x="235623" y="796137"/>
                  </a:lnTo>
                  <a:lnTo>
                    <a:pt x="244157" y="793140"/>
                  </a:lnTo>
                  <a:lnTo>
                    <a:pt x="250990" y="778916"/>
                  </a:lnTo>
                  <a:lnTo>
                    <a:pt x="247992" y="770382"/>
                  </a:lnTo>
                  <a:lnTo>
                    <a:pt x="233756" y="763536"/>
                  </a:lnTo>
                  <a:close/>
                </a:path>
                <a:path h="838835" w="838834">
                  <a:moveTo>
                    <a:pt x="188086" y="734072"/>
                  </a:moveTo>
                  <a:lnTo>
                    <a:pt x="179133" y="735368"/>
                  </a:lnTo>
                  <a:lnTo>
                    <a:pt x="169672" y="748004"/>
                  </a:lnTo>
                  <a:lnTo>
                    <a:pt x="170967" y="756958"/>
                  </a:lnTo>
                  <a:lnTo>
                    <a:pt x="183629" y="766432"/>
                  </a:lnTo>
                  <a:lnTo>
                    <a:pt x="192582" y="765136"/>
                  </a:lnTo>
                  <a:lnTo>
                    <a:pt x="202031" y="752500"/>
                  </a:lnTo>
                  <a:lnTo>
                    <a:pt x="200736" y="743546"/>
                  </a:lnTo>
                  <a:lnTo>
                    <a:pt x="188086" y="734072"/>
                  </a:lnTo>
                  <a:close/>
                </a:path>
                <a:path h="838835" w="838834">
                  <a:moveTo>
                    <a:pt x="145465" y="698144"/>
                  </a:moveTo>
                  <a:lnTo>
                    <a:pt x="136436" y="698563"/>
                  </a:lnTo>
                  <a:lnTo>
                    <a:pt x="125806" y="710234"/>
                  </a:lnTo>
                  <a:lnTo>
                    <a:pt x="126237" y="719277"/>
                  </a:lnTo>
                  <a:lnTo>
                    <a:pt x="137922" y="729919"/>
                  </a:lnTo>
                  <a:lnTo>
                    <a:pt x="146964" y="729488"/>
                  </a:lnTo>
                  <a:lnTo>
                    <a:pt x="157581" y="717816"/>
                  </a:lnTo>
                  <a:lnTo>
                    <a:pt x="157162" y="708787"/>
                  </a:lnTo>
                  <a:lnTo>
                    <a:pt x="145465" y="698144"/>
                  </a:lnTo>
                  <a:close/>
                </a:path>
                <a:path h="838835" w="838834">
                  <a:moveTo>
                    <a:pt x="100634" y="655967"/>
                  </a:moveTo>
                  <a:lnTo>
                    <a:pt x="87998" y="665416"/>
                  </a:lnTo>
                  <a:lnTo>
                    <a:pt x="86715" y="674370"/>
                  </a:lnTo>
                  <a:lnTo>
                    <a:pt x="96177" y="687031"/>
                  </a:lnTo>
                  <a:lnTo>
                    <a:pt x="105130" y="688327"/>
                  </a:lnTo>
                  <a:lnTo>
                    <a:pt x="117767" y="678878"/>
                  </a:lnTo>
                  <a:lnTo>
                    <a:pt x="119062" y="669925"/>
                  </a:lnTo>
                  <a:lnTo>
                    <a:pt x="109588" y="657263"/>
                  </a:lnTo>
                  <a:lnTo>
                    <a:pt x="100634" y="655967"/>
                  </a:lnTo>
                  <a:close/>
                </a:path>
                <a:path h="838835" w="838834">
                  <a:moveTo>
                    <a:pt x="69913" y="608723"/>
                  </a:moveTo>
                  <a:lnTo>
                    <a:pt x="56426" y="616915"/>
                  </a:lnTo>
                  <a:lnTo>
                    <a:pt x="54279" y="625703"/>
                  </a:lnTo>
                  <a:lnTo>
                    <a:pt x="62483" y="639216"/>
                  </a:lnTo>
                  <a:lnTo>
                    <a:pt x="71272" y="641362"/>
                  </a:lnTo>
                  <a:lnTo>
                    <a:pt x="84759" y="633171"/>
                  </a:lnTo>
                  <a:lnTo>
                    <a:pt x="86906" y="624382"/>
                  </a:lnTo>
                  <a:lnTo>
                    <a:pt x="78701" y="610870"/>
                  </a:lnTo>
                  <a:lnTo>
                    <a:pt x="69913" y="608723"/>
                  </a:lnTo>
                  <a:close/>
                </a:path>
                <a:path h="838835" w="838834">
                  <a:moveTo>
                    <a:pt x="47294" y="557949"/>
                  </a:moveTo>
                  <a:lnTo>
                    <a:pt x="32473" y="563372"/>
                  </a:lnTo>
                  <a:lnTo>
                    <a:pt x="28676" y="571576"/>
                  </a:lnTo>
                  <a:lnTo>
                    <a:pt x="34112" y="586422"/>
                  </a:lnTo>
                  <a:lnTo>
                    <a:pt x="42316" y="590232"/>
                  </a:lnTo>
                  <a:lnTo>
                    <a:pt x="57137" y="584809"/>
                  </a:lnTo>
                  <a:lnTo>
                    <a:pt x="60947" y="576592"/>
                  </a:lnTo>
                  <a:lnTo>
                    <a:pt x="55499" y="561746"/>
                  </a:lnTo>
                  <a:lnTo>
                    <a:pt x="47294" y="557949"/>
                  </a:lnTo>
                  <a:close/>
                </a:path>
                <a:path h="838835" w="838834">
                  <a:moveTo>
                    <a:pt x="31191" y="503974"/>
                  </a:moveTo>
                  <a:lnTo>
                    <a:pt x="15900" y="507898"/>
                  </a:lnTo>
                  <a:lnTo>
                    <a:pt x="11302" y="515683"/>
                  </a:lnTo>
                  <a:lnTo>
                    <a:pt x="15239" y="530999"/>
                  </a:lnTo>
                  <a:lnTo>
                    <a:pt x="23025" y="535597"/>
                  </a:lnTo>
                  <a:lnTo>
                    <a:pt x="38303" y="531672"/>
                  </a:lnTo>
                  <a:lnTo>
                    <a:pt x="42913" y="523887"/>
                  </a:lnTo>
                  <a:lnTo>
                    <a:pt x="38976" y="508571"/>
                  </a:lnTo>
                  <a:lnTo>
                    <a:pt x="31191" y="503974"/>
                  </a:lnTo>
                  <a:close/>
                </a:path>
                <a:path h="838835" w="838834">
                  <a:moveTo>
                    <a:pt x="22212" y="448322"/>
                  </a:moveTo>
                  <a:lnTo>
                    <a:pt x="6603" y="450710"/>
                  </a:lnTo>
                  <a:lnTo>
                    <a:pt x="1244" y="458000"/>
                  </a:lnTo>
                  <a:lnTo>
                    <a:pt x="3632" y="473621"/>
                  </a:lnTo>
                  <a:lnTo>
                    <a:pt x="10922" y="478980"/>
                  </a:lnTo>
                  <a:lnTo>
                    <a:pt x="26530" y="476605"/>
                  </a:lnTo>
                  <a:lnTo>
                    <a:pt x="31889" y="469315"/>
                  </a:lnTo>
                  <a:lnTo>
                    <a:pt x="29502" y="453682"/>
                  </a:lnTo>
                  <a:lnTo>
                    <a:pt x="22212" y="448322"/>
                  </a:lnTo>
                  <a:close/>
                </a:path>
              </a:pathLst>
            </a:custGeom>
            <a:solidFill>
              <a:srgbClr val="FFFFFF">
                <a:alpha val="67839"/>
              </a:srgbClr>
            </a:solidFill>
          </p:spPr>
          <p:txBody>
            <a:bodyPr bIns="0" lIns="0" numCol="1" rIns="0" rtlCol="0" tIns="0" wrap="square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0308780" y="5015565"/>
              <a:ext cx="652145" cy="102870"/>
            </a:xfrm>
            <a:custGeom>
              <a:avLst/>
              <a:gdLst/>
              <a:ahLst/>
              <a:cxnLst/>
              <a:rect b="b" l="l" r="r" t="t"/>
              <a:pathLst>
                <a:path h="102870" w="652145">
                  <a:moveTo>
                    <a:pt x="0" y="102661"/>
                  </a:moveTo>
                  <a:lnTo>
                    <a:pt x="652026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bIns="0" lIns="0" numCol="1" rIns="0" rtlCol="0" tIns="0" wrap="square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352701" y="4399597"/>
              <a:ext cx="1955800" cy="718820"/>
            </a:xfrm>
            <a:custGeom>
              <a:avLst/>
              <a:gdLst/>
              <a:ahLst/>
              <a:cxnLst/>
              <a:rect b="b" l="l" r="r" t="t"/>
              <a:pathLst>
                <a:path h="718820" w="1955800">
                  <a:moveTo>
                    <a:pt x="0" y="205927"/>
                  </a:moveTo>
                  <a:lnTo>
                    <a:pt x="651094" y="410143"/>
                  </a:lnTo>
                  <a:lnTo>
                    <a:pt x="1303370" y="0"/>
                  </a:lnTo>
                  <a:lnTo>
                    <a:pt x="1955641" y="71863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bIns="0" lIns="0" numCol="1" rIns="0" rtlCol="0" tIns="0" wrap="square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352701" y="4091622"/>
              <a:ext cx="2608580" cy="924560"/>
            </a:xfrm>
            <a:custGeom>
              <a:avLst/>
              <a:gdLst/>
              <a:ahLst/>
              <a:cxnLst/>
              <a:rect b="b" l="l" r="r" t="t"/>
              <a:pathLst>
                <a:path h="924560" w="2608579">
                  <a:moveTo>
                    <a:pt x="0" y="0"/>
                  </a:moveTo>
                  <a:lnTo>
                    <a:pt x="651094" y="102432"/>
                  </a:lnTo>
                  <a:lnTo>
                    <a:pt x="1303370" y="923954"/>
                  </a:lnTo>
                  <a:lnTo>
                    <a:pt x="1955641" y="410280"/>
                  </a:lnTo>
                  <a:lnTo>
                    <a:pt x="2608101" y="513912"/>
                  </a:lnTo>
                </a:path>
              </a:pathLst>
            </a:custGeom>
            <a:ln w="50800">
              <a:solidFill>
                <a:srgbClr val="92D050"/>
              </a:solidFill>
            </a:ln>
          </p:spPr>
          <p:txBody>
            <a:bodyPr bIns="0" lIns="0" numCol="1" rIns="0" rtlCol="0" tIns="0" wrap="square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352701" y="2757017"/>
              <a:ext cx="2608580" cy="2258695"/>
            </a:xfrm>
            <a:custGeom>
              <a:avLst/>
              <a:gdLst/>
              <a:ahLst/>
              <a:cxnLst/>
              <a:rect b="b" l="l" r="r" t="t"/>
              <a:pathLst>
                <a:path h="2258695" w="2608579">
                  <a:moveTo>
                    <a:pt x="0" y="2258551"/>
                  </a:moveTo>
                  <a:lnTo>
                    <a:pt x="651094" y="2258551"/>
                  </a:lnTo>
                  <a:lnTo>
                    <a:pt x="1303370" y="1641250"/>
                  </a:lnTo>
                  <a:lnTo>
                    <a:pt x="1955641" y="1129180"/>
                  </a:lnTo>
                  <a:lnTo>
                    <a:pt x="2608101" y="0"/>
                  </a:lnTo>
                </a:path>
              </a:pathLst>
            </a:custGeom>
            <a:ln w="76200">
              <a:solidFill>
                <a:srgbClr val="0074AF"/>
              </a:solidFill>
            </a:ln>
          </p:spPr>
          <p:txBody>
            <a:bodyPr bIns="0" lIns="0" numCol="1" rIns="0" rtlCol="0" tIns="0" wrap="square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247659" y="4910264"/>
              <a:ext cx="213360" cy="213360"/>
            </a:xfrm>
            <a:custGeom>
              <a:avLst/>
              <a:gdLst/>
              <a:ahLst/>
              <a:cxnLst/>
              <a:rect b="b" l="l" r="r" t="t"/>
              <a:pathLst>
                <a:path h="213360" w="213359">
                  <a:moveTo>
                    <a:pt x="213360" y="106680"/>
                  </a:moveTo>
                  <a:lnTo>
                    <a:pt x="204976" y="148204"/>
                  </a:lnTo>
                  <a:lnTo>
                    <a:pt x="182114" y="182114"/>
                  </a:lnTo>
                  <a:lnTo>
                    <a:pt x="148204" y="204976"/>
                  </a:lnTo>
                  <a:lnTo>
                    <a:pt x="106680" y="213360"/>
                  </a:lnTo>
                  <a:lnTo>
                    <a:pt x="65155" y="204976"/>
                  </a:lnTo>
                  <a:lnTo>
                    <a:pt x="31245" y="182114"/>
                  </a:lnTo>
                  <a:lnTo>
                    <a:pt x="8383" y="148204"/>
                  </a:lnTo>
                  <a:lnTo>
                    <a:pt x="0" y="106680"/>
                  </a:lnTo>
                  <a:lnTo>
                    <a:pt x="8383" y="65155"/>
                  </a:lnTo>
                  <a:lnTo>
                    <a:pt x="31245" y="31245"/>
                  </a:lnTo>
                  <a:lnTo>
                    <a:pt x="65155" y="8383"/>
                  </a:lnTo>
                  <a:lnTo>
                    <a:pt x="106680" y="0"/>
                  </a:lnTo>
                  <a:lnTo>
                    <a:pt x="148204" y="8383"/>
                  </a:lnTo>
                  <a:lnTo>
                    <a:pt x="182114" y="31245"/>
                  </a:lnTo>
                  <a:lnTo>
                    <a:pt x="204976" y="65155"/>
                  </a:lnTo>
                  <a:lnTo>
                    <a:pt x="213360" y="106680"/>
                  </a:lnTo>
                  <a:close/>
                </a:path>
              </a:pathLst>
            </a:custGeom>
            <a:ln w="50800">
              <a:solidFill>
                <a:srgbClr val="0074AF"/>
              </a:solidFill>
            </a:ln>
          </p:spPr>
          <p:txBody>
            <a:bodyPr bIns="0" lIns="0" numCol="1" rIns="0" rtlCol="0" tIns="0" wrap="square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899931" y="4910264"/>
              <a:ext cx="213360" cy="213360"/>
            </a:xfrm>
            <a:custGeom>
              <a:avLst/>
              <a:gdLst/>
              <a:ahLst/>
              <a:cxnLst/>
              <a:rect b="b" l="l" r="r" t="t"/>
              <a:pathLst>
                <a:path h="213360" w="213359">
                  <a:moveTo>
                    <a:pt x="213360" y="106680"/>
                  </a:moveTo>
                  <a:lnTo>
                    <a:pt x="204976" y="148204"/>
                  </a:lnTo>
                  <a:lnTo>
                    <a:pt x="182114" y="182114"/>
                  </a:lnTo>
                  <a:lnTo>
                    <a:pt x="148204" y="204976"/>
                  </a:lnTo>
                  <a:lnTo>
                    <a:pt x="106680" y="213360"/>
                  </a:lnTo>
                  <a:lnTo>
                    <a:pt x="65155" y="204976"/>
                  </a:lnTo>
                  <a:lnTo>
                    <a:pt x="31245" y="182114"/>
                  </a:lnTo>
                  <a:lnTo>
                    <a:pt x="8383" y="148204"/>
                  </a:lnTo>
                  <a:lnTo>
                    <a:pt x="0" y="106680"/>
                  </a:lnTo>
                  <a:lnTo>
                    <a:pt x="8383" y="65155"/>
                  </a:lnTo>
                  <a:lnTo>
                    <a:pt x="31245" y="31245"/>
                  </a:lnTo>
                  <a:lnTo>
                    <a:pt x="65155" y="8383"/>
                  </a:lnTo>
                  <a:lnTo>
                    <a:pt x="106680" y="0"/>
                  </a:lnTo>
                  <a:lnTo>
                    <a:pt x="148204" y="8383"/>
                  </a:lnTo>
                  <a:lnTo>
                    <a:pt x="182114" y="31245"/>
                  </a:lnTo>
                  <a:lnTo>
                    <a:pt x="204976" y="65155"/>
                  </a:lnTo>
                  <a:lnTo>
                    <a:pt x="213360" y="106680"/>
                  </a:lnTo>
                  <a:close/>
                </a:path>
              </a:pathLst>
            </a:custGeom>
            <a:ln w="50800">
              <a:solidFill>
                <a:srgbClr val="0074AF"/>
              </a:solidFill>
            </a:ln>
          </p:spPr>
          <p:txBody>
            <a:bodyPr bIns="0" lIns="0" numCol="1" rIns="0" rtlCol="0" tIns="0" wrap="square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9552203" y="4294568"/>
              <a:ext cx="213360" cy="213360"/>
            </a:xfrm>
            <a:custGeom>
              <a:avLst/>
              <a:gdLst/>
              <a:ahLst/>
              <a:cxnLst/>
              <a:rect b="b" l="l" r="r" t="t"/>
              <a:pathLst>
                <a:path h="213360" w="213359">
                  <a:moveTo>
                    <a:pt x="213360" y="106680"/>
                  </a:moveTo>
                  <a:lnTo>
                    <a:pt x="204976" y="148204"/>
                  </a:lnTo>
                  <a:lnTo>
                    <a:pt x="182114" y="182114"/>
                  </a:lnTo>
                  <a:lnTo>
                    <a:pt x="148204" y="204976"/>
                  </a:lnTo>
                  <a:lnTo>
                    <a:pt x="106680" y="213360"/>
                  </a:lnTo>
                  <a:lnTo>
                    <a:pt x="65155" y="204976"/>
                  </a:lnTo>
                  <a:lnTo>
                    <a:pt x="31245" y="182114"/>
                  </a:lnTo>
                  <a:lnTo>
                    <a:pt x="8383" y="148204"/>
                  </a:lnTo>
                  <a:lnTo>
                    <a:pt x="0" y="106680"/>
                  </a:lnTo>
                  <a:lnTo>
                    <a:pt x="8383" y="65155"/>
                  </a:lnTo>
                  <a:lnTo>
                    <a:pt x="31245" y="31245"/>
                  </a:lnTo>
                  <a:lnTo>
                    <a:pt x="65155" y="8383"/>
                  </a:lnTo>
                  <a:lnTo>
                    <a:pt x="106680" y="0"/>
                  </a:lnTo>
                  <a:lnTo>
                    <a:pt x="148204" y="8383"/>
                  </a:lnTo>
                  <a:lnTo>
                    <a:pt x="182114" y="31245"/>
                  </a:lnTo>
                  <a:lnTo>
                    <a:pt x="204976" y="65155"/>
                  </a:lnTo>
                  <a:lnTo>
                    <a:pt x="213360" y="106680"/>
                  </a:lnTo>
                  <a:close/>
                </a:path>
              </a:pathLst>
            </a:custGeom>
            <a:ln w="50800">
              <a:solidFill>
                <a:srgbClr val="0074AF"/>
              </a:solidFill>
            </a:ln>
          </p:spPr>
          <p:txBody>
            <a:bodyPr bIns="0" lIns="0" numCol="1" rIns="0" rtlCol="0" tIns="0" wrap="square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0204475" y="3782504"/>
              <a:ext cx="213360" cy="213360"/>
            </a:xfrm>
            <a:custGeom>
              <a:avLst/>
              <a:gdLst/>
              <a:ahLst/>
              <a:cxnLst/>
              <a:rect b="b" l="l" r="r" t="t"/>
              <a:pathLst>
                <a:path h="213360" w="213359">
                  <a:moveTo>
                    <a:pt x="213360" y="106680"/>
                  </a:moveTo>
                  <a:lnTo>
                    <a:pt x="204976" y="148204"/>
                  </a:lnTo>
                  <a:lnTo>
                    <a:pt x="182114" y="182114"/>
                  </a:lnTo>
                  <a:lnTo>
                    <a:pt x="148204" y="204976"/>
                  </a:lnTo>
                  <a:lnTo>
                    <a:pt x="106680" y="213360"/>
                  </a:lnTo>
                  <a:lnTo>
                    <a:pt x="65155" y="204976"/>
                  </a:lnTo>
                  <a:lnTo>
                    <a:pt x="31245" y="182114"/>
                  </a:lnTo>
                  <a:lnTo>
                    <a:pt x="8383" y="148204"/>
                  </a:lnTo>
                  <a:lnTo>
                    <a:pt x="0" y="106680"/>
                  </a:lnTo>
                  <a:lnTo>
                    <a:pt x="8383" y="65155"/>
                  </a:lnTo>
                  <a:lnTo>
                    <a:pt x="31245" y="31245"/>
                  </a:lnTo>
                  <a:lnTo>
                    <a:pt x="65155" y="8383"/>
                  </a:lnTo>
                  <a:lnTo>
                    <a:pt x="106680" y="0"/>
                  </a:lnTo>
                  <a:lnTo>
                    <a:pt x="148204" y="8383"/>
                  </a:lnTo>
                  <a:lnTo>
                    <a:pt x="182114" y="31245"/>
                  </a:lnTo>
                  <a:lnTo>
                    <a:pt x="204976" y="65155"/>
                  </a:lnTo>
                  <a:lnTo>
                    <a:pt x="213360" y="106680"/>
                  </a:lnTo>
                  <a:close/>
                </a:path>
              </a:pathLst>
            </a:custGeom>
            <a:ln w="50800">
              <a:solidFill>
                <a:srgbClr val="0074AF"/>
              </a:solidFill>
            </a:ln>
          </p:spPr>
          <p:txBody>
            <a:bodyPr bIns="0" lIns="0" numCol="1" rIns="0" rtlCol="0" tIns="0" wrap="square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0856747" y="2651696"/>
              <a:ext cx="213360" cy="213360"/>
            </a:xfrm>
            <a:custGeom>
              <a:avLst/>
              <a:gdLst/>
              <a:ahLst/>
              <a:cxnLst/>
              <a:rect b="b" l="l" r="r" t="t"/>
              <a:pathLst>
                <a:path h="213360" w="213359">
                  <a:moveTo>
                    <a:pt x="213360" y="106680"/>
                  </a:moveTo>
                  <a:lnTo>
                    <a:pt x="204976" y="148204"/>
                  </a:lnTo>
                  <a:lnTo>
                    <a:pt x="182114" y="182114"/>
                  </a:lnTo>
                  <a:lnTo>
                    <a:pt x="148204" y="204976"/>
                  </a:lnTo>
                  <a:lnTo>
                    <a:pt x="106680" y="213360"/>
                  </a:lnTo>
                  <a:lnTo>
                    <a:pt x="65155" y="204976"/>
                  </a:lnTo>
                  <a:lnTo>
                    <a:pt x="31245" y="182114"/>
                  </a:lnTo>
                  <a:lnTo>
                    <a:pt x="8383" y="148204"/>
                  </a:lnTo>
                  <a:lnTo>
                    <a:pt x="0" y="106680"/>
                  </a:lnTo>
                  <a:lnTo>
                    <a:pt x="8383" y="65155"/>
                  </a:lnTo>
                  <a:lnTo>
                    <a:pt x="31245" y="31245"/>
                  </a:lnTo>
                  <a:lnTo>
                    <a:pt x="65155" y="8383"/>
                  </a:lnTo>
                  <a:lnTo>
                    <a:pt x="106680" y="0"/>
                  </a:lnTo>
                  <a:lnTo>
                    <a:pt x="148204" y="8383"/>
                  </a:lnTo>
                  <a:lnTo>
                    <a:pt x="182114" y="31245"/>
                  </a:lnTo>
                  <a:lnTo>
                    <a:pt x="204976" y="65155"/>
                  </a:lnTo>
                  <a:lnTo>
                    <a:pt x="213360" y="106680"/>
                  </a:lnTo>
                  <a:close/>
                </a:path>
              </a:pathLst>
            </a:custGeom>
            <a:ln w="50800">
              <a:solidFill>
                <a:srgbClr val="0074AF"/>
              </a:solidFill>
            </a:ln>
          </p:spPr>
          <p:txBody>
            <a:bodyPr bIns="0" lIns="0" numCol="1" rIns="0" rtlCol="0" tIns="0" wrap="square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932991" y="3800767"/>
              <a:ext cx="2326640" cy="1831339"/>
            </a:xfrm>
            <a:custGeom>
              <a:avLst/>
              <a:gdLst/>
              <a:ahLst/>
              <a:cxnLst/>
              <a:rect b="b" l="l" r="r" t="t"/>
              <a:pathLst>
                <a:path h="1831339" w="2326640">
                  <a:moveTo>
                    <a:pt x="1713801" y="1634909"/>
                  </a:moveTo>
                  <a:lnTo>
                    <a:pt x="612470" y="1634909"/>
                  </a:lnTo>
                  <a:lnTo>
                    <a:pt x="503847" y="1785416"/>
                  </a:lnTo>
                  <a:lnTo>
                    <a:pt x="503847" y="1830772"/>
                  </a:lnTo>
                  <a:lnTo>
                    <a:pt x="1822437" y="1830772"/>
                  </a:lnTo>
                  <a:lnTo>
                    <a:pt x="1822437" y="1785416"/>
                  </a:lnTo>
                  <a:lnTo>
                    <a:pt x="1713801" y="1634909"/>
                  </a:lnTo>
                  <a:close/>
                </a:path>
                <a:path h="1831339" w="2326640">
                  <a:moveTo>
                    <a:pt x="1414119" y="1484414"/>
                  </a:moveTo>
                  <a:lnTo>
                    <a:pt x="899045" y="1484414"/>
                  </a:lnTo>
                  <a:lnTo>
                    <a:pt x="899045" y="1634909"/>
                  </a:lnTo>
                  <a:lnTo>
                    <a:pt x="1414119" y="1634909"/>
                  </a:lnTo>
                  <a:lnTo>
                    <a:pt x="1414119" y="1484414"/>
                  </a:lnTo>
                  <a:close/>
                </a:path>
                <a:path h="1831339" w="2326640">
                  <a:moveTo>
                    <a:pt x="2190242" y="0"/>
                  </a:moveTo>
                  <a:lnTo>
                    <a:pt x="122440" y="0"/>
                  </a:lnTo>
                  <a:lnTo>
                    <a:pt x="74612" y="10543"/>
                  </a:lnTo>
                  <a:lnTo>
                    <a:pt x="35712" y="39362"/>
                  </a:lnTo>
                  <a:lnTo>
                    <a:pt x="9565" y="82237"/>
                  </a:lnTo>
                  <a:lnTo>
                    <a:pt x="0" y="134950"/>
                  </a:lnTo>
                  <a:lnTo>
                    <a:pt x="0" y="1334465"/>
                  </a:lnTo>
                  <a:lnTo>
                    <a:pt x="6203" y="1378852"/>
                  </a:lnTo>
                  <a:lnTo>
                    <a:pt x="23509" y="1419638"/>
                  </a:lnTo>
                  <a:lnTo>
                    <a:pt x="49956" y="1453226"/>
                  </a:lnTo>
                  <a:lnTo>
                    <a:pt x="83586" y="1476017"/>
                  </a:lnTo>
                  <a:lnTo>
                    <a:pt x="122440" y="1484414"/>
                  </a:lnTo>
                  <a:lnTo>
                    <a:pt x="2190242" y="1484414"/>
                  </a:lnTo>
                  <a:lnTo>
                    <a:pt x="2235732" y="1476017"/>
                  </a:lnTo>
                  <a:lnTo>
                    <a:pt x="2273385" y="1453226"/>
                  </a:lnTo>
                  <a:lnTo>
                    <a:pt x="2301896" y="1419638"/>
                  </a:lnTo>
                  <a:lnTo>
                    <a:pt x="2319960" y="1378852"/>
                  </a:lnTo>
                  <a:lnTo>
                    <a:pt x="2326058" y="1335963"/>
                  </a:lnTo>
                  <a:lnTo>
                    <a:pt x="123621" y="1335963"/>
                  </a:lnTo>
                  <a:lnTo>
                    <a:pt x="123621" y="136080"/>
                  </a:lnTo>
                  <a:lnTo>
                    <a:pt x="2326271" y="136080"/>
                  </a:lnTo>
                  <a:lnTo>
                    <a:pt x="2326271" y="134950"/>
                  </a:lnTo>
                  <a:lnTo>
                    <a:pt x="2319960" y="92127"/>
                  </a:lnTo>
                  <a:lnTo>
                    <a:pt x="2319272" y="90716"/>
                  </a:lnTo>
                  <a:lnTo>
                    <a:pt x="1163142" y="90716"/>
                  </a:lnTo>
                  <a:lnTo>
                    <a:pt x="1150019" y="88366"/>
                  </a:lnTo>
                  <a:lnTo>
                    <a:pt x="1139301" y="81959"/>
                  </a:lnTo>
                  <a:lnTo>
                    <a:pt x="1132074" y="72456"/>
                  </a:lnTo>
                  <a:lnTo>
                    <a:pt x="1129423" y="60820"/>
                  </a:lnTo>
                  <a:lnTo>
                    <a:pt x="1132074" y="49183"/>
                  </a:lnTo>
                  <a:lnTo>
                    <a:pt x="1139301" y="39681"/>
                  </a:lnTo>
                  <a:lnTo>
                    <a:pt x="1150019" y="33273"/>
                  </a:lnTo>
                  <a:lnTo>
                    <a:pt x="1163142" y="30924"/>
                  </a:lnTo>
                  <a:lnTo>
                    <a:pt x="2278288" y="30924"/>
                  </a:lnTo>
                  <a:lnTo>
                    <a:pt x="2273385" y="25911"/>
                  </a:lnTo>
                  <a:lnTo>
                    <a:pt x="2235732" y="6837"/>
                  </a:lnTo>
                  <a:lnTo>
                    <a:pt x="2190242" y="0"/>
                  </a:lnTo>
                  <a:close/>
                </a:path>
                <a:path h="1831339" w="2326640">
                  <a:moveTo>
                    <a:pt x="2326271" y="136080"/>
                  </a:moveTo>
                  <a:lnTo>
                    <a:pt x="2217648" y="136080"/>
                  </a:lnTo>
                  <a:lnTo>
                    <a:pt x="2217648" y="1335963"/>
                  </a:lnTo>
                  <a:lnTo>
                    <a:pt x="2326058" y="1335963"/>
                  </a:lnTo>
                  <a:lnTo>
                    <a:pt x="2326271" y="1334465"/>
                  </a:lnTo>
                  <a:lnTo>
                    <a:pt x="2326271" y="136080"/>
                  </a:lnTo>
                  <a:close/>
                </a:path>
                <a:path h="1831339" w="2326640">
                  <a:moveTo>
                    <a:pt x="2278288" y="30924"/>
                  </a:moveTo>
                  <a:lnTo>
                    <a:pt x="1163142" y="30924"/>
                  </a:lnTo>
                  <a:lnTo>
                    <a:pt x="1176265" y="33273"/>
                  </a:lnTo>
                  <a:lnTo>
                    <a:pt x="1186983" y="39681"/>
                  </a:lnTo>
                  <a:lnTo>
                    <a:pt x="1194210" y="49183"/>
                  </a:lnTo>
                  <a:lnTo>
                    <a:pt x="1196860" y="60820"/>
                  </a:lnTo>
                  <a:lnTo>
                    <a:pt x="1194210" y="72456"/>
                  </a:lnTo>
                  <a:lnTo>
                    <a:pt x="1186983" y="81959"/>
                  </a:lnTo>
                  <a:lnTo>
                    <a:pt x="1176265" y="88366"/>
                  </a:lnTo>
                  <a:lnTo>
                    <a:pt x="1163142" y="90716"/>
                  </a:lnTo>
                  <a:lnTo>
                    <a:pt x="2319272" y="90716"/>
                  </a:lnTo>
                  <a:lnTo>
                    <a:pt x="2301896" y="55061"/>
                  </a:lnTo>
                  <a:lnTo>
                    <a:pt x="2278288" y="30924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bIns="0" lIns="0" numCol="1" rIns="0" rtlCol="0" tIns="0" wrap="square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727" y="0"/>
            <a:ext cx="3224530" cy="543560"/>
          </a:xfrm>
          <a:prstGeom prst="rect">
            <a:avLst/>
          </a:prstGeom>
        </p:spPr>
        <p:txBody>
          <a:bodyPr bIns="0" lIns="0" numCol="1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 spc="-204" sz="3400">
                <a:solidFill>
                  <a:srgbClr val="6EAA2E"/>
                </a:solidFill>
                <a:latin typeface="Arial"/>
                <a:cs typeface="Arial"/>
              </a:rPr>
              <a:t>SCATTER</a:t>
            </a:r>
            <a:r>
              <a:rPr b="1" dirty="0" spc="245" sz="3400">
                <a:solidFill>
                  <a:srgbClr val="6EAA2E"/>
                </a:solidFill>
                <a:latin typeface="Arial"/>
                <a:cs typeface="Arial"/>
              </a:rPr>
              <a:t> </a:t>
            </a:r>
            <a:r>
              <a:rPr b="1" dirty="0" spc="-190" sz="3400">
                <a:solidFill>
                  <a:srgbClr val="6EAA2E"/>
                </a:solidFill>
                <a:latin typeface="Arial"/>
                <a:cs typeface="Arial"/>
              </a:rPr>
              <a:t>PLOT:</a:t>
            </a:r>
            <a:endParaRPr sz="3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19926"/>
            <a:ext cx="12192000" cy="6738620"/>
            <a:chOff x="0" y="119926"/>
            <a:chExt cx="12192000" cy="6738620"/>
          </a:xfrm>
        </p:grpSpPr>
        <p:sp>
          <p:nvSpPr>
            <p:cNvPr id="4" name="object 4"/>
            <p:cNvSpPr/>
            <p:nvPr/>
          </p:nvSpPr>
          <p:spPr>
            <a:xfrm>
              <a:off x="4273968" y="119926"/>
              <a:ext cx="7014870" cy="312470"/>
            </a:xfrm>
            <a:prstGeom prst="rect">
              <a:avLst/>
            </a:prstGeom>
            <a:blipFill>
              <a:blip cstate="print" r:embed="rId2"/>
              <a:stretch>
                <a:fillRect/>
              </a:stretch>
            </a:blipFill>
          </p:spPr>
          <p:txBody>
            <a:bodyPr bIns="0" lIns="0" numCol="1" rIns="0" rtlCol="0" tIns="0" wrap="square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58551" y="589826"/>
              <a:ext cx="3487064" cy="312470"/>
            </a:xfrm>
            <a:prstGeom prst="rect">
              <a:avLst/>
            </a:prstGeom>
            <a:blipFill>
              <a:blip cstate="print" r:embed="rId3"/>
              <a:stretch>
                <a:fillRect/>
              </a:stretch>
            </a:blipFill>
          </p:spPr>
          <p:txBody>
            <a:bodyPr bIns="0" lIns="0" numCol="1" rIns="0" rtlCol="0" tIns="0" wrap="square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050759"/>
              <a:ext cx="12192000" cy="5807239"/>
            </a:xfrm>
            <a:prstGeom prst="rect">
              <a:avLst/>
            </a:prstGeom>
            <a:blipFill>
              <a:blip cstate="print" r:embed="rId4"/>
              <a:stretch>
                <a:fillRect/>
              </a:stretch>
            </a:blipFill>
          </p:spPr>
          <p:txBody>
            <a:bodyPr bIns="0" lIns="0" numCol="1" rIns="0" rtlCol="0" tIns="0" wrap="square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54397" y="353098"/>
            <a:ext cx="2842932" cy="31247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bIns="0" lIns="0" numCol="1" rIns="0" rtlCol="0" tIns="0" wrap="square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03641" y="1347539"/>
            <a:ext cx="11175365" cy="477520"/>
          </a:xfrm>
          <a:custGeom>
            <a:avLst/>
            <a:gdLst/>
            <a:ahLst/>
            <a:cxnLst/>
            <a:rect b="b" l="l" r="r" t="t"/>
            <a:pathLst>
              <a:path h="477519" w="11175365">
                <a:moveTo>
                  <a:pt x="11174958" y="0"/>
                </a:moveTo>
                <a:lnTo>
                  <a:pt x="0" y="0"/>
                </a:lnTo>
                <a:lnTo>
                  <a:pt x="0" y="477170"/>
                </a:lnTo>
                <a:lnTo>
                  <a:pt x="11174958" y="477170"/>
                </a:lnTo>
                <a:lnTo>
                  <a:pt x="11174958" y="0"/>
                </a:lnTo>
                <a:close/>
              </a:path>
            </a:pathLst>
          </a:custGeom>
          <a:solidFill>
            <a:srgbClr val="004568"/>
          </a:solidFill>
        </p:spPr>
        <p:txBody>
          <a:bodyPr bIns="0" lIns="0" numCol="1" rIns="0" rtlCol="0" tIns="0" wrap="square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3641" y="5750668"/>
            <a:ext cx="11175365" cy="390525"/>
          </a:xfrm>
          <a:custGeom>
            <a:avLst/>
            <a:gdLst/>
            <a:ahLst/>
            <a:cxnLst/>
            <a:rect b="b" l="l" r="r" t="t"/>
            <a:pathLst>
              <a:path h="390525" w="11175365">
                <a:moveTo>
                  <a:pt x="11174958" y="0"/>
                </a:moveTo>
                <a:lnTo>
                  <a:pt x="0" y="0"/>
                </a:lnTo>
                <a:lnTo>
                  <a:pt x="0" y="390414"/>
                </a:lnTo>
                <a:lnTo>
                  <a:pt x="11174958" y="390414"/>
                </a:lnTo>
                <a:lnTo>
                  <a:pt x="11174958" y="0"/>
                </a:lnTo>
                <a:close/>
              </a:path>
            </a:pathLst>
          </a:custGeom>
          <a:solidFill>
            <a:srgbClr val="004568"/>
          </a:solidFill>
        </p:spPr>
        <p:txBody>
          <a:bodyPr bIns="0" lIns="0" numCol="1" rIns="0" rtlCol="0" tIns="0" wrap="square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82381" y="1381252"/>
            <a:ext cx="2324735" cy="637932"/>
          </a:xfrm>
          <a:prstGeom prst="rect">
            <a:avLst/>
          </a:prstGeom>
        </p:spPr>
        <p:txBody>
          <a:bodyPr bIns="0" lIns="0" numCol="1" rIns="0" rtlCol="0" tIns="12700" vert="horz"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b="1" dirty="0" lang="en-US" sz="1600">
                <a:solidFill>
                  <a:schemeClr val="bg1"/>
                </a:solidFill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Concluding of Hypothesis</a:t>
            </a:r>
            <a:endParaRPr b="1" dirty="0" lang="en-US" sz="1000">
              <a:solidFill>
                <a:schemeClr val="bg1"/>
              </a:solidFill>
              <a:effectLst/>
              <a:latin charset="0" panose="02020603050405020304" pitchFamily="18" typeface="Times New Roman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b="1" dirty="0" lang="en-US" sz="1600">
              <a:solidFill>
                <a:schemeClr val="bg1"/>
              </a:solidFill>
              <a:latin charset="0" panose="02020603050405020304" pitchFamily="18" typeface="Times New Roman"/>
              <a:cs charset="0" panose="02020603050405020304" pitchFamily="18"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2381" y="1989835"/>
            <a:ext cx="10777855" cy="3795783"/>
          </a:xfrm>
          <a:prstGeom prst="rect">
            <a:avLst/>
          </a:prstGeom>
        </p:spPr>
        <p:txBody>
          <a:bodyPr bIns="0" lIns="0" numCol="1" rIns="0" rtlCol="0" tIns="12700" vert="horz" wrap="square">
            <a:spAutoFit/>
          </a:bodyPr>
          <a:lstStyle/>
          <a:p>
            <a:pPr indent="-342900" lvl="0" marL="3429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charset="0" panose="020B0604020202020204" pitchFamily="34" typeface="Arial"/>
              <a:buChar char="•"/>
              <a:tabLst>
                <a:tab algn="l" pos="457200"/>
              </a:tabLst>
            </a:pPr>
            <a:r>
              <a:rPr dirty="0" lang="en-US" sz="18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Finally, based on the BMI hypothesis, you can predict your health state.</a:t>
            </a:r>
            <a:endParaRPr dirty="0" lang="en-US" sz="18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 indent="-342900" lvl="0" marL="3429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charset="0" panose="020B0604020202020204" pitchFamily="34" typeface="Arial"/>
              <a:buChar char="•"/>
              <a:tabLst>
                <a:tab algn="l" pos="457200"/>
              </a:tabLst>
            </a:pPr>
            <a:r>
              <a:rPr dirty="0" lang="en-US" sz="18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Weight, according to the statistics, is a good determinant of overall health.</a:t>
            </a:r>
            <a:endParaRPr dirty="0" lang="en-US" sz="18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 indent="-342900" lvl="0" marL="3429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charset="0" panose="020B0604020202020204" pitchFamily="34" typeface="Arial"/>
              <a:buChar char="•"/>
              <a:tabLst>
                <a:tab algn="l" pos="457200"/>
              </a:tabLst>
            </a:pPr>
            <a:r>
              <a:rPr dirty="0" lang="en-US" sz="18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To live a healthy life, a human being must check their BMI on a scale of 0-5 and keep track of their weight in relation to their height.</a:t>
            </a:r>
            <a:endParaRPr dirty="0" lang="en-US" sz="18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 indent="-342900" lvl="0" marL="3429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charset="0" panose="020B0604020202020204" pitchFamily="34" typeface="Arial"/>
              <a:buChar char="•"/>
              <a:tabLst>
                <a:tab algn="l" pos="457200"/>
              </a:tabLst>
            </a:pPr>
            <a:r>
              <a:rPr dirty="0" lang="en-US" sz="18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In this research, bigdata analysis assists us in determining the appropriate BMI index scale for any gender.</a:t>
            </a:r>
            <a:endParaRPr dirty="0" lang="en-US" sz="18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 indent="-342900" lvl="0" marL="3429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charset="0" panose="020B0604020202020204" pitchFamily="34" typeface="Arial"/>
              <a:buChar char="•"/>
              <a:tabLst>
                <a:tab algn="l" pos="457200"/>
              </a:tabLst>
            </a:pPr>
            <a:r>
              <a:rPr dirty="0" lang="en-US" sz="18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Exposure of data: I learned more about data preparation, such as merging, cleansing, and male/female classification.</a:t>
            </a:r>
            <a:endParaRPr dirty="0" lang="en-US" sz="18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 indent="-342900" lvl="0" marL="3429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charset="0" panose="020B0604020202020204" pitchFamily="34" typeface="Arial"/>
              <a:buChar char="•"/>
              <a:tabLst>
                <a:tab algn="l" pos="457200"/>
              </a:tabLst>
            </a:pPr>
            <a:r>
              <a:rPr dirty="0" lang="en-US" sz="18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To demonstrate in a visual effect in order to gain a better understanding of the data.</a:t>
            </a:r>
            <a:endParaRPr dirty="0" lang="en-US" sz="18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 indent="-342900" lvl="0" marL="3429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charset="0" panose="020B0604020202020204" pitchFamily="34" typeface="Arial"/>
              <a:buChar char="•"/>
              <a:tabLst>
                <a:tab algn="l" pos="457200"/>
              </a:tabLst>
            </a:pPr>
            <a:r>
              <a:rPr dirty="0" lang="en-US" sz="18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As a result, our hypothesis has been validated in this instance.</a:t>
            </a:r>
            <a:endParaRPr dirty="0" lang="en-US" sz="18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 indent="-342900" marL="355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algn="l" pos="354965"/>
                <a:tab algn="l" pos="355600"/>
              </a:tabLst>
            </a:pPr>
            <a:endParaRPr dirty="0" sz="2500">
              <a:cs charset="0" panose="02020603050405020304" pitchFamily="18"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937365" y="6403848"/>
            <a:ext cx="174625" cy="193040"/>
          </a:xfrm>
          <a:prstGeom prst="rect">
            <a:avLst/>
          </a:prstGeom>
        </p:spPr>
        <p:txBody>
          <a:bodyPr bIns="0" lIns="0" numCol="1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5" sz="1100">
                <a:solidFill>
                  <a:srgbClr val="0074AF"/>
                </a:solidFill>
                <a:latin typeface="Arial Black"/>
                <a:cs typeface="Arial Black"/>
              </a:rPr>
              <a:t>10</a:t>
            </a:r>
            <a:endParaRPr sz="11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89499" y="353098"/>
            <a:ext cx="2612008" cy="31247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bIns="0" lIns="0" numCol="1" rIns="0" rtlCol="0" tIns="0" wrap="square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4594" y="1681658"/>
            <a:ext cx="4201951" cy="223011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bIns="0" lIns="0" numCol="1" rIns="0" rtlCol="0" tIns="0" wrap="square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1401" y="1877059"/>
            <a:ext cx="10708640" cy="1403350"/>
          </a:xfrm>
          <a:prstGeom prst="rect">
            <a:avLst/>
          </a:prstGeom>
        </p:spPr>
        <p:txBody>
          <a:bodyPr bIns="0" lIns="0" numCol="1" rIns="0" rtlCol="0" tIns="9525" vert="horz" wrap="square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75"/>
              </a:spcBef>
            </a:pPr>
            <a:r>
              <a:rPr dirty="0" spc="-150" sz="1800" u="sng">
                <a:solidFill>
                  <a:srgbClr val="43C0FF"/>
                </a:solidFill>
                <a:uFill>
                  <a:solidFill>
                    <a:srgbClr val="43C0FF"/>
                  </a:solidFill>
                </a:uFill>
                <a:latin typeface="Arial Black"/>
                <a:cs typeface="Arial Black"/>
              </a:rPr>
              <a:t>https://archive.ics.uci.edu/ml/datasets/Estimation+of+obesity+levels+based+on+eating+habits+and+ </a:t>
            </a:r>
            <a:r>
              <a:rPr dirty="0" spc="-150" sz="1800">
                <a:solidFill>
                  <a:srgbClr val="43C0FF"/>
                </a:solidFill>
                <a:latin typeface="Arial Black"/>
                <a:cs typeface="Arial Black"/>
              </a:rPr>
              <a:t> </a:t>
            </a:r>
            <a:r>
              <a:rPr dirty="0" spc="-160" sz="1800" u="sng">
                <a:solidFill>
                  <a:srgbClr val="43C0FF"/>
                </a:solidFill>
                <a:uFill>
                  <a:solidFill>
                    <a:srgbClr val="43C0FF"/>
                  </a:solidFill>
                </a:uFill>
                <a:latin typeface="Arial Black"/>
                <a:cs typeface="Arial Black"/>
              </a:rPr>
              <a:t>physical+condition+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ts val="2110"/>
              </a:lnSpc>
            </a:pPr>
            <a:r>
              <a:rPr dirty="0" spc="-140" sz="1800" u="sng">
                <a:solidFill>
                  <a:srgbClr val="43C0FF"/>
                </a:solidFill>
                <a:uFill>
                  <a:solidFill>
                    <a:srgbClr val="43C0FF"/>
                  </a:solidFill>
                </a:uFill>
                <a:latin typeface="Arial Black"/>
                <a:cs typeface="Arial Black"/>
              </a:rPr>
              <a:t>https://pubmed.ncbi.nlm.nih.gov/12942320/</a:t>
            </a:r>
            <a:endParaRPr sz="1800">
              <a:latin typeface="Arial Black"/>
              <a:cs typeface="Arial Black"/>
            </a:endParaRPr>
          </a:p>
          <a:p>
            <a:pPr marL="12700" marR="6079490">
              <a:lnSpc>
                <a:spcPct val="101099"/>
              </a:lnSpc>
              <a:spcBef>
                <a:spcPts val="25"/>
              </a:spcBef>
            </a:pPr>
            <a:r>
              <a:rPr dirty="0" spc="-140" sz="1800" u="sng">
                <a:solidFill>
                  <a:srgbClr val="43C0FF"/>
                </a:solidFill>
                <a:uFill>
                  <a:solidFill>
                    <a:srgbClr val="43C0FF"/>
                  </a:solidFill>
                </a:uFill>
                <a:latin typeface="Arial Black"/>
                <a:cs typeface="Arial Black"/>
              </a:rPr>
              <a:t>https://pubmed.ncbi.nlm.nih.gov/26036702/ </a:t>
            </a:r>
            <a:r>
              <a:rPr dirty="0" spc="-140" sz="1800">
                <a:solidFill>
                  <a:srgbClr val="43C0FF"/>
                </a:solidFill>
                <a:latin typeface="Arial Black"/>
                <a:cs typeface="Arial Black"/>
              </a:rPr>
              <a:t> </a:t>
            </a:r>
            <a:r>
              <a:rPr dirty="0" spc="-140" sz="1800" u="sng">
                <a:solidFill>
                  <a:srgbClr val="43C0FF"/>
                </a:solidFill>
                <a:uFill>
                  <a:solidFill>
                    <a:srgbClr val="43C0FF"/>
                  </a:solidFill>
                </a:uFill>
                <a:latin typeface="Arial Black"/>
                <a:cs typeface="Arial Black"/>
              </a:rPr>
              <a:t>https://pubmed.ncbi.nlm.nih.gov/23613066/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5087" y="3325533"/>
            <a:ext cx="2106435" cy="190207"/>
          </a:xfrm>
          <a:prstGeom prst="rect">
            <a:avLst/>
          </a:prstGeom>
          <a:blipFill>
            <a:blip cstate="print" r:embed="rId4"/>
            <a:stretch>
              <a:fillRect/>
            </a:stretch>
          </a:blipFill>
        </p:spPr>
        <p:txBody>
          <a:bodyPr bIns="0" lIns="0" numCol="1" rIns="0" rtlCol="0" tIns="0" wrap="square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2954413" y="3325533"/>
            <a:ext cx="1267460" cy="167005"/>
            <a:chOff x="2954413" y="3325533"/>
            <a:chExt cx="1267460" cy="167005"/>
          </a:xfrm>
        </p:grpSpPr>
        <p:sp>
          <p:nvSpPr>
            <p:cNvPr id="7" name="object 7"/>
            <p:cNvSpPr/>
            <p:nvPr/>
          </p:nvSpPr>
          <p:spPr>
            <a:xfrm>
              <a:off x="2954413" y="3418296"/>
              <a:ext cx="60945" cy="14399"/>
            </a:xfrm>
            <a:prstGeom prst="rect">
              <a:avLst/>
            </a:prstGeom>
            <a:blipFill>
              <a:blip cstate="print" r:embed="rId5"/>
              <a:stretch>
                <a:fillRect/>
              </a:stretch>
            </a:blipFill>
          </p:spPr>
          <p:txBody>
            <a:bodyPr bIns="0" lIns="0" numCol="1" rIns="0" rtlCol="0" tIns="0" wrap="square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33203" y="3418296"/>
              <a:ext cx="60945" cy="14399"/>
            </a:xfrm>
            <a:prstGeom prst="rect">
              <a:avLst/>
            </a:prstGeom>
            <a:blipFill>
              <a:blip cstate="print" r:embed="rId6"/>
              <a:stretch>
                <a:fillRect/>
              </a:stretch>
            </a:blipFill>
          </p:spPr>
          <p:txBody>
            <a:bodyPr bIns="0" lIns="0" numCol="1" rIns="0" rtlCol="0" tIns="0" wrap="square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43821" y="3326435"/>
              <a:ext cx="352043" cy="165531"/>
            </a:xfrm>
            <a:prstGeom prst="rect">
              <a:avLst/>
            </a:prstGeom>
            <a:blipFill>
              <a:blip cstate="print" r:embed="rId7"/>
              <a:stretch>
                <a:fillRect/>
              </a:stretch>
            </a:blipFill>
          </p:spPr>
          <p:txBody>
            <a:bodyPr bIns="0" lIns="0" numCol="1" rIns="0" rtlCol="0" tIns="0" wrap="square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38461" y="3325533"/>
              <a:ext cx="468414" cy="166433"/>
            </a:xfrm>
            <a:prstGeom prst="rect">
              <a:avLst/>
            </a:prstGeom>
            <a:blipFill>
              <a:blip cstate="print" r:embed="rId8"/>
              <a:stretch>
                <a:fillRect/>
              </a:stretch>
            </a:blipFill>
          </p:spPr>
          <p:txBody>
            <a:bodyPr bIns="0" lIns="0" numCol="1" rIns="0" rtlCol="0" tIns="0" wrap="square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22343" y="3374872"/>
              <a:ext cx="99123" cy="114299"/>
            </a:xfrm>
            <a:prstGeom prst="rect">
              <a:avLst/>
            </a:prstGeom>
            <a:blipFill>
              <a:blip cstate="print" r:embed="rId9"/>
              <a:stretch>
                <a:fillRect/>
              </a:stretch>
            </a:blipFill>
          </p:spPr>
          <p:txBody>
            <a:bodyPr bIns="0" lIns="0" numCol="1" rIns="0" rtlCol="0" tIns="0" wrap="square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39628" y="3418296"/>
              <a:ext cx="60945" cy="14399"/>
            </a:xfrm>
            <a:prstGeom prst="rect">
              <a:avLst/>
            </a:prstGeom>
            <a:blipFill>
              <a:blip cstate="print" r:embed="rId5"/>
              <a:stretch>
                <a:fillRect/>
              </a:stretch>
            </a:blipFill>
          </p:spPr>
          <p:txBody>
            <a:bodyPr bIns="0" lIns="0" numCol="1" rIns="0" rtlCol="0" tIns="0" wrap="square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785087" y="3596906"/>
            <a:ext cx="3074670" cy="224790"/>
            <a:chOff x="785087" y="3596906"/>
            <a:chExt cx="3074670" cy="224790"/>
          </a:xfrm>
        </p:grpSpPr>
        <p:sp>
          <p:nvSpPr>
            <p:cNvPr id="14" name="object 14"/>
            <p:cNvSpPr/>
            <p:nvPr/>
          </p:nvSpPr>
          <p:spPr>
            <a:xfrm>
              <a:off x="785087" y="3604933"/>
              <a:ext cx="1412469" cy="190207"/>
            </a:xfrm>
            <a:prstGeom prst="rect">
              <a:avLst/>
            </a:prstGeom>
            <a:blipFill>
              <a:blip cstate="print" r:embed="rId10"/>
              <a:stretch>
                <a:fillRect/>
              </a:stretch>
            </a:blipFill>
          </p:spPr>
          <p:txBody>
            <a:bodyPr bIns="0" lIns="0" numCol="1" rIns="0" rtlCol="0" tIns="0" wrap="square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18042" y="3599357"/>
              <a:ext cx="830986" cy="221792"/>
            </a:xfrm>
            <a:prstGeom prst="rect">
              <a:avLst/>
            </a:prstGeom>
            <a:blipFill>
              <a:blip cstate="print" r:embed="rId11"/>
              <a:stretch>
                <a:fillRect/>
              </a:stretch>
            </a:blipFill>
          </p:spPr>
          <p:txBody>
            <a:bodyPr bIns="0" lIns="0" numCol="1" rIns="0" rtlCol="0" tIns="0" wrap="square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68561" y="3596906"/>
              <a:ext cx="791184" cy="198234"/>
            </a:xfrm>
            <a:prstGeom prst="rect">
              <a:avLst/>
            </a:prstGeom>
            <a:blipFill>
              <a:blip cstate="print" r:embed="rId12"/>
              <a:stretch>
                <a:fillRect/>
              </a:stretch>
            </a:blipFill>
          </p:spPr>
          <p:txBody>
            <a:bodyPr bIns="0" lIns="0" numCol="1" rIns="0" rtlCol="0" tIns="0" wrap="square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050925"/>
            <a:chOff x="0" y="0"/>
            <a:chExt cx="12192000" cy="105092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050925"/>
            </a:xfrm>
            <a:custGeom>
              <a:avLst/>
              <a:gdLst/>
              <a:ahLst/>
              <a:cxnLst/>
              <a:rect b="b" l="l" r="r" t="t"/>
              <a:pathLst>
                <a:path h="1050925" w="12192000">
                  <a:moveTo>
                    <a:pt x="12192000" y="0"/>
                  </a:moveTo>
                  <a:lnTo>
                    <a:pt x="0" y="0"/>
                  </a:lnTo>
                  <a:lnTo>
                    <a:pt x="0" y="1050759"/>
                  </a:lnTo>
                  <a:lnTo>
                    <a:pt x="12192000" y="105075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bIns="0" lIns="0" numCol="1" rIns="0" rtlCol="0" tIns="0" wrap="square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780508" y="353098"/>
              <a:ext cx="2629979" cy="312470"/>
            </a:xfrm>
            <a:prstGeom prst="rect">
              <a:avLst/>
            </a:prstGeom>
            <a:blipFill>
              <a:blip cstate="print" r:embed="rId2"/>
              <a:stretch>
                <a:fillRect/>
              </a:stretch>
            </a:blipFill>
          </p:spPr>
          <p:txBody>
            <a:bodyPr bIns="0" lIns="0" numCol="1" rIns="0" rtlCol="0" tIns="0" wrap="square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5711057" y="1374667"/>
            <a:ext cx="6355715" cy="566420"/>
          </a:xfrm>
          <a:custGeom>
            <a:avLst/>
            <a:gdLst/>
            <a:ahLst/>
            <a:cxnLst/>
            <a:rect b="b" l="l" r="r" t="t"/>
            <a:pathLst>
              <a:path h="566419" w="6355715">
                <a:moveTo>
                  <a:pt x="6355524" y="0"/>
                </a:moveTo>
                <a:lnTo>
                  <a:pt x="0" y="0"/>
                </a:lnTo>
                <a:lnTo>
                  <a:pt x="0" y="565894"/>
                </a:lnTo>
                <a:lnTo>
                  <a:pt x="6355524" y="565894"/>
                </a:lnTo>
                <a:lnTo>
                  <a:pt x="6355524" y="0"/>
                </a:lnTo>
                <a:close/>
              </a:path>
            </a:pathLst>
          </a:custGeom>
          <a:solidFill>
            <a:srgbClr val="004568"/>
          </a:solidFill>
        </p:spPr>
        <p:txBody>
          <a:bodyPr bIns="0" lIns="0" numCol="1" rIns="0" rtlCol="0" tIns="0" wrap="square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23064" y="5311754"/>
            <a:ext cx="6355715" cy="463550"/>
          </a:xfrm>
          <a:custGeom>
            <a:avLst/>
            <a:gdLst/>
            <a:ahLst/>
            <a:cxnLst/>
            <a:rect b="b" l="l" r="r" t="t"/>
            <a:pathLst>
              <a:path h="463550" w="6355715">
                <a:moveTo>
                  <a:pt x="6355524" y="0"/>
                </a:moveTo>
                <a:lnTo>
                  <a:pt x="0" y="0"/>
                </a:lnTo>
                <a:lnTo>
                  <a:pt x="0" y="463006"/>
                </a:lnTo>
                <a:lnTo>
                  <a:pt x="6355524" y="463006"/>
                </a:lnTo>
                <a:lnTo>
                  <a:pt x="6355524" y="0"/>
                </a:lnTo>
                <a:close/>
              </a:path>
            </a:pathLst>
          </a:custGeom>
          <a:solidFill>
            <a:srgbClr val="004568"/>
          </a:solidFill>
        </p:spPr>
        <p:txBody>
          <a:bodyPr bIns="0" lIns="0" numCol="1" rIns="0" rtlCol="0" tIns="0" wrap="square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23064" y="5311755"/>
            <a:ext cx="6355715" cy="0"/>
          </a:xfrm>
          <a:custGeom>
            <a:avLst/>
            <a:gdLst/>
            <a:ahLst/>
            <a:cxnLst/>
            <a:rect b="b" l="l" r="r" t="t"/>
            <a:pathLst>
              <a:path h="0" w="6355715">
                <a:moveTo>
                  <a:pt x="0" y="0"/>
                </a:moveTo>
                <a:lnTo>
                  <a:pt x="6355533" y="0"/>
                </a:lnTo>
              </a:path>
            </a:pathLst>
          </a:custGeom>
          <a:ln w="3175">
            <a:solidFill>
              <a:srgbClr val="004568"/>
            </a:solidFill>
          </a:ln>
        </p:spPr>
        <p:txBody>
          <a:bodyPr bIns="0" lIns="0" numCol="1" rIns="0" rtlCol="0" tIns="0" wrap="square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23064" y="5774766"/>
            <a:ext cx="6355715" cy="0"/>
          </a:xfrm>
          <a:custGeom>
            <a:avLst/>
            <a:gdLst/>
            <a:ahLst/>
            <a:cxnLst/>
            <a:rect b="b" l="l" r="r" t="t"/>
            <a:pathLst>
              <a:path h="0" w="6355715">
                <a:moveTo>
                  <a:pt x="0" y="0"/>
                </a:moveTo>
                <a:lnTo>
                  <a:pt x="6355533" y="0"/>
                </a:lnTo>
              </a:path>
            </a:pathLst>
          </a:custGeom>
          <a:ln w="3175">
            <a:solidFill>
              <a:srgbClr val="004568"/>
            </a:solidFill>
          </a:ln>
        </p:spPr>
        <p:txBody>
          <a:bodyPr bIns="0" lIns="0" numCol="1" rIns="0" rtlCol="0" tIns="0" wrap="square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753550" y="1381252"/>
            <a:ext cx="6684898" cy="813043"/>
          </a:xfrm>
          <a:prstGeom prst="rect">
            <a:avLst/>
          </a:prstGeom>
        </p:spPr>
        <p:txBody>
          <a:bodyPr bIns="0" lIns="0" numCol="1" rIns="0" rtlCol="0" tIns="12700" vert="horz" wrap="square">
            <a:spAutoFit/>
          </a:bodyPr>
          <a:lstStyle/>
          <a:p>
            <a:pPr marL="3060700">
              <a:spcBef>
                <a:spcPts val="100"/>
              </a:spcBef>
            </a:pPr>
            <a:r>
              <a:rPr b="1" dirty="0" lang="en-US" sz="18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Prediction of health status based on BMI</a:t>
            </a:r>
            <a:br>
              <a:rPr dirty="0" lang="en-US" sz="1800">
                <a:effectLst/>
                <a:latin charset="0" panose="020F0502020204030204" pitchFamily="34" typeface="Calibri"/>
                <a:ea charset="0" panose="020F0502020204030204" pitchFamily="34" typeface="Calibri"/>
                <a:cs charset="0" panose="02020603050405020304" pitchFamily="18" typeface="Times New Roman"/>
              </a:rPr>
            </a:br>
            <a:endParaRPr dirty="0" spc="-204"/>
          </a:p>
        </p:txBody>
      </p:sp>
      <p:sp>
        <p:nvSpPr>
          <p:cNvPr id="12" name="object 12"/>
          <p:cNvSpPr txBox="1"/>
          <p:nvPr/>
        </p:nvSpPr>
        <p:spPr>
          <a:xfrm>
            <a:off x="12011977" y="6403848"/>
            <a:ext cx="100965" cy="193040"/>
          </a:xfrm>
          <a:prstGeom prst="rect">
            <a:avLst/>
          </a:prstGeom>
        </p:spPr>
        <p:txBody>
          <a:bodyPr bIns="0" lIns="0" numCol="1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45" sz="1100">
                <a:solidFill>
                  <a:srgbClr val="0074AF"/>
                </a:solidFill>
                <a:latin typeface="Arial Black"/>
                <a:cs typeface="Arial Black"/>
              </a:rPr>
              <a:t>2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14398" y="1347538"/>
            <a:ext cx="4706454" cy="4386287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bIns="0" lIns="0" numCol="1" rIns="0" rtlCol="0" tIns="0" wrap="square"/>
          <a:lstStyle/>
          <a:p>
            <a:endParaRPr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4044E2-7E6D-47C3-944B-16469C8F4222}"/>
              </a:ext>
            </a:extLst>
          </p:cNvPr>
          <p:cNvSpPr txBox="1"/>
          <p:nvPr/>
        </p:nvSpPr>
        <p:spPr>
          <a:xfrm>
            <a:off x="5853640" y="2014301"/>
            <a:ext cx="6094562" cy="3052759"/>
          </a:xfrm>
          <a:prstGeom prst="rect">
            <a:avLst/>
          </a:prstGeom>
          <a:noFill/>
        </p:spPr>
        <p:txBody>
          <a:bodyPr numCol="1"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dirty="0" lang="en-US" sz="18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BMI prediction is constantly mocked by the media and the general public.  “Is B.M.I. a</a:t>
            </a:r>
            <a:endParaRPr dirty="0" lang="en-US" sz="12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dirty="0" lang="en-US" sz="18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Scam?” is a question that most people and the media ask.</a:t>
            </a:r>
            <a:endParaRPr dirty="0" lang="en-US" sz="12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dirty="0" lang="en-US" sz="18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I would like to prove my hypothesis and demonstrate how beneficial BMI  checking and</a:t>
            </a:r>
            <a:endParaRPr dirty="0" lang="en-US" sz="12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dirty="0" lang="en-US" sz="18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keeping track of your weight in line with your height is for a human being  to live a healthy life. Using Kaggle datasets and machine learning models  of random forest/linear regression to train existing datasets and do  predictions for the new dataset.</a:t>
            </a:r>
            <a:endParaRPr dirty="0" lang="en-US" sz="12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34550" y="216914"/>
            <a:ext cx="4140200" cy="543560"/>
          </a:xfrm>
          <a:prstGeom prst="rect">
            <a:avLst/>
          </a:prstGeom>
        </p:spPr>
        <p:txBody>
          <a:bodyPr bIns="0" lIns="0" numCol="1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 spc="-160" sz="3400">
                <a:solidFill>
                  <a:srgbClr val="6EAA2E"/>
                </a:solidFill>
                <a:latin typeface="Arial"/>
                <a:cs typeface="Arial"/>
              </a:rPr>
              <a:t>DATA</a:t>
            </a:r>
            <a:r>
              <a:rPr b="1" dirty="0" spc="240" sz="3400">
                <a:solidFill>
                  <a:srgbClr val="6EAA2E"/>
                </a:solidFill>
                <a:latin typeface="Arial"/>
                <a:cs typeface="Arial"/>
              </a:rPr>
              <a:t> </a:t>
            </a:r>
            <a:r>
              <a:rPr b="1" dirty="0" spc="-85" sz="3400">
                <a:solidFill>
                  <a:srgbClr val="6EAA2E"/>
                </a:solidFill>
                <a:latin typeface="Arial"/>
                <a:cs typeface="Arial"/>
              </a:rPr>
              <a:t>COLLECTION:</a:t>
            </a:r>
            <a:endParaRPr sz="3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14904" y="3719254"/>
            <a:ext cx="2990850" cy="0"/>
          </a:xfrm>
          <a:custGeom>
            <a:avLst/>
            <a:gdLst/>
            <a:ahLst/>
            <a:cxnLst/>
            <a:rect b="b" l="l" r="r" t="t"/>
            <a:pathLst>
              <a:path h="0" w="2990850">
                <a:moveTo>
                  <a:pt x="0" y="0"/>
                </a:moveTo>
                <a:lnTo>
                  <a:pt x="2990631" y="0"/>
                </a:lnTo>
              </a:path>
            </a:pathLst>
          </a:custGeom>
          <a:ln w="3175">
            <a:solidFill>
              <a:srgbClr val="004568"/>
            </a:solidFill>
          </a:ln>
        </p:spPr>
        <p:txBody>
          <a:bodyPr bIns="0" lIns="0" numCol="1" rIns="0" rtlCol="0" tIns="0" wrap="square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358165"/>
            <a:ext cx="8832215" cy="6302375"/>
            <a:chOff x="0" y="358165"/>
            <a:chExt cx="8832215" cy="6302375"/>
          </a:xfrm>
        </p:grpSpPr>
        <p:sp>
          <p:nvSpPr>
            <p:cNvPr id="5" name="object 5"/>
            <p:cNvSpPr/>
            <p:nvPr/>
          </p:nvSpPr>
          <p:spPr>
            <a:xfrm>
              <a:off x="7759521" y="358165"/>
              <a:ext cx="959789" cy="302336"/>
            </a:xfrm>
            <a:prstGeom prst="rect">
              <a:avLst/>
            </a:prstGeom>
            <a:blipFill>
              <a:blip cstate="print" r:embed="rId2"/>
              <a:stretch>
                <a:fillRect/>
              </a:stretch>
            </a:blipFill>
          </p:spPr>
          <p:txBody>
            <a:bodyPr bIns="0" lIns="0" numCol="1" rIns="0" rtlCol="0" tIns="0" wrap="square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20785" y="1565274"/>
              <a:ext cx="3994785" cy="4580890"/>
            </a:xfrm>
            <a:custGeom>
              <a:avLst/>
              <a:gdLst/>
              <a:ahLst/>
              <a:cxnLst/>
              <a:rect b="b" l="l" r="r" t="t"/>
              <a:pathLst>
                <a:path h="4580890" w="3994785">
                  <a:moveTo>
                    <a:pt x="0" y="0"/>
                  </a:moveTo>
                  <a:lnTo>
                    <a:pt x="3994512" y="0"/>
                  </a:lnTo>
                  <a:lnTo>
                    <a:pt x="3994512" y="4580752"/>
                  </a:lnTo>
                  <a:lnTo>
                    <a:pt x="0" y="4580752"/>
                  </a:lnTo>
                  <a:lnTo>
                    <a:pt x="0" y="0"/>
                  </a:lnTo>
                  <a:close/>
                </a:path>
              </a:pathLst>
            </a:custGeom>
            <a:ln w="76200">
              <a:solidFill>
                <a:srgbClr val="F2F2F2"/>
              </a:solidFill>
            </a:ln>
          </p:spPr>
          <p:txBody>
            <a:bodyPr bIns="0" lIns="0" numCol="1" rIns="0" rtlCol="0" tIns="0" wrap="square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1050759"/>
              <a:ext cx="8832024" cy="2951086"/>
            </a:xfrm>
            <a:prstGeom prst="rect">
              <a:avLst/>
            </a:prstGeom>
            <a:blipFill>
              <a:blip cstate="print" r:embed="rId3"/>
              <a:stretch>
                <a:fillRect/>
              </a:stretch>
            </a:blipFill>
          </p:spPr>
          <p:txBody>
            <a:bodyPr bIns="0" lIns="0" numCol="1" rIns="0" rtlCol="0" tIns="0" wrap="square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4025126"/>
              <a:ext cx="5206694" cy="2635415"/>
            </a:xfrm>
            <a:prstGeom prst="rect">
              <a:avLst/>
            </a:prstGeom>
            <a:blipFill>
              <a:blip cstate="print" r:embed="rId4"/>
              <a:stretch>
                <a:fillRect/>
              </a:stretch>
            </a:blipFill>
          </p:spPr>
          <p:txBody>
            <a:bodyPr bIns="0" lIns="0" numCol="1" rIns="0" rtlCol="0" tIns="0" wrap="square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014904" y="1366583"/>
            <a:ext cx="2990850" cy="335280"/>
          </a:xfrm>
          <a:prstGeom prst="rect">
            <a:avLst/>
          </a:prstGeom>
          <a:solidFill>
            <a:srgbClr val="004568"/>
          </a:solidFill>
        </p:spPr>
        <p:txBody>
          <a:bodyPr bIns="0" lIns="0" numCol="1" rIns="0" rtlCol="0" tIns="45719" vert="horz" wrap="square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b="1" dirty="0" spc="-35" sz="1600">
                <a:solidFill>
                  <a:srgbClr val="FFFFFF"/>
                </a:solidFill>
                <a:latin typeface="Arial"/>
                <a:cs typeface="Arial"/>
              </a:rPr>
              <a:t>Raw</a:t>
            </a:r>
            <a:r>
              <a:rPr b="1" dirty="0" spc="-15" sz="16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dirty="0" spc="10" sz="160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dirty="0" sz="16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109404" y="1835746"/>
            <a:ext cx="2609850" cy="310515"/>
            <a:chOff x="9109404" y="1835746"/>
            <a:chExt cx="2609850" cy="310515"/>
          </a:xfrm>
        </p:grpSpPr>
        <p:sp>
          <p:nvSpPr>
            <p:cNvPr id="11" name="object 11"/>
            <p:cNvSpPr/>
            <p:nvPr/>
          </p:nvSpPr>
          <p:spPr>
            <a:xfrm>
              <a:off x="9109404" y="1835746"/>
              <a:ext cx="2533891" cy="148678"/>
            </a:xfrm>
            <a:prstGeom prst="rect">
              <a:avLst/>
            </a:prstGeom>
            <a:blipFill>
              <a:blip cstate="print" r:embed="rId5"/>
              <a:stretch>
                <a:fillRect/>
              </a:stretch>
            </a:blipFill>
          </p:spPr>
          <p:txBody>
            <a:bodyPr bIns="0" lIns="0" numCol="1" rIns="0" rtlCol="0" tIns="0" wrap="square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113493" y="2011908"/>
              <a:ext cx="1297863" cy="116243"/>
            </a:xfrm>
            <a:prstGeom prst="rect">
              <a:avLst/>
            </a:prstGeom>
            <a:blipFill>
              <a:blip cstate="print" r:embed="rId6"/>
              <a:stretch>
                <a:fillRect/>
              </a:stretch>
            </a:blipFill>
          </p:spPr>
          <p:txBody>
            <a:bodyPr bIns="0" lIns="0" numCol="1" rIns="0" rtlCol="0" tIns="0" wrap="square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485462" y="2013546"/>
              <a:ext cx="1233284" cy="132460"/>
            </a:xfrm>
            <a:prstGeom prst="rect">
              <a:avLst/>
            </a:prstGeom>
            <a:blipFill>
              <a:blip cstate="print" r:embed="rId7"/>
              <a:stretch>
                <a:fillRect/>
              </a:stretch>
            </a:blipFill>
          </p:spPr>
          <p:txBody>
            <a:bodyPr bIns="0" lIns="0" numCol="1" rIns="0" rtlCol="0" tIns="0" wrap="square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9120339" y="2191346"/>
            <a:ext cx="2648585" cy="305435"/>
            <a:chOff x="9120339" y="2191346"/>
            <a:chExt cx="2648585" cy="305435"/>
          </a:xfrm>
        </p:grpSpPr>
        <p:sp>
          <p:nvSpPr>
            <p:cNvPr id="15" name="object 15"/>
            <p:cNvSpPr/>
            <p:nvPr/>
          </p:nvSpPr>
          <p:spPr>
            <a:xfrm>
              <a:off x="9123311" y="2381846"/>
              <a:ext cx="2395270" cy="114668"/>
            </a:xfrm>
            <a:prstGeom prst="rect">
              <a:avLst/>
            </a:prstGeom>
            <a:blipFill>
              <a:blip cstate="print" r:embed="rId8"/>
              <a:stretch>
                <a:fillRect/>
              </a:stretch>
            </a:blipFill>
          </p:spPr>
          <p:txBody>
            <a:bodyPr bIns="0" lIns="0" numCol="1" rIns="0" rtlCol="0" tIns="0" wrap="square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120339" y="2191346"/>
              <a:ext cx="2648343" cy="148678"/>
            </a:xfrm>
            <a:prstGeom prst="rect">
              <a:avLst/>
            </a:prstGeom>
            <a:blipFill>
              <a:blip cstate="print" r:embed="rId9"/>
              <a:stretch>
                <a:fillRect/>
              </a:stretch>
            </a:blipFill>
          </p:spPr>
          <p:txBody>
            <a:bodyPr bIns="0" lIns="0" numCol="1" rIns="0" rtlCol="0" tIns="0" wrap="square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9113494" y="2558008"/>
            <a:ext cx="2531110" cy="485140"/>
            <a:chOff x="9113494" y="2558008"/>
            <a:chExt cx="2531110" cy="485140"/>
          </a:xfrm>
        </p:grpSpPr>
        <p:sp>
          <p:nvSpPr>
            <p:cNvPr id="18" name="object 18"/>
            <p:cNvSpPr/>
            <p:nvPr/>
          </p:nvSpPr>
          <p:spPr>
            <a:xfrm>
              <a:off x="9113494" y="2558008"/>
              <a:ext cx="2278341" cy="150317"/>
            </a:xfrm>
            <a:prstGeom prst="rect">
              <a:avLst/>
            </a:prstGeom>
            <a:blipFill>
              <a:blip cstate="print" r:embed="rId10"/>
              <a:stretch>
                <a:fillRect/>
              </a:stretch>
            </a:blipFill>
          </p:spPr>
          <p:txBody>
            <a:bodyPr bIns="0" lIns="0" numCol="1" rIns="0" rtlCol="0" tIns="0" wrap="square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18701" y="2750146"/>
              <a:ext cx="2525344" cy="148678"/>
            </a:xfrm>
            <a:prstGeom prst="rect">
              <a:avLst/>
            </a:prstGeom>
            <a:blipFill>
              <a:blip cstate="print" r:embed="rId11"/>
              <a:stretch>
                <a:fillRect/>
              </a:stretch>
            </a:blipFill>
          </p:spPr>
          <p:txBody>
            <a:bodyPr bIns="0" lIns="0" numCol="1" rIns="0" rtlCol="0" tIns="0" wrap="square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117062" y="2927946"/>
              <a:ext cx="395287" cy="114604"/>
            </a:xfrm>
            <a:prstGeom prst="rect">
              <a:avLst/>
            </a:prstGeom>
            <a:blipFill>
              <a:blip cstate="print" r:embed="rId12"/>
              <a:stretch>
                <a:fillRect/>
              </a:stretch>
            </a:blipFill>
          </p:spPr>
          <p:txBody>
            <a:bodyPr bIns="0" lIns="0" numCol="1" rIns="0" rtlCol="0" tIns="0" wrap="square"/>
            <a:lstStyle/>
            <a:p>
              <a:endParaRPr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1050925"/>
          </a:xfrm>
          <a:custGeom>
            <a:avLst/>
            <a:gdLst/>
            <a:ahLst/>
            <a:cxnLst/>
            <a:rect b="b" l="l" r="r" t="t"/>
            <a:pathLst>
              <a:path h="1050925" w="12192000">
                <a:moveTo>
                  <a:pt x="12192000" y="0"/>
                </a:moveTo>
                <a:lnTo>
                  <a:pt x="0" y="0"/>
                </a:lnTo>
                <a:lnTo>
                  <a:pt x="0" y="1050759"/>
                </a:lnTo>
                <a:lnTo>
                  <a:pt x="12192000" y="1050759"/>
                </a:lnTo>
                <a:lnTo>
                  <a:pt x="12192000" y="0"/>
                </a:lnTo>
                <a:close/>
              </a:path>
            </a:pathLst>
          </a:custGeom>
          <a:solidFill>
            <a:srgbClr val="F2F2F2">
              <a:alpha val="85099"/>
            </a:srgbClr>
          </a:solidFill>
        </p:spPr>
        <p:txBody>
          <a:bodyPr bIns="0" lIns="0" numCol="1" rIns="0" rtlCol="0" tIns="0" wrap="square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43225" y="216914"/>
            <a:ext cx="4140200" cy="543560"/>
          </a:xfrm>
          <a:prstGeom prst="rect">
            <a:avLst/>
          </a:prstGeom>
        </p:spPr>
        <p:txBody>
          <a:bodyPr bIns="0" lIns="0" numCol="1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 spc="-160" sz="3400">
                <a:solidFill>
                  <a:srgbClr val="6EAA2E"/>
                </a:solidFill>
                <a:latin typeface="Arial"/>
                <a:cs typeface="Arial"/>
              </a:rPr>
              <a:t>DATA</a:t>
            </a:r>
            <a:r>
              <a:rPr b="1" dirty="0" spc="240" sz="3400">
                <a:solidFill>
                  <a:srgbClr val="6EAA2E"/>
                </a:solidFill>
                <a:latin typeface="Arial"/>
                <a:cs typeface="Arial"/>
              </a:rPr>
              <a:t> </a:t>
            </a:r>
            <a:r>
              <a:rPr b="1" dirty="0" spc="-85" sz="3400">
                <a:solidFill>
                  <a:srgbClr val="6EAA2E"/>
                </a:solidFill>
                <a:latin typeface="Arial"/>
                <a:cs typeface="Arial"/>
              </a:rPr>
              <a:t>COLLECTION:</a:t>
            </a:r>
            <a:endParaRPr sz="3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49007" y="353098"/>
            <a:ext cx="1948992" cy="31247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bIns="0" lIns="0" numCol="1" rIns="0" rtlCol="0" tIns="0" wrap="square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000460" y="1261236"/>
            <a:ext cx="6757034" cy="5596890"/>
            <a:chOff x="1000460" y="1261236"/>
            <a:chExt cx="6757034" cy="5596890"/>
          </a:xfrm>
        </p:grpSpPr>
        <p:sp>
          <p:nvSpPr>
            <p:cNvPr id="6" name="object 6"/>
            <p:cNvSpPr/>
            <p:nvPr/>
          </p:nvSpPr>
          <p:spPr>
            <a:xfrm>
              <a:off x="1120785" y="1565274"/>
              <a:ext cx="3994785" cy="4580890"/>
            </a:xfrm>
            <a:custGeom>
              <a:avLst/>
              <a:gdLst/>
              <a:ahLst/>
              <a:cxnLst/>
              <a:rect b="b" l="l" r="r" t="t"/>
              <a:pathLst>
                <a:path h="4580890" w="3994785">
                  <a:moveTo>
                    <a:pt x="0" y="0"/>
                  </a:moveTo>
                  <a:lnTo>
                    <a:pt x="3994512" y="0"/>
                  </a:lnTo>
                  <a:lnTo>
                    <a:pt x="3994512" y="4580752"/>
                  </a:lnTo>
                  <a:lnTo>
                    <a:pt x="0" y="4580752"/>
                  </a:lnTo>
                  <a:lnTo>
                    <a:pt x="0" y="0"/>
                  </a:lnTo>
                  <a:close/>
                </a:path>
              </a:pathLst>
            </a:custGeom>
            <a:ln w="76200">
              <a:solidFill>
                <a:srgbClr val="F2F2F2"/>
              </a:solidFill>
            </a:ln>
          </p:spPr>
          <p:txBody>
            <a:bodyPr bIns="0" lIns="0" numCol="1" rIns="0" rtlCol="0" tIns="0" wrap="square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00460" y="1261236"/>
              <a:ext cx="6756552" cy="5596761"/>
            </a:xfrm>
            <a:prstGeom prst="rect">
              <a:avLst/>
            </a:prstGeom>
            <a:blipFill>
              <a:blip cstate="print" r:embed="rId3"/>
              <a:stretch>
                <a:fillRect/>
              </a:stretch>
            </a:blipFill>
          </p:spPr>
          <p:txBody>
            <a:bodyPr bIns="0" lIns="0" numCol="1" rIns="0" rtlCol="0" tIns="0" wrap="square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9014904" y="4722470"/>
            <a:ext cx="2990850" cy="0"/>
          </a:xfrm>
          <a:custGeom>
            <a:avLst/>
            <a:gdLst/>
            <a:ahLst/>
            <a:cxnLst/>
            <a:rect b="b" l="l" r="r" t="t"/>
            <a:pathLst>
              <a:path h="0" w="2990850">
                <a:moveTo>
                  <a:pt x="0" y="0"/>
                </a:moveTo>
                <a:lnTo>
                  <a:pt x="2990631" y="0"/>
                </a:lnTo>
              </a:path>
            </a:pathLst>
          </a:custGeom>
          <a:ln w="3175">
            <a:solidFill>
              <a:srgbClr val="004568"/>
            </a:solidFill>
          </a:ln>
        </p:spPr>
        <p:txBody>
          <a:bodyPr bIns="0" lIns="0" numCol="1" rIns="0" rtlCol="0" tIns="0" wrap="square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014904" y="3564229"/>
            <a:ext cx="2990850" cy="335280"/>
          </a:xfrm>
          <a:prstGeom prst="rect">
            <a:avLst/>
          </a:prstGeom>
          <a:solidFill>
            <a:srgbClr val="004568"/>
          </a:solidFill>
        </p:spPr>
        <p:txBody>
          <a:bodyPr bIns="0" lIns="0" numCol="1" rIns="0" rtlCol="0" tIns="45719" vert="horz" wrap="square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b="1" dirty="0" spc="-15" sz="1600">
                <a:solidFill>
                  <a:srgbClr val="FFFFFF"/>
                </a:solidFill>
                <a:latin typeface="Arial"/>
                <a:cs typeface="Arial"/>
              </a:rPr>
              <a:t>Dataset </a:t>
            </a:r>
            <a:r>
              <a:rPr b="1" dirty="0" spc="-35" sz="1600">
                <a:solidFill>
                  <a:srgbClr val="FFFFFF"/>
                </a:solidFill>
                <a:latin typeface="Arial"/>
                <a:cs typeface="Arial"/>
              </a:rPr>
              <a:t>cleaned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93644" y="3931411"/>
            <a:ext cx="2663825" cy="1023742"/>
          </a:xfrm>
          <a:prstGeom prst="rect">
            <a:avLst/>
          </a:prstGeom>
        </p:spPr>
        <p:txBody>
          <a:bodyPr bIns="0" lIns="0" numCol="1" rIns="0" rtlCol="0" tIns="20320" vert="horz"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dirty="0" lang="en-US" sz="12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Final Cleaned FOUR Columns:  "Gender", "Height", "Weight", "Index"</a:t>
            </a:r>
            <a:endParaRPr dirty="0" lang="en-US" sz="105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dirty="0" lang="en-US" sz="12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Total = 500 rows; 4 columns</a:t>
            </a:r>
            <a:endParaRPr dirty="0" lang="en-US" sz="105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 marL="12700" marR="5080">
              <a:lnSpc>
                <a:spcPts val="1420"/>
              </a:lnSpc>
              <a:spcBef>
                <a:spcPts val="160"/>
              </a:spcBef>
            </a:pPr>
            <a:endParaRPr dirty="0" lang="en-US" sz="1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1078" y="216914"/>
            <a:ext cx="4328795" cy="543560"/>
          </a:xfrm>
          <a:prstGeom prst="rect">
            <a:avLst/>
          </a:prstGeom>
        </p:spPr>
        <p:txBody>
          <a:bodyPr bIns="0" lIns="0" numCol="1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 spc="-160" sz="3400">
                <a:solidFill>
                  <a:srgbClr val="6EAA2E"/>
                </a:solidFill>
                <a:latin typeface="Arial"/>
                <a:cs typeface="Arial"/>
              </a:rPr>
              <a:t>DATA</a:t>
            </a:r>
            <a:r>
              <a:rPr b="1" dirty="0" spc="270" sz="3400">
                <a:solidFill>
                  <a:srgbClr val="6EAA2E"/>
                </a:solidFill>
                <a:latin typeface="Arial"/>
                <a:cs typeface="Arial"/>
              </a:rPr>
              <a:t> </a:t>
            </a:r>
            <a:r>
              <a:rPr b="1" dirty="0" spc="-5" sz="3400">
                <a:solidFill>
                  <a:srgbClr val="6EAA2E"/>
                </a:solidFill>
                <a:latin typeface="Arial"/>
                <a:cs typeface="Arial"/>
              </a:rPr>
              <a:t>FORMATTING:</a:t>
            </a:r>
            <a:endParaRPr dirty="0" sz="3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53099"/>
            <a:ext cx="11298618" cy="6504901"/>
            <a:chOff x="0" y="353098"/>
            <a:chExt cx="11298618" cy="6504901"/>
          </a:xfrm>
        </p:grpSpPr>
        <p:sp>
          <p:nvSpPr>
            <p:cNvPr id="4" name="object 4"/>
            <p:cNvSpPr/>
            <p:nvPr/>
          </p:nvSpPr>
          <p:spPr>
            <a:xfrm>
              <a:off x="6252146" y="353098"/>
              <a:ext cx="4138307" cy="312470"/>
            </a:xfrm>
            <a:prstGeom prst="rect">
              <a:avLst/>
            </a:prstGeom>
            <a:blipFill>
              <a:blip cstate="print" r:embed="rId2"/>
              <a:stretch>
                <a:fillRect/>
              </a:stretch>
            </a:blipFill>
          </p:spPr>
          <p:txBody>
            <a:bodyPr bIns="0" lIns="0" numCol="1" rIns="0" rtlCol="0" tIns="0" wrap="square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5924" y="1050759"/>
              <a:ext cx="7617646" cy="2964192"/>
            </a:xfrm>
            <a:prstGeom prst="rect">
              <a:avLst/>
            </a:prstGeom>
            <a:blipFill>
              <a:blip cstate="print" r:embed="rId3"/>
              <a:stretch>
                <a:fillRect/>
              </a:stretch>
            </a:blipFill>
          </p:spPr>
          <p:txBody>
            <a:bodyPr bIns="0" lIns="0" numCol="1" rIns="0" rtlCol="0" tIns="0" wrap="square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94239"/>
              <a:ext cx="7693571" cy="3063760"/>
            </a:xfrm>
            <a:prstGeom prst="rect">
              <a:avLst/>
            </a:prstGeom>
            <a:blipFill>
              <a:blip cstate="print" r:embed="rId4"/>
              <a:stretch>
                <a:fillRect/>
              </a:stretch>
            </a:blipFill>
          </p:spPr>
          <p:txBody>
            <a:bodyPr bIns="0" lIns="0" numCol="1" rIns="0" rtlCol="0" tIns="0" wrap="square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93571" y="1050759"/>
              <a:ext cx="3605047" cy="3063760"/>
            </a:xfrm>
            <a:prstGeom prst="rect">
              <a:avLst/>
            </a:prstGeom>
            <a:blipFill>
              <a:blip cstate="print" r:embed="rId5"/>
              <a:stretch>
                <a:fillRect/>
              </a:stretch>
            </a:blipFill>
          </p:spPr>
          <p:txBody>
            <a:bodyPr bIns="0" lIns="0" numCol="1" rIns="0" rtlCol="0" tIns="0" wrap="square"/>
            <a:lstStyle/>
            <a:p>
              <a:endParaRPr dirty="0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8596A0A9-D4A8-44D6-954F-32B519D6F1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5346" y="4114519"/>
            <a:ext cx="3441497" cy="266728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1078" y="216914"/>
            <a:ext cx="4328795" cy="543560"/>
          </a:xfrm>
          <a:prstGeom prst="rect">
            <a:avLst/>
          </a:prstGeom>
        </p:spPr>
        <p:txBody>
          <a:bodyPr bIns="0" lIns="0" numCol="1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 spc="-160" sz="3400">
                <a:solidFill>
                  <a:srgbClr val="6EAA2E"/>
                </a:solidFill>
                <a:latin typeface="Arial"/>
                <a:cs typeface="Arial"/>
              </a:rPr>
              <a:t>DATA</a:t>
            </a:r>
            <a:r>
              <a:rPr b="1" dirty="0" spc="270" sz="3400">
                <a:solidFill>
                  <a:srgbClr val="6EAA2E"/>
                </a:solidFill>
                <a:latin typeface="Arial"/>
                <a:cs typeface="Arial"/>
              </a:rPr>
              <a:t> </a:t>
            </a:r>
            <a:r>
              <a:rPr b="1" dirty="0" spc="-5" sz="3400">
                <a:solidFill>
                  <a:srgbClr val="6EAA2E"/>
                </a:solidFill>
                <a:latin typeface="Arial"/>
                <a:cs typeface="Arial"/>
              </a:rPr>
              <a:t>FORMATTING:</a:t>
            </a:r>
            <a:endParaRPr dirty="0" sz="3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4891" y="264775"/>
            <a:ext cx="10202198" cy="5914015"/>
            <a:chOff x="188255" y="353098"/>
            <a:chExt cx="10202198" cy="5914015"/>
          </a:xfrm>
        </p:grpSpPr>
        <p:sp>
          <p:nvSpPr>
            <p:cNvPr id="4" name="object 4"/>
            <p:cNvSpPr/>
            <p:nvPr/>
          </p:nvSpPr>
          <p:spPr>
            <a:xfrm>
              <a:off x="6252146" y="353098"/>
              <a:ext cx="4138307" cy="312470"/>
            </a:xfrm>
            <a:prstGeom prst="rect">
              <a:avLst/>
            </a:prstGeom>
            <a:blipFill>
              <a:blip cstate="print" r:embed="rId2"/>
              <a:stretch>
                <a:fillRect/>
              </a:stretch>
            </a:blipFill>
          </p:spPr>
          <p:txBody>
            <a:bodyPr bIns="0" lIns="0" numCol="1" rIns="0" rtlCol="0" tIns="0" wrap="square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188255" y="3714090"/>
              <a:ext cx="3110071" cy="2553023"/>
            </a:xfrm>
            <a:prstGeom prst="rect">
              <a:avLst/>
            </a:prstGeom>
            <a:blipFill>
              <a:blip cstate="print" r:embed="rId3"/>
              <a:stretch>
                <a:fillRect/>
              </a:stretch>
            </a:blipFill>
          </p:spPr>
          <p:txBody>
            <a:bodyPr bIns="0" lIns="0" numCol="1" rIns="0" rtlCol="0" tIns="0" wrap="square"/>
            <a:lstStyle/>
            <a:p>
              <a:endParaRPr dirty="0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862377A6-CEF7-4B44-A4A8-027A28AC8A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91" y="1295399"/>
            <a:ext cx="5893103" cy="241294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D4BF8C2-CF93-4274-9387-E3BDFCE7A5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4462" y="3708340"/>
            <a:ext cx="3110071" cy="288776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2696F37-E405-4B07-A6FE-434B7AB51A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" y="1012124"/>
            <a:ext cx="4311872" cy="21591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3B417EC-5C65-4282-96F9-9EE48CBE25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1304" y="3620121"/>
            <a:ext cx="2844946" cy="31116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F9A934A-8B66-40E4-9E9E-81A8904CF4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91200" y="2180192"/>
            <a:ext cx="6102679" cy="419756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5D69E9E-73F2-432F-B611-C24C643F03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41552" y="1462038"/>
            <a:ext cx="2152761" cy="25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16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050925"/>
            <a:chOff x="0" y="0"/>
            <a:chExt cx="12192000" cy="1050925"/>
          </a:xfrm>
        </p:grpSpPr>
        <p:sp>
          <p:nvSpPr>
            <p:cNvPr id="3" name="object 3"/>
            <p:cNvSpPr/>
            <p:nvPr/>
          </p:nvSpPr>
          <p:spPr>
            <a:xfrm>
              <a:off x="4090365" y="291376"/>
              <a:ext cx="3990174" cy="312470"/>
            </a:xfrm>
            <a:prstGeom prst="rect">
              <a:avLst/>
            </a:prstGeom>
            <a:blipFill>
              <a:blip cstate="print" r:embed="rId2"/>
              <a:stretch>
                <a:fillRect/>
              </a:stretch>
            </a:blipFill>
          </p:spPr>
          <p:txBody>
            <a:bodyPr bIns="0" lIns="0" numCol="1" rIns="0" rtlCol="0" tIns="0" wrap="square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405234" y="707911"/>
              <a:ext cx="1361071" cy="82715"/>
            </a:xfrm>
            <a:prstGeom prst="rect">
              <a:avLst/>
            </a:prstGeom>
            <a:blipFill>
              <a:blip cstate="print" r:embed="rId3"/>
              <a:stretch>
                <a:fillRect/>
              </a:stretch>
            </a:blipFill>
          </p:spPr>
          <p:txBody>
            <a:bodyPr bIns="0" lIns="0" numCol="1" rIns="0" rtlCol="0" tIns="0" wrap="square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556000" y="1860550"/>
            <a:ext cx="5080000" cy="3136900"/>
          </a:xfrm>
          <a:prstGeom prst="rect">
            <a:avLst/>
          </a:prstGeom>
          <a:blipFill>
            <a:blip cstate="print" r:embed="rId4"/>
            <a:stretch>
              <a:fillRect/>
            </a:stretch>
          </a:blipFill>
        </p:spPr>
        <p:txBody>
          <a:bodyPr bIns="0" lIns="0" numCol="1" rIns="0" rtlCol="0" tIns="0" wrap="square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634740" y="5030216"/>
            <a:ext cx="2994660" cy="162560"/>
          </a:xfrm>
          <a:prstGeom prst="rect">
            <a:avLst/>
          </a:prstGeom>
        </p:spPr>
        <p:txBody>
          <a:bodyPr bIns="0" lIns="0" numCol="1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35" sz="900" u="sng">
                <a:solidFill>
                  <a:srgbClr val="43C0FF"/>
                </a:solidFill>
                <a:uFill>
                  <a:solidFill>
                    <a:srgbClr val="43C0FF"/>
                  </a:solidFill>
                </a:uFill>
                <a:latin typeface="Arial Black"/>
                <a:cs typeface="Arial Black"/>
              </a:rPr>
              <a:t>This </a:t>
            </a:r>
            <a:r>
              <a:rPr dirty="0" spc="-100" sz="900" u="sng">
                <a:solidFill>
                  <a:srgbClr val="43C0FF"/>
                </a:solidFill>
                <a:uFill>
                  <a:solidFill>
                    <a:srgbClr val="43C0FF"/>
                  </a:solidFill>
                </a:uFill>
                <a:latin typeface="Arial Black"/>
                <a:cs typeface="Arial Black"/>
              </a:rPr>
              <a:t>Photo</a:t>
            </a:r>
            <a:r>
              <a:rPr dirty="0" spc="-100" sz="900">
                <a:solidFill>
                  <a:srgbClr val="43C0FF"/>
                </a:solidFill>
                <a:latin typeface="Arial Black"/>
                <a:cs typeface="Arial Black"/>
              </a:rPr>
              <a:t> </a:t>
            </a:r>
            <a:r>
              <a:rPr dirty="0" spc="-100" sz="900">
                <a:latin typeface="Arial Black"/>
                <a:cs typeface="Arial Black"/>
              </a:rPr>
              <a:t>by </a:t>
            </a:r>
            <a:r>
              <a:rPr dirty="0" spc="-125" sz="900">
                <a:latin typeface="Arial Black"/>
                <a:cs typeface="Arial Black"/>
              </a:rPr>
              <a:t>Unknown </a:t>
            </a:r>
            <a:r>
              <a:rPr dirty="0" spc="-100" sz="900">
                <a:latin typeface="Arial Black"/>
                <a:cs typeface="Arial Black"/>
              </a:rPr>
              <a:t>Author </a:t>
            </a:r>
            <a:r>
              <a:rPr dirty="0" spc="-130" sz="900">
                <a:latin typeface="Arial Black"/>
                <a:cs typeface="Arial Black"/>
              </a:rPr>
              <a:t>is </a:t>
            </a:r>
            <a:r>
              <a:rPr dirty="0" spc="-120" sz="900">
                <a:latin typeface="Arial Black"/>
                <a:cs typeface="Arial Black"/>
              </a:rPr>
              <a:t>licensed </a:t>
            </a:r>
            <a:r>
              <a:rPr dirty="0" spc="-95" sz="900">
                <a:latin typeface="Arial Black"/>
                <a:cs typeface="Arial Black"/>
              </a:rPr>
              <a:t>under </a:t>
            </a:r>
            <a:r>
              <a:rPr dirty="0" spc="-145" sz="900" u="sng">
                <a:solidFill>
                  <a:srgbClr val="43C0FF"/>
                </a:solidFill>
                <a:uFill>
                  <a:solidFill>
                    <a:srgbClr val="43C0FF"/>
                  </a:solidFill>
                </a:uFill>
                <a:latin typeface="Arial Black"/>
                <a:cs typeface="Arial Black"/>
              </a:rPr>
              <a:t>CC</a:t>
            </a:r>
            <a:r>
              <a:rPr dirty="0" spc="-55" sz="900" u="sng">
                <a:solidFill>
                  <a:srgbClr val="43C0FF"/>
                </a:solidFill>
                <a:uFill>
                  <a:solidFill>
                    <a:srgbClr val="43C0FF"/>
                  </a:solidFill>
                </a:uFill>
                <a:latin typeface="Arial Black"/>
                <a:cs typeface="Arial Black"/>
              </a:rPr>
              <a:t> </a:t>
            </a:r>
            <a:r>
              <a:rPr dirty="0" spc="-130" sz="900" u="sng">
                <a:solidFill>
                  <a:srgbClr val="43C0FF"/>
                </a:solidFill>
                <a:uFill>
                  <a:solidFill>
                    <a:srgbClr val="43C0FF"/>
                  </a:solidFill>
                </a:uFill>
                <a:latin typeface="Arial Black"/>
                <a:cs typeface="Arial Black"/>
              </a:rPr>
              <a:t>BY-SA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1050759"/>
            <a:ext cx="12079135" cy="5641845"/>
          </a:xfrm>
          <a:prstGeom prst="rect">
            <a:avLst/>
          </a:prstGeom>
          <a:blipFill>
            <a:blip cstate="print" r:embed="rId5"/>
            <a:stretch>
              <a:fillRect/>
            </a:stretch>
          </a:blipFill>
        </p:spPr>
        <p:txBody>
          <a:bodyPr bIns="0" lIns="0" numCol="1" rIns="0" rtlCol="0" tIns="0" wrap="square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050925"/>
            <a:chOff x="0" y="0"/>
            <a:chExt cx="12192000" cy="1050925"/>
          </a:xfrm>
        </p:grpSpPr>
        <p:sp>
          <p:nvSpPr>
            <p:cNvPr id="3" name="object 3"/>
            <p:cNvSpPr/>
            <p:nvPr/>
          </p:nvSpPr>
          <p:spPr>
            <a:xfrm>
              <a:off x="3772509" y="257086"/>
              <a:ext cx="4662677" cy="312470"/>
            </a:xfrm>
            <a:prstGeom prst="rect">
              <a:avLst/>
            </a:prstGeom>
            <a:blipFill>
              <a:blip cstate="print" r:embed="rId2"/>
              <a:stretch>
                <a:fillRect/>
              </a:stretch>
            </a:blipFill>
          </p:spPr>
          <p:txBody>
            <a:bodyPr bIns="0" lIns="0" numCol="1" rIns="0" rtlCol="0" tIns="0" wrap="square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41175" y="686879"/>
              <a:ext cx="1497825" cy="133705"/>
            </a:xfrm>
            <a:prstGeom prst="rect">
              <a:avLst/>
            </a:prstGeom>
            <a:blipFill>
              <a:blip cstate="print" r:embed="rId3"/>
              <a:stretch>
                <a:fillRect/>
              </a:stretch>
            </a:blipFill>
          </p:spPr>
          <p:txBody>
            <a:bodyPr bIns="0" lIns="0" numCol="1" rIns="0" rtlCol="0" tIns="0" wrap="square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07575" y="1111618"/>
            <a:ext cx="12084418" cy="5746381"/>
          </a:xfrm>
          <a:prstGeom prst="rect">
            <a:avLst/>
          </a:prstGeom>
          <a:blipFill>
            <a:blip cstate="print" r:embed="rId4"/>
            <a:stretch>
              <a:fillRect/>
            </a:stretch>
          </a:blipFill>
        </p:spPr>
        <p:txBody>
          <a:bodyPr bIns="0" lIns="0" numCol="1" rIns="0" rtlCol="0" tIns="0" wrap="square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1452880"/>
          </a:xfrm>
          <a:custGeom>
            <a:avLst/>
            <a:gdLst/>
            <a:ahLst/>
            <a:cxnLst/>
            <a:rect b="b" l="l" r="r" t="t"/>
            <a:pathLst>
              <a:path h="1452880" w="12192000">
                <a:moveTo>
                  <a:pt x="12192000" y="0"/>
                </a:moveTo>
                <a:lnTo>
                  <a:pt x="0" y="0"/>
                </a:lnTo>
                <a:lnTo>
                  <a:pt x="0" y="1452283"/>
                </a:lnTo>
                <a:lnTo>
                  <a:pt x="12192000" y="1452283"/>
                </a:lnTo>
                <a:lnTo>
                  <a:pt x="1219200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bIns="0" lIns="0" numCol="1" rIns="0" rtlCol="0" tIns="0" wrap="square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62438" y="171195"/>
            <a:ext cx="4045585" cy="543560"/>
          </a:xfrm>
          <a:prstGeom prst="rect">
            <a:avLst/>
          </a:prstGeom>
        </p:spPr>
        <p:txBody>
          <a:bodyPr bIns="0" lIns="0" numCol="1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 spc="85" sz="3400">
                <a:solidFill>
                  <a:srgbClr val="6EAA2E"/>
                </a:solidFill>
                <a:latin typeface="Arial"/>
                <a:cs typeface="Arial"/>
              </a:rPr>
              <a:t>BMI</a:t>
            </a:r>
            <a:r>
              <a:rPr b="1" dirty="0" spc="254" sz="3400">
                <a:solidFill>
                  <a:srgbClr val="6EAA2E"/>
                </a:solidFill>
                <a:latin typeface="Arial"/>
                <a:cs typeface="Arial"/>
              </a:rPr>
              <a:t> </a:t>
            </a:r>
            <a:r>
              <a:rPr b="1" dirty="0" spc="-65" sz="3400">
                <a:solidFill>
                  <a:srgbClr val="6EAA2E"/>
                </a:solidFill>
                <a:latin typeface="Arial"/>
                <a:cs typeface="Arial"/>
              </a:rPr>
              <a:t>CALCULATION</a:t>
            </a:r>
            <a:endParaRPr sz="3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720268"/>
            <a:ext cx="12192000" cy="6137910"/>
            <a:chOff x="0" y="720268"/>
            <a:chExt cx="12192000" cy="6137910"/>
          </a:xfrm>
        </p:grpSpPr>
        <p:sp>
          <p:nvSpPr>
            <p:cNvPr id="5" name="object 5"/>
            <p:cNvSpPr/>
            <p:nvPr/>
          </p:nvSpPr>
          <p:spPr>
            <a:xfrm>
              <a:off x="4574095" y="720268"/>
              <a:ext cx="3025114" cy="111518"/>
            </a:xfrm>
            <a:prstGeom prst="rect">
              <a:avLst/>
            </a:prstGeom>
            <a:blipFill>
              <a:blip cstate="print" r:embed="rId2"/>
              <a:stretch>
                <a:fillRect/>
              </a:stretch>
            </a:blipFill>
          </p:spPr>
          <p:txBody>
            <a:bodyPr bIns="0" lIns="0" numCol="1" rIns="0" rtlCol="0" tIns="0" wrap="square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25261" y="847268"/>
              <a:ext cx="1321130" cy="111518"/>
            </a:xfrm>
            <a:prstGeom prst="rect">
              <a:avLst/>
            </a:prstGeom>
            <a:blipFill>
              <a:blip cstate="print" r:embed="rId3"/>
              <a:stretch>
                <a:fillRect/>
              </a:stretch>
            </a:blipFill>
          </p:spPr>
          <p:txBody>
            <a:bodyPr bIns="0" lIns="0" numCol="1" rIns="0" rtlCol="0" tIns="0" wrap="square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28734" y="974268"/>
              <a:ext cx="536066" cy="85953"/>
            </a:xfrm>
            <a:prstGeom prst="rect">
              <a:avLst/>
            </a:prstGeom>
            <a:blipFill>
              <a:blip cstate="print" r:embed="rId4"/>
              <a:stretch>
                <a:fillRect/>
              </a:stretch>
            </a:blipFill>
          </p:spPr>
          <p:txBody>
            <a:bodyPr bIns="0" lIns="0" numCol="1" rIns="0" rtlCol="0" tIns="0" wrap="square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49561" y="1022877"/>
              <a:ext cx="30472" cy="9543"/>
            </a:xfrm>
            <a:prstGeom prst="rect">
              <a:avLst/>
            </a:prstGeom>
            <a:blipFill>
              <a:blip cstate="print" r:embed="rId5"/>
              <a:stretch>
                <a:fillRect/>
              </a:stretch>
            </a:blipFill>
          </p:spPr>
          <p:txBody>
            <a:bodyPr bIns="0" lIns="0" numCol="1" rIns="0" rtlCol="0" tIns="0" wrap="square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69830" y="974268"/>
              <a:ext cx="1196022" cy="111518"/>
            </a:xfrm>
            <a:prstGeom prst="rect">
              <a:avLst/>
            </a:prstGeom>
            <a:blipFill>
              <a:blip cstate="print" r:embed="rId6"/>
              <a:stretch>
                <a:fillRect/>
              </a:stretch>
            </a:blipFill>
          </p:spPr>
          <p:txBody>
            <a:bodyPr bIns="0" lIns="0" numCol="1" rIns="0" rtlCol="0" tIns="0" wrap="square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69611" y="974268"/>
              <a:ext cx="479920" cy="85953"/>
            </a:xfrm>
            <a:prstGeom prst="rect">
              <a:avLst/>
            </a:prstGeom>
            <a:blipFill>
              <a:blip cstate="print" r:embed="rId7"/>
              <a:stretch>
                <a:fillRect/>
              </a:stretch>
            </a:blipFill>
          </p:spPr>
          <p:txBody>
            <a:bodyPr bIns="0" lIns="0" numCol="1" rIns="0" rtlCol="0" tIns="0" wrap="square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757991" y="1022877"/>
              <a:ext cx="30472" cy="9543"/>
            </a:xfrm>
            <a:prstGeom prst="rect">
              <a:avLst/>
            </a:prstGeom>
            <a:blipFill>
              <a:blip cstate="print" r:embed="rId8"/>
              <a:stretch>
                <a:fillRect/>
              </a:stretch>
            </a:blipFill>
          </p:spPr>
          <p:txBody>
            <a:bodyPr bIns="0" lIns="0" numCol="1" rIns="0" rtlCol="0" tIns="0" wrap="square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437758" y="1022877"/>
              <a:ext cx="30472" cy="9543"/>
            </a:xfrm>
            <a:prstGeom prst="rect">
              <a:avLst/>
            </a:prstGeom>
            <a:blipFill>
              <a:blip cstate="print" r:embed="rId9"/>
              <a:stretch>
                <a:fillRect/>
              </a:stretch>
            </a:blipFill>
          </p:spPr>
          <p:txBody>
            <a:bodyPr bIns="0" lIns="0" numCol="1" rIns="0" rtlCol="0" tIns="0" wrap="square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558027" y="974268"/>
              <a:ext cx="609892" cy="85953"/>
            </a:xfrm>
            <a:prstGeom prst="rect">
              <a:avLst/>
            </a:prstGeom>
            <a:blipFill>
              <a:blip cstate="print" r:embed="rId10"/>
              <a:stretch>
                <a:fillRect/>
              </a:stretch>
            </a:blipFill>
          </p:spPr>
          <p:txBody>
            <a:bodyPr bIns="0" lIns="0" numCol="1" rIns="0" rtlCol="0" tIns="0" wrap="square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256591" y="1022877"/>
              <a:ext cx="30472" cy="9543"/>
            </a:xfrm>
            <a:prstGeom prst="rect">
              <a:avLst/>
            </a:prstGeom>
            <a:blipFill>
              <a:blip cstate="print" r:embed="rId11"/>
              <a:stretch>
                <a:fillRect/>
              </a:stretch>
            </a:blipFill>
          </p:spPr>
          <p:txBody>
            <a:bodyPr bIns="0" lIns="0" numCol="1" rIns="0" rtlCol="0" tIns="0" wrap="square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371729" y="974268"/>
              <a:ext cx="914171" cy="111518"/>
            </a:xfrm>
            <a:prstGeom prst="rect">
              <a:avLst/>
            </a:prstGeom>
            <a:blipFill>
              <a:blip cstate="print" r:embed="rId12"/>
              <a:stretch>
                <a:fillRect/>
              </a:stretch>
            </a:blipFill>
          </p:spPr>
          <p:txBody>
            <a:bodyPr bIns="0" lIns="0" numCol="1" rIns="0" rtlCol="0" tIns="0" wrap="square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367840" y="1022877"/>
              <a:ext cx="30472" cy="9543"/>
            </a:xfrm>
            <a:prstGeom prst="rect">
              <a:avLst/>
            </a:prstGeom>
            <a:blipFill>
              <a:blip cstate="print" r:embed="rId13"/>
              <a:stretch>
                <a:fillRect/>
              </a:stretch>
            </a:blipFill>
          </p:spPr>
          <p:txBody>
            <a:bodyPr bIns="0" lIns="0" numCol="1" rIns="0" rtlCol="0" tIns="0" wrap="square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482979" y="974268"/>
              <a:ext cx="639190" cy="111518"/>
            </a:xfrm>
            <a:prstGeom prst="rect">
              <a:avLst/>
            </a:prstGeom>
            <a:blipFill>
              <a:blip cstate="print" r:embed="rId14"/>
              <a:stretch>
                <a:fillRect/>
              </a:stretch>
            </a:blipFill>
          </p:spPr>
          <p:txBody>
            <a:bodyPr bIns="0" lIns="0" numCol="1" rIns="0" rtlCol="0" tIns="0" wrap="square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210168" y="1022877"/>
              <a:ext cx="30472" cy="9543"/>
            </a:xfrm>
            <a:prstGeom prst="rect">
              <a:avLst/>
            </a:prstGeom>
            <a:blipFill>
              <a:blip cstate="print" r:embed="rId15"/>
              <a:stretch>
                <a:fillRect/>
              </a:stretch>
            </a:blipFill>
          </p:spPr>
          <p:txBody>
            <a:bodyPr bIns="0" lIns="0" numCol="1" rIns="0" rtlCol="0" tIns="0" wrap="square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330437" y="974268"/>
              <a:ext cx="1121524" cy="111518"/>
            </a:xfrm>
            <a:prstGeom prst="rect">
              <a:avLst/>
            </a:prstGeom>
            <a:blipFill>
              <a:blip cstate="print" r:embed="rId16"/>
              <a:stretch>
                <a:fillRect/>
              </a:stretch>
            </a:blipFill>
          </p:spPr>
          <p:txBody>
            <a:bodyPr bIns="0" lIns="0" numCol="1" rIns="0" rtlCol="0" tIns="0" wrap="square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300040" y="1101268"/>
              <a:ext cx="1572894" cy="97891"/>
            </a:xfrm>
            <a:prstGeom prst="rect">
              <a:avLst/>
            </a:prstGeom>
            <a:blipFill>
              <a:blip cstate="print" r:embed="rId17"/>
              <a:stretch>
                <a:fillRect/>
              </a:stretch>
            </a:blipFill>
          </p:spPr>
          <p:txBody>
            <a:bodyPr bIns="0" lIns="0" numCol="1" rIns="0" rtlCol="0" tIns="0" wrap="square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1452283"/>
              <a:ext cx="12191998" cy="5405716"/>
            </a:xfrm>
            <a:prstGeom prst="rect">
              <a:avLst/>
            </a:prstGeom>
            <a:blipFill>
              <a:blip cstate="print" r:embed="rId18"/>
              <a:stretch>
                <a:fillRect/>
              </a:stretch>
            </a:blipFill>
          </p:spPr>
          <p:txBody>
            <a:bodyPr bIns="0" lIns="0" numCol="1" rIns="0" rtlCol="0" tIns="0" wrap="square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Words>388</Words>
  <Paragraphs>32</Paragraphs>
  <Slides>12</Slides>
  <Notes>0</Notes>
  <TotalTime>43</TotalTime>
  <HiddenSlides>0</HiddenSlides>
  <MMClips>0</MMClips>
  <ScaleCrop>false</ScaleCrop>
  <HeadingPairs>
    <vt:vector baseType="variant" size="6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baseType="lpstr" size="17">
      <vt:lpstr>Arial</vt:lpstr>
      <vt:lpstr>Arial Black</vt:lpstr>
      <vt:lpstr>Calibri</vt:lpstr>
      <vt:lpstr>Times New Roman</vt:lpstr>
      <vt:lpstr>Office Theme</vt:lpstr>
      <vt:lpstr>PowerPoint Presentation</vt:lpstr>
      <vt:lpstr>Prediction of health status based on BMI</vt:lpstr>
      <vt:lpstr>PowerPoint Presentation</vt:lpstr>
      <vt:lpstr>DATA COLLECTION:</vt:lpstr>
      <vt:lpstr>DATA FORMATTING:</vt:lpstr>
      <vt:lpstr>DATA FORMATTING:</vt:lpstr>
      <vt:lpstr>PowerPoint Presentation</vt:lpstr>
      <vt:lpstr>PowerPoint Presentation</vt:lpstr>
      <vt:lpstr>BMI CALCULATION</vt:lpstr>
      <vt:lpstr>SCATTER PLOT:</vt:lpstr>
      <vt:lpstr>PowerPoint Presentation</vt:lpstr>
      <vt:lpstr>PowerPoint Presentation</vt:lpstr>
    </vt:vector>
  </TitlesOfParts>
  <LinksUpToDate>false</LinksUpToDate>
  <SharedDoc>false</SharedDoc>
  <HyperlinksChanged>false</HyperlinksChanged>
  <Application>Microsoft Office PowerPoint</Application>
  <AppVersion>16.0000</AppVersion>
  <PresentationFormat>Widescreen</PresentationFormat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2021-11-29T16:55:03Z</dcterms:created>
  <cp:lastModifiedBy>Soyadev Devadoss</cp:lastModifiedBy>
  <dcterms:modified xsi:type="dcterms:W3CDTF">2021-11-29T17:41:08Z</dcterms:modified>
  <cp:revision>6</cp:revision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Created" pid="2">
    <vt:filetime>2021-11-25T00:00:00Z</vt:filetime>
  </property>
  <property fmtid="{D5CDD505-2E9C-101B-9397-08002B2CF9AE}" name="LastSaved" pid="3">
    <vt:filetime>2021-11-29T00:00:00Z</vt:filetime>
  </property>
</Properties>
</file>