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E2DB-8577-438F-8FAD-189C4EE8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CDE7A-B9AE-470D-91A4-4B4E40E5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3AA7-066B-4590-B110-DEDC4FC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7ADF-4153-4CCB-893B-8285FB42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6D12-59C5-4ACD-8B03-4961E241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0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C7EF-D11E-4791-B3C7-06867579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02B8-1515-4801-9A55-DEC1567B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70D7-E422-4D26-9A8F-295E6BAB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868C-E5FF-45C6-B3B1-6AA9B5CB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1359-65D4-4D7A-AA36-E32AE69D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AE92-8250-4B15-B968-13442E2CA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0C1DF-3B2B-4273-A361-371D517D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A49C-38CB-4BFD-8C18-53B0C9A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03B5-826A-42CD-9EDA-BAAB08A0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6EB5-D2DA-4B7A-946B-8593CF4F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3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6D26-3598-451E-A3E5-07E76A7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9A44-97D3-4504-A364-A1112D41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E61C-1777-4683-81BC-C40DCE6F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F78A-5EBF-4F2D-ADCA-1600EED8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301A-4A4A-4C82-8843-2A4C0D65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235D-24F7-42FF-8C1E-A27B47D2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792D-9ADE-40F1-BABB-78342289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57B0-3C87-4E3D-BE2E-8B194902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CE3D-FE62-4635-9733-7315538E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C847-5EF6-449B-8D1E-BF53C43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246A-010D-4538-BD25-DC169F86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4145-5A7F-45B7-A8CB-E10A2016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C704-B826-4D63-9292-2CC596F78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2B53-2E96-4B93-A91D-CEF8115E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4601B-5010-406E-B83B-43E76550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C306F-7DB7-441E-90D5-0EFB30D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EDD0-A186-4C24-A60B-2D48CFF5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4433-DB9E-4206-81DF-6DD91568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A6E8D-521B-43FD-8108-A79E63DE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5DEC2-88E7-4CC1-92A5-19BABC0F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EC28C-DE4B-478D-A044-203BC1D81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87F0-C142-4575-B13E-A4C876A6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9D19-9993-4322-84CD-E406D48C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276CE-94EE-4A07-A96E-DE6BA166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88CD-D8C1-4CE9-AB5A-9143F57F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D755-2B4E-4744-9BF6-64DD815A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E6C7D-69D6-495A-A4FB-912BEFF8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BF6B6-D0C7-4A46-BFEA-EFAA9894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8BA66-7FE3-487A-9552-ED641C20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E0DC-36A5-4B3A-AE57-CF93DE5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0E96-192B-411E-9A02-6B3054E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6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1B0-A5C2-4231-88EA-F4BBA52F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3737-32DE-4370-B718-5C6FE79B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813F-8004-4536-A6AF-6D41158D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27E29-8B7D-4AC2-B307-DAC882B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C30C-FA1B-41DD-8216-5E49F07A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5DD8-B1F0-46C8-A9DF-11AFBAB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8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F076-7733-424E-8C71-4EC3451D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3C5AA-57BF-4E34-A9D9-BDC452277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899E3-F5A2-43F4-832D-3DC92F76C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D2B4-C428-4482-A872-A194083F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CBC4-57CD-46E1-A113-EEECE794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2A1C-2589-490B-AB6A-251F59AE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0B1E1-226F-49EB-A29A-D70BA845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08CD7-61D4-45B6-9B39-7A1DD4F5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17D4-5617-4E22-B52E-79638D376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1F40-FB12-45FE-937F-B3316E954BE5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6676-FC17-4C3A-9E4E-8A71B9D51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1381-F6E5-427B-AA5C-2F2CC049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CA88-2860-4E94-A70F-CCA15C4D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3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B976-E131-4D23-A09B-17B89CABA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92963"/>
            <a:ext cx="9448800" cy="1260629"/>
          </a:xfrm>
        </p:spPr>
        <p:txBody>
          <a:bodyPr>
            <a:normAutofit/>
          </a:bodyPr>
          <a:lstStyle/>
          <a:p>
            <a:r>
              <a:rPr lang="en-US" sz="4800" dirty="0"/>
              <a:t>Web chatting application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A9B6-5D55-4F26-8FB8-D1DE4275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21764"/>
            <a:ext cx="9448800" cy="473623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yuvanshu</a:t>
            </a:r>
            <a:r>
              <a:rPr lang="en-US" dirty="0"/>
              <a:t> </a:t>
            </a:r>
          </a:p>
          <a:p>
            <a:r>
              <a:rPr lang="en-US" dirty="0"/>
              <a:t>Roll number-  20001011083</a:t>
            </a:r>
          </a:p>
          <a:p>
            <a:r>
              <a:rPr lang="en-US" dirty="0"/>
              <a:t>I have made this chatting application by using following </a:t>
            </a:r>
            <a:r>
              <a:rPr lang="en-US" dirty="0" err="1"/>
              <a:t>texhnologies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HTML</a:t>
            </a:r>
          </a:p>
          <a:p>
            <a:pPr marL="457200" indent="-457200">
              <a:buAutoNum type="arabicPeriod"/>
            </a:pPr>
            <a:r>
              <a:rPr lang="en-US" dirty="0"/>
              <a:t>CSS</a:t>
            </a:r>
          </a:p>
          <a:p>
            <a:pPr marL="457200" indent="-457200">
              <a:buAutoNum type="arabicPeriod"/>
            </a:pPr>
            <a:r>
              <a:rPr lang="en-US" dirty="0"/>
              <a:t>JAVASCRIPT</a:t>
            </a:r>
          </a:p>
          <a:p>
            <a:pPr marL="457200" indent="-457200">
              <a:buAutoNum type="arabicPeriod"/>
            </a:pPr>
            <a:r>
              <a:rPr lang="en-US" dirty="0"/>
              <a:t>NODE.JS</a:t>
            </a:r>
          </a:p>
          <a:p>
            <a:pPr marL="457200" indent="-457200">
              <a:buAutoNum type="arabicPeriod"/>
            </a:pPr>
            <a:r>
              <a:rPr lang="en-US" dirty="0"/>
              <a:t>Socket.io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7354E-140E-41DF-A854-21D54084A752}"/>
              </a:ext>
            </a:extLst>
          </p:cNvPr>
          <p:cNvSpPr txBox="1"/>
          <p:nvPr/>
        </p:nvSpPr>
        <p:spPr>
          <a:xfrm>
            <a:off x="0" y="204186"/>
            <a:ext cx="1173628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message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messageinput.value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append(`You: ${message}`, 'right');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socket.emit</a:t>
            </a:r>
            <a:r>
              <a:rPr lang="en-IN" b="0" dirty="0">
                <a:effectLst/>
                <a:latin typeface="Consolas" panose="020B0609020204030204" pitchFamily="49" charset="0"/>
              </a:rPr>
              <a:t>('send' , message);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messageinput.value</a:t>
            </a:r>
            <a:r>
              <a:rPr lang="en-IN" b="0" dirty="0">
                <a:effectLst/>
                <a:latin typeface="Consolas" panose="020B0609020204030204" pitchFamily="49" charset="0"/>
              </a:rPr>
              <a:t> = '';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name = prompt("enter your name to join");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socket.emit</a:t>
            </a:r>
            <a:r>
              <a:rPr lang="en-IN" b="0" dirty="0">
                <a:effectLst/>
                <a:latin typeface="Consolas" panose="020B0609020204030204" pitchFamily="49" charset="0"/>
              </a:rPr>
              <a:t>('new-user-joined' , name);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('user-joined', name=&gt;{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append(`${name} joined the chat` , 'right')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('receive', data=&gt;{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append(`${data.name}: ${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data.message</a:t>
            </a:r>
            <a:r>
              <a:rPr lang="en-IN" b="0" dirty="0">
                <a:effectLst/>
                <a:latin typeface="Consolas" panose="020B0609020204030204" pitchFamily="49" charset="0"/>
              </a:rPr>
              <a:t>} ` , 'left')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('left' , name=&gt;{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append(`${name} left the chat` , 'left')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78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866CA-056E-4DCB-9E91-19E6EDCE0BDA}"/>
              </a:ext>
            </a:extLst>
          </p:cNvPr>
          <p:cNvSpPr txBox="1"/>
          <p:nvPr/>
        </p:nvSpPr>
        <p:spPr>
          <a:xfrm>
            <a:off x="71021" y="0"/>
            <a:ext cx="1141668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//node server which will handle socket io connection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io = require('socket.io')(8000,{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cors</a:t>
            </a:r>
            <a:r>
              <a:rPr lang="en-IN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origin: '*'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users = {};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io.on</a:t>
            </a:r>
            <a:r>
              <a:rPr lang="en-IN" b="0" dirty="0">
                <a:effectLst/>
                <a:latin typeface="Consolas" panose="020B0609020204030204" pitchFamily="49" charset="0"/>
              </a:rPr>
              <a:t>('connection' , socket 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('new-user-joined' , name=&gt;{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console.log("new user" , name)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users[socket.id] = name;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socket.broadcast.emit</a:t>
            </a:r>
            <a:r>
              <a:rPr lang="en-IN" b="0" dirty="0">
                <a:effectLst/>
                <a:latin typeface="Consolas" panose="020B0609020204030204" pitchFamily="49" charset="0"/>
              </a:rPr>
              <a:t>('user-joined' , name);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('send' , message=&gt;{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socket.broadcast.emit</a:t>
            </a:r>
            <a:r>
              <a:rPr lang="en-IN" b="0" dirty="0">
                <a:effectLst/>
                <a:latin typeface="Consolas" panose="020B0609020204030204" pitchFamily="49" charset="0"/>
              </a:rPr>
              <a:t>('receive' , {message: message , name: users[socket.id]})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socket.on</a:t>
            </a:r>
            <a:r>
              <a:rPr lang="en-IN" b="0" dirty="0">
                <a:effectLst/>
                <a:latin typeface="Consolas" panose="020B0609020204030204" pitchFamily="49" charset="0"/>
              </a:rPr>
              <a:t>('disconnect' , message 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socket.broadcast.emit</a:t>
            </a:r>
            <a:r>
              <a:rPr lang="en-IN" b="0" dirty="0">
                <a:effectLst/>
                <a:latin typeface="Consolas" panose="020B0609020204030204" pitchFamily="49" charset="0"/>
              </a:rPr>
              <a:t>('left' , users[socket.id]);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delete users[socket.id];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});});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38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03BC9-7FE8-4D76-837D-A27945F76699}"/>
              </a:ext>
            </a:extLst>
          </p:cNvPr>
          <p:cNvSpPr txBox="1"/>
          <p:nvPr/>
        </p:nvSpPr>
        <p:spPr>
          <a:xfrm>
            <a:off x="-79899" y="550414"/>
            <a:ext cx="1219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Here in this we receive </a:t>
            </a:r>
            <a:r>
              <a:rPr lang="en-US" sz="4000" dirty="0" err="1"/>
              <a:t>notofications</a:t>
            </a:r>
            <a:r>
              <a:rPr lang="en-US" sz="4000" dirty="0"/>
              <a:t> on our window of new user joining chat </a:t>
            </a:r>
            <a:r>
              <a:rPr lang="en-US" sz="4000" dirty="0" err="1"/>
              <a:t>afer</a:t>
            </a:r>
            <a:r>
              <a:rPr lang="en-US" sz="4000" dirty="0"/>
              <a:t> our joining and of disconnecting from </a:t>
            </a:r>
            <a:r>
              <a:rPr lang="en-US" sz="4000" dirty="0" err="1"/>
              <a:t>chatbox</a:t>
            </a:r>
            <a:r>
              <a:rPr lang="en-US" sz="4000" dirty="0"/>
              <a:t> via username joined the chat or username left the chat , the username here is that name which we input while joining chat also a ting sounds comes on every new message incoming and when any user lefts chat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2949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09C57-894C-4C88-9A2E-EEC2A32ABCE7}"/>
              </a:ext>
            </a:extLst>
          </p:cNvPr>
          <p:cNvSpPr txBox="1"/>
          <p:nvPr/>
        </p:nvSpPr>
        <p:spPr>
          <a:xfrm>
            <a:off x="275209" y="0"/>
            <a:ext cx="1084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Here is final snapshot of my application please have  look: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61457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414D6-2CF8-4DEB-B1BB-E926DF39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54" y="0"/>
            <a:ext cx="975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9A36-85A2-4939-98CD-E53EBB5A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910" y="764373"/>
            <a:ext cx="5984289" cy="1293028"/>
          </a:xfrm>
        </p:spPr>
        <p:txBody>
          <a:bodyPr/>
          <a:lstStyle/>
          <a:p>
            <a:r>
              <a:rPr lang="en-US" dirty="0"/>
              <a:t>Ui of my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D5751-7A88-4C39-A473-2A7847801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9050" r="13467" b="6689"/>
          <a:stretch/>
        </p:blipFill>
        <p:spPr>
          <a:xfrm>
            <a:off x="3080550" y="2219416"/>
            <a:ext cx="5841507" cy="3666479"/>
          </a:xfrm>
        </p:spPr>
      </p:pic>
    </p:spTree>
    <p:extLst>
      <p:ext uri="{BB962C8B-B14F-4D97-AF65-F5344CB8AC3E}">
        <p14:creationId xmlns:p14="http://schemas.microsoft.com/office/powerpoint/2010/main" val="32804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DD9895-BAE0-4F24-BA9F-6F67AD12B718}"/>
              </a:ext>
            </a:extLst>
          </p:cNvPr>
          <p:cNvSpPr txBox="1"/>
          <p:nvPr/>
        </p:nvSpPr>
        <p:spPr>
          <a:xfrm>
            <a:off x="71022" y="159798"/>
            <a:ext cx="1212097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application I have used HTML to write body of this application to allocate message sides and sending options , here is snapshot of my html code: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&lt;meta http-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effectLst/>
                <a:latin typeface="Consolas" panose="020B0609020204030204" pitchFamily="49" charset="0"/>
              </a:rPr>
              <a:t>="X-UA-Compatible" content="IE=edge"&gt;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wechat</a:t>
            </a:r>
            <a:r>
              <a:rPr lang="en-IN" b="0" dirty="0">
                <a:effectLst/>
                <a:latin typeface="Consolas" panose="020B0609020204030204" pitchFamily="49" charset="0"/>
              </a:rPr>
              <a:t>- chat app&lt;/title&gt;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&lt;script defer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effectLst/>
                <a:latin typeface="Consolas" panose="020B0609020204030204" pitchFamily="49" charset="0"/>
              </a:rPr>
              <a:t> = "http://localhost:8000/socket.io/socket.io.js"&gt;&lt;/script&gt;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&lt;script defer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effectLst/>
                <a:latin typeface="Consolas" panose="020B0609020204030204" pitchFamily="49" charset="0"/>
              </a:rPr>
              <a:t> =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effectLst/>
                <a:latin typeface="Consolas" panose="020B0609020204030204" pitchFamily="49" charset="0"/>
              </a:rPr>
              <a:t>/client.js"&gt;&lt;/script&gt;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&lt;link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effectLst/>
                <a:latin typeface="Consolas" panose="020B0609020204030204" pitchFamily="49" charset="0"/>
              </a:rPr>
              <a:t> = "stylesheet"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effectLst/>
                <a:latin typeface="Consolas" panose="020B0609020204030204" pitchFamily="49" charset="0"/>
              </a:rPr>
              <a:t> ="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effectLst/>
                <a:latin typeface="Consolas" panose="020B0609020204030204" pitchFamily="49" charset="0"/>
              </a:rPr>
              <a:t>/style.css"&gt;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&lt;nav&gt;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 class = "logo"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effectLst/>
                <a:latin typeface="Consolas" panose="020B0609020204030204" pitchFamily="49" charset="0"/>
              </a:rPr>
              <a:t> = "logo1.png" alt = " 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&lt;/nav&gt;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&lt;div id = "header"&gt;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welcome to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wechat</a:t>
            </a:r>
            <a:r>
              <a:rPr lang="en-IN" b="0" dirty="0">
                <a:effectLst/>
                <a:latin typeface="Consolas" panose="020B0609020204030204" pitchFamily="49" charset="0"/>
              </a:rPr>
              <a:t> app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&lt;div class = "container"&gt;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&lt;!--&lt;div class = "message right"&gt;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yuvi</a:t>
            </a:r>
            <a:r>
              <a:rPr lang="en-IN" b="0" dirty="0">
                <a:effectLst/>
                <a:latin typeface="Consolas" panose="020B0609020204030204" pitchFamily="49" charset="0"/>
              </a:rPr>
              <a:t>: hey how are you?&lt;/div&gt;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&lt;div class = "message left"&gt;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rohan</a:t>
            </a:r>
            <a:r>
              <a:rPr lang="en-IN" b="0" dirty="0">
                <a:effectLst/>
                <a:latin typeface="Consolas" panose="020B0609020204030204" pitchFamily="49" charset="0"/>
              </a:rPr>
              <a:t>: bhai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 am fine . what about you?&lt;/div&gt;--&gt;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2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7D1027-E6F4-4F31-A6ED-712F11528F5A}"/>
              </a:ext>
            </a:extLst>
          </p:cNvPr>
          <p:cNvSpPr txBox="1"/>
          <p:nvPr/>
        </p:nvSpPr>
        <p:spPr>
          <a:xfrm>
            <a:off x="230819" y="142043"/>
            <a:ext cx="89109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&lt;div class = "send"&gt;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&lt;form action = "#" id = "send-container"&gt;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&lt;input type = "text" name = 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messageinp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placeholder="type your message here" id = 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messageinp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&lt;!--&lt;input type="file" name = 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id = "file" accept="image/*"&gt;--&gt;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&lt;button class = 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btn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type = "submit"&gt;submit&lt;/button&gt;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55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740A-09A7-4A14-BD42-166381049EC4}"/>
              </a:ext>
            </a:extLst>
          </p:cNvPr>
          <p:cNvSpPr txBox="1"/>
          <p:nvPr/>
        </p:nvSpPr>
        <p:spPr>
          <a:xfrm flipH="1">
            <a:off x="150919" y="0"/>
            <a:ext cx="1204107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have used </a:t>
            </a:r>
            <a:r>
              <a:rPr lang="en-US" dirty="0" err="1"/>
              <a:t>css</a:t>
            </a:r>
            <a:r>
              <a:rPr lang="en-US" dirty="0"/>
              <a:t> to design its </a:t>
            </a:r>
            <a:r>
              <a:rPr lang="en-US" dirty="0" err="1"/>
              <a:t>ui</a:t>
            </a:r>
            <a:r>
              <a:rPr lang="en-US" dirty="0"/>
              <a:t> to have some attractive looks and for its responsiveness , is code is shown below: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.logo{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display: block;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margin: auto;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width: 50px;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height: 50px;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body{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background-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IN" b="0" dirty="0">
                <a:effectLst/>
                <a:latin typeface="Consolas" panose="020B0609020204030204" pitchFamily="49" charset="0"/>
              </a:rPr>
              <a:t>(255, 0, 0, 0.836),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IN" b="0" dirty="0">
                <a:effectLst/>
                <a:latin typeface="Consolas" panose="020B0609020204030204" pitchFamily="49" charset="0"/>
              </a:rPr>
              <a:t>(0, 128, 0, 0.733),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IN" b="0" dirty="0">
                <a:effectLst/>
                <a:latin typeface="Consolas" panose="020B0609020204030204" pitchFamily="49" charset="0"/>
              </a:rPr>
              <a:t>(0, 0, 255, 0.199));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#header{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text-align: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font-family: cursive;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font-size: 3rem;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.container{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max-width: 955px;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height: 60vh;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border: 2px solid black;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margin: auto;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padding: 33px;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overflow-y: auto;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margin-bottom: 23px;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69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A4C861-96E9-4085-84EA-9EB64ED05552}"/>
              </a:ext>
            </a:extLst>
          </p:cNvPr>
          <p:cNvSpPr txBox="1"/>
          <p:nvPr/>
        </p:nvSpPr>
        <p:spPr>
          <a:xfrm>
            <a:off x="177553" y="417251"/>
            <a:ext cx="121180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.message{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background-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effectLst/>
                <a:latin typeface="Consolas" panose="020B0609020204030204" pitchFamily="49" charset="0"/>
              </a:rPr>
              <a:t>: grey;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width: 24%;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padding: 10px;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margin: 17px 12px;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border: 2px solid black;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border-radius: 10px;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.left{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float: left;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clear: both;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.right{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float: right;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clear: both;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#send-container{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text-align: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display: block;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19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0B024-F5AF-4ACE-B11E-920AFEA789B3}"/>
              </a:ext>
            </a:extLst>
          </p:cNvPr>
          <p:cNvSpPr txBox="1"/>
          <p:nvPr/>
        </p:nvSpPr>
        <p:spPr>
          <a:xfrm>
            <a:off x="150920" y="71022"/>
            <a:ext cx="66316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margin: auto;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max-width: 985px;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width: 100%;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#messageinp{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width: 92%;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border: 2px solid black;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border-radius: 6px;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height: 34px;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cursor: pointer;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border: 2px solid black;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border-radius: 6px;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height: 34px;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1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E2E46-E36F-47FA-8253-48C637292153}"/>
              </a:ext>
            </a:extLst>
          </p:cNvPr>
          <p:cNvSpPr txBox="1"/>
          <p:nvPr/>
        </p:nvSpPr>
        <p:spPr>
          <a:xfrm>
            <a:off x="275207" y="1349406"/>
            <a:ext cx="1182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download socket.io module via node </a:t>
            </a:r>
            <a:r>
              <a:rPr lang="en-US" dirty="0" err="1"/>
              <a:t>js</a:t>
            </a:r>
            <a:r>
              <a:rPr lang="en-US" dirty="0"/>
              <a:t> through </a:t>
            </a:r>
            <a:r>
              <a:rPr lang="en-US" dirty="0" err="1"/>
              <a:t>npm</a:t>
            </a:r>
            <a:r>
              <a:rPr lang="en-US" dirty="0"/>
              <a:t> for sending of messages .</a:t>
            </a:r>
          </a:p>
          <a:p>
            <a:r>
              <a:rPr lang="en-US" dirty="0"/>
              <a:t>        then I created two servers: </a:t>
            </a:r>
          </a:p>
          <a:p>
            <a:r>
              <a:rPr lang="en-US" dirty="0"/>
              <a:t>                                               1. client side</a:t>
            </a:r>
          </a:p>
          <a:p>
            <a:r>
              <a:rPr lang="en-US" dirty="0"/>
              <a:t>                                               2. server side</a:t>
            </a:r>
          </a:p>
          <a:p>
            <a:r>
              <a:rPr lang="en-US" dirty="0"/>
              <a:t>I created these servers via node and connect both via sockets and </a:t>
            </a:r>
            <a:r>
              <a:rPr lang="en-US" dirty="0" err="1"/>
              <a:t>javascript</a:t>
            </a:r>
            <a:r>
              <a:rPr lang="en-US" dirty="0"/>
              <a:t> so that if client pulls or sends request to server it will reply immediately on every new event that are listed as various functions such as:</a:t>
            </a:r>
          </a:p>
          <a:p>
            <a:r>
              <a:rPr lang="en-US" dirty="0"/>
              <a:t>                                     </a:t>
            </a:r>
          </a:p>
          <a:p>
            <a:r>
              <a:rPr lang="en-US" dirty="0"/>
              <a:t>                    sending message</a:t>
            </a:r>
          </a:p>
          <a:p>
            <a:r>
              <a:rPr lang="en-US" dirty="0"/>
              <a:t>                    new connection</a:t>
            </a:r>
          </a:p>
          <a:p>
            <a:r>
              <a:rPr lang="en-US" dirty="0"/>
              <a:t>                    disconnection</a:t>
            </a:r>
          </a:p>
          <a:p>
            <a:r>
              <a:rPr lang="en-US" dirty="0"/>
              <a:t>Here below I have shown code of both client side and server side servers: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4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2D46D-DC5E-43C7-A4AB-AFA1B5F70EAD}"/>
              </a:ext>
            </a:extLst>
          </p:cNvPr>
          <p:cNvSpPr txBox="1"/>
          <p:nvPr/>
        </p:nvSpPr>
        <p:spPr>
          <a:xfrm>
            <a:off x="318116" y="124287"/>
            <a:ext cx="11552808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socket = io('http://localhost:8000')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form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dirty="0">
                <a:effectLst/>
                <a:latin typeface="Consolas" panose="020B0609020204030204" pitchFamily="49" charset="0"/>
              </a:rPr>
              <a:t>('send-container')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messageinput</a:t>
            </a:r>
            <a:r>
              <a:rPr lang="en-IN" b="0" dirty="0"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dirty="0">
                <a:effectLst/>
                <a:latin typeface="Consolas" panose="020B0609020204030204" pitchFamily="49" charset="0"/>
              </a:rPr>
              <a:t>('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messageinp</a:t>
            </a:r>
            <a:r>
              <a:rPr lang="en-IN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messagecontainer</a:t>
            </a:r>
            <a:r>
              <a:rPr lang="en-IN" b="0" dirty="0"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document.querySelector</a:t>
            </a:r>
            <a:r>
              <a:rPr lang="en-IN" b="0" dirty="0">
                <a:effectLst/>
                <a:latin typeface="Consolas" panose="020B0609020204030204" pitchFamily="49" charset="0"/>
              </a:rPr>
              <a:t>(".container")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var audio = new Audio('music.mp3');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append = (message , position)=&gt;{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messageelement</a:t>
            </a:r>
            <a:r>
              <a:rPr lang="en-IN" b="0" dirty="0"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IN" b="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messageelement.innerText</a:t>
            </a:r>
            <a:r>
              <a:rPr lang="en-IN" b="0" dirty="0">
                <a:effectLst/>
                <a:latin typeface="Consolas" panose="020B0609020204030204" pitchFamily="49" charset="0"/>
              </a:rPr>
              <a:t> = message;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messageelement.classList.add</a:t>
            </a:r>
            <a:r>
              <a:rPr lang="en-IN" b="0" dirty="0">
                <a:effectLst/>
                <a:latin typeface="Consolas" panose="020B0609020204030204" pitchFamily="49" charset="0"/>
              </a:rPr>
              <a:t>('message')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messageelement.classList.add</a:t>
            </a:r>
            <a:r>
              <a:rPr lang="en-IN" b="0" dirty="0">
                <a:effectLst/>
                <a:latin typeface="Consolas" panose="020B0609020204030204" pitchFamily="49" charset="0"/>
              </a:rPr>
              <a:t>(position);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messagecontainer.append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messageelement</a:t>
            </a:r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if(position == 'left'){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audio.play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form.addEventListener</a:t>
            </a:r>
            <a:r>
              <a:rPr lang="en-IN" b="0" dirty="0">
                <a:effectLst/>
                <a:latin typeface="Consolas" panose="020B0609020204030204" pitchFamily="49" charset="0"/>
              </a:rPr>
              <a:t>('submit' , (e)=&gt;{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e.preventDefault();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36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1659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Web chatting application</vt:lpstr>
      <vt:lpstr>Ui of my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chatting application</dc:title>
  <dc:creator>SATISH CHAND</dc:creator>
  <cp:lastModifiedBy>SATISH CHAND</cp:lastModifiedBy>
  <cp:revision>2</cp:revision>
  <dcterms:created xsi:type="dcterms:W3CDTF">2022-02-03T15:36:01Z</dcterms:created>
  <dcterms:modified xsi:type="dcterms:W3CDTF">2022-02-21T16:17:54Z</dcterms:modified>
</cp:coreProperties>
</file>