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62" r:id="rId7"/>
    <p:sldId id="269" r:id="rId8"/>
    <p:sldId id="353" r:id="rId9"/>
    <p:sldId id="348" r:id="rId10"/>
    <p:sldId id="349" r:id="rId11"/>
    <p:sldId id="306" r:id="rId12"/>
    <p:sldId id="283" r:id="rId13"/>
    <p:sldId id="351" r:id="rId14"/>
    <p:sldId id="352" r:id="rId15"/>
  </p:sldIdLst>
  <p:sldSz cx="9144000" cy="5143500"/>
  <p:notesSz cx="6858000" cy="9144000"/>
  <p:embeddedFontLst>
    <p:embeddedFont>
      <p:font typeface="Bayon"/>
      <p:regular r:id="rId19"/>
    </p:embeddedFont>
    <p:embeddedFont>
      <p:font typeface="Epilogue"/>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e17fb1d8fd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17fb1d8fd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1116d877dd5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116d877dd5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7" name="Shape 477"/>
        <p:cNvGrpSpPr/>
        <p:nvPr/>
      </p:nvGrpSpPr>
      <p:grpSpPr>
        <a:xfrm>
          <a:off x="0" y="0"/>
          <a:ext cx="0" cy="0"/>
          <a:chOff x="0" y="0"/>
          <a:chExt cx="0" cy="0"/>
        </a:xfrm>
      </p:grpSpPr>
      <p:sp>
        <p:nvSpPr>
          <p:cNvPr id="478" name="Google Shape;478;gcc9050bdf8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cc9050bdf8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1" name="Shape 671"/>
        <p:cNvGrpSpPr/>
        <p:nvPr/>
      </p:nvGrpSpPr>
      <p:grpSpPr>
        <a:xfrm>
          <a:off x="0" y="0"/>
          <a:ext cx="0" cy="0"/>
          <a:chOff x="0" y="0"/>
          <a:chExt cx="0" cy="0"/>
        </a:xfrm>
      </p:grpSpPr>
      <p:sp>
        <p:nvSpPr>
          <p:cNvPr id="672" name="Google Shape;672;g1119deda542_0_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119deda542_0_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7" name="Shape 1077"/>
        <p:cNvGrpSpPr/>
        <p:nvPr/>
      </p:nvGrpSpPr>
      <p:grpSpPr>
        <a:xfrm>
          <a:off x="0" y="0"/>
          <a:ext cx="0" cy="0"/>
          <a:chOff x="0" y="0"/>
          <a:chExt cx="0" cy="0"/>
        </a:xfrm>
      </p:grpSpPr>
      <p:sp>
        <p:nvSpPr>
          <p:cNvPr id="1078" name="Google Shape;1078;gcc9050bdf8_0_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cc9050bdf8_0_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cc9050bdf8_0_2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9050bdf8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33.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2.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38.png"/><Relationship Id="rId5" Type="http://schemas.openxmlformats.org/officeDocument/2006/relationships/image" Target="../media/image25.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28.png"/><Relationship Id="rId7" Type="http://schemas.openxmlformats.org/officeDocument/2006/relationships/image" Target="../media/image30.png"/><Relationship Id="rId6" Type="http://schemas.openxmlformats.org/officeDocument/2006/relationships/image" Target="../media/image33.png"/><Relationship Id="rId5" Type="http://schemas.openxmlformats.org/officeDocument/2006/relationships/image" Target="../media/image39.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3.png"/><Relationship Id="rId5" Type="http://schemas.openxmlformats.org/officeDocument/2006/relationships/image" Target="../media/image1.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32.png"/><Relationship Id="rId7" Type="http://schemas.openxmlformats.org/officeDocument/2006/relationships/image" Target="../media/image40.png"/><Relationship Id="rId6" Type="http://schemas.openxmlformats.org/officeDocument/2006/relationships/image" Target="../media/image35.png"/><Relationship Id="rId5" Type="http://schemas.openxmlformats.org/officeDocument/2006/relationships/image" Target="../media/image28.png"/><Relationship Id="rId4" Type="http://schemas.openxmlformats.org/officeDocument/2006/relationships/image" Target="../media/image30.png"/><Relationship Id="rId3" Type="http://schemas.openxmlformats.org/officeDocument/2006/relationships/image" Target="../media/image37.png"/><Relationship Id="rId2" Type="http://schemas.openxmlformats.org/officeDocument/2006/relationships/image" Target="../media/image1.png"/><Relationship Id="rId10" Type="http://schemas.openxmlformats.org/officeDocument/2006/relationships/image" Target="../media/image2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image" Target="../media/image25.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25.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43.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8.png"/><Relationship Id="rId7" Type="http://schemas.openxmlformats.org/officeDocument/2006/relationships/image" Target="../media/image45.png"/><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44.png"/><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png"/><Relationship Id="rId7" Type="http://schemas.openxmlformats.org/officeDocument/2006/relationships/image" Target="../media/image46.png"/><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1.png"/><Relationship Id="rId10" Type="http://schemas.openxmlformats.org/officeDocument/2006/relationships/image" Target="../media/image4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image" Target="../media/image27.png"/><Relationship Id="rId5" Type="http://schemas.openxmlformats.org/officeDocument/2006/relationships/image" Target="../media/image48.png"/><Relationship Id="rId4" Type="http://schemas.openxmlformats.org/officeDocument/2006/relationships/image" Target="../media/image30.png"/><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3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image" Target="../media/image44.png"/><Relationship Id="rId7" Type="http://schemas.openxmlformats.org/officeDocument/2006/relationships/image" Target="../media/image4.png"/><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4" Type="http://schemas.openxmlformats.org/officeDocument/2006/relationships/image" Target="../media/image24.png"/><Relationship Id="rId13" Type="http://schemas.openxmlformats.org/officeDocument/2006/relationships/image" Target="../media/image25.png"/><Relationship Id="rId12" Type="http://schemas.openxmlformats.org/officeDocument/2006/relationships/image" Target="../media/image42.png"/><Relationship Id="rId11" Type="http://schemas.openxmlformats.org/officeDocument/2006/relationships/image" Target="../media/image29.png"/><Relationship Id="rId10"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32.png"/><Relationship Id="rId7" Type="http://schemas.openxmlformats.org/officeDocument/2006/relationships/image" Target="../media/image40.png"/><Relationship Id="rId6" Type="http://schemas.openxmlformats.org/officeDocument/2006/relationships/image" Target="../media/image35.png"/><Relationship Id="rId5" Type="http://schemas.openxmlformats.org/officeDocument/2006/relationships/image" Target="../media/image28.png"/><Relationship Id="rId4" Type="http://schemas.openxmlformats.org/officeDocument/2006/relationships/image" Target="../media/image30.png"/><Relationship Id="rId3" Type="http://schemas.openxmlformats.org/officeDocument/2006/relationships/image" Target="../media/image37.png"/><Relationship Id="rId2" Type="http://schemas.openxmlformats.org/officeDocument/2006/relationships/image" Target="../media/image1.png"/><Relationship Id="rId10" Type="http://schemas.openxmlformats.org/officeDocument/2006/relationships/image" Target="../media/image2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28.png"/><Relationship Id="rId7" Type="http://schemas.openxmlformats.org/officeDocument/2006/relationships/image" Target="../media/image30.png"/><Relationship Id="rId6" Type="http://schemas.openxmlformats.org/officeDocument/2006/relationships/image" Target="../media/image33.png"/><Relationship Id="rId5" Type="http://schemas.openxmlformats.org/officeDocument/2006/relationships/image" Target="../media/image39.png"/><Relationship Id="rId4" Type="http://schemas.openxmlformats.org/officeDocument/2006/relationships/image" Target="../media/image35.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1.png"/><Relationship Id="rId7" Type="http://schemas.openxmlformats.org/officeDocument/2006/relationships/image" Target="../media/image8.png"/><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9.png"/><Relationship Id="rId10"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4.png"/><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3.png"/><Relationship Id="rId3" Type="http://schemas.openxmlformats.org/officeDocument/2006/relationships/image" Target="../media/image39.png"/><Relationship Id="rId2" Type="http://schemas.openxmlformats.org/officeDocument/2006/relationships/image" Target="../media/image22.png"/><Relationship Id="rId10" Type="http://schemas.openxmlformats.org/officeDocument/2006/relationships/image" Target="../media/image3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2.png"/><Relationship Id="rId10" Type="http://schemas.openxmlformats.org/officeDocument/2006/relationships/image" Target="../media/image3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35.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28.png"/><Relationship Id="rId3" Type="http://schemas.openxmlformats.org/officeDocument/2006/relationships/image" Target="../media/image30.png"/><Relationship Id="rId2" Type="http://schemas.openxmlformats.org/officeDocument/2006/relationships/image" Target="../media/image22.png"/><Relationship Id="rId10" Type="http://schemas.openxmlformats.org/officeDocument/2006/relationships/image" Target="../media/image2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74375" y="605700"/>
            <a:ext cx="3408300" cy="3123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900">
                <a:latin typeface="Bayon"/>
                <a:ea typeface="Bayon"/>
                <a:cs typeface="Bayon"/>
                <a:sym typeface="Bay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20000" y="3994550"/>
            <a:ext cx="3690000" cy="451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4687700" y="-56825"/>
            <a:ext cx="5984349" cy="6834775"/>
            <a:chOff x="4687700" y="-56825"/>
            <a:chExt cx="5984349" cy="6834775"/>
          </a:xfrm>
        </p:grpSpPr>
        <p:pic>
          <p:nvPicPr>
            <p:cNvPr id="12" name="Google Shape;12;p2"/>
            <p:cNvPicPr preferRelativeResize="0"/>
            <p:nvPr/>
          </p:nvPicPr>
          <p:blipFill rotWithShape="1">
            <a:blip r:embed="rId2"/>
            <a:srcRect t="59439" r="53598" b="-2870"/>
            <a:stretch>
              <a:fillRect/>
            </a:stretch>
          </p:blipFill>
          <p:spPr>
            <a:xfrm>
              <a:off x="4973725" y="3068075"/>
              <a:ext cx="3644752" cy="2276525"/>
            </a:xfrm>
            <a:prstGeom prst="rect">
              <a:avLst/>
            </a:prstGeom>
            <a:noFill/>
            <a:ln>
              <a:noFill/>
            </a:ln>
          </p:spPr>
        </p:pic>
        <p:pic>
          <p:nvPicPr>
            <p:cNvPr id="13" name="Google Shape;13;p2"/>
            <p:cNvPicPr preferRelativeResize="0"/>
            <p:nvPr/>
          </p:nvPicPr>
          <p:blipFill>
            <a:blip r:embed="rId3"/>
            <a:stretch>
              <a:fillRect/>
            </a:stretch>
          </p:blipFill>
          <p:spPr>
            <a:xfrm>
              <a:off x="6733950" y="3501491"/>
              <a:ext cx="3938099" cy="3276459"/>
            </a:xfrm>
            <a:prstGeom prst="rect">
              <a:avLst/>
            </a:prstGeom>
            <a:noFill/>
            <a:ln>
              <a:noFill/>
            </a:ln>
          </p:spPr>
        </p:pic>
        <p:pic>
          <p:nvPicPr>
            <p:cNvPr id="14" name="Google Shape;14;p2"/>
            <p:cNvPicPr preferRelativeResize="0"/>
            <p:nvPr/>
          </p:nvPicPr>
          <p:blipFill>
            <a:blip r:embed="rId4"/>
            <a:stretch>
              <a:fillRect/>
            </a:stretch>
          </p:blipFill>
          <p:spPr>
            <a:xfrm>
              <a:off x="8473520" y="55399"/>
              <a:ext cx="1892601" cy="1868076"/>
            </a:xfrm>
            <a:prstGeom prst="rect">
              <a:avLst/>
            </a:prstGeom>
            <a:noFill/>
            <a:ln>
              <a:noFill/>
            </a:ln>
          </p:spPr>
        </p:pic>
        <p:pic>
          <p:nvPicPr>
            <p:cNvPr id="15" name="Google Shape;15;p2"/>
            <p:cNvPicPr preferRelativeResize="0"/>
            <p:nvPr/>
          </p:nvPicPr>
          <p:blipFill rotWithShape="1">
            <a:blip r:embed="rId2"/>
            <a:srcRect r="57477" b="39342"/>
            <a:stretch>
              <a:fillRect/>
            </a:stretch>
          </p:blipFill>
          <p:spPr>
            <a:xfrm>
              <a:off x="5881425" y="-56825"/>
              <a:ext cx="3340123" cy="3179450"/>
            </a:xfrm>
            <a:prstGeom prst="rect">
              <a:avLst/>
            </a:prstGeom>
            <a:noFill/>
            <a:ln>
              <a:noFill/>
            </a:ln>
          </p:spPr>
        </p:pic>
        <p:pic>
          <p:nvPicPr>
            <p:cNvPr id="16" name="Google Shape;16;p2"/>
            <p:cNvPicPr preferRelativeResize="0"/>
            <p:nvPr/>
          </p:nvPicPr>
          <p:blipFill>
            <a:blip r:embed="rId5"/>
            <a:stretch>
              <a:fillRect/>
            </a:stretch>
          </p:blipFill>
          <p:spPr>
            <a:xfrm>
              <a:off x="7282950" y="1414525"/>
              <a:ext cx="2552050" cy="2673750"/>
            </a:xfrm>
            <a:prstGeom prst="rect">
              <a:avLst/>
            </a:prstGeom>
            <a:noFill/>
            <a:ln>
              <a:noFill/>
            </a:ln>
          </p:spPr>
        </p:pic>
        <p:pic>
          <p:nvPicPr>
            <p:cNvPr id="17" name="Google Shape;17;p2"/>
            <p:cNvPicPr preferRelativeResize="0"/>
            <p:nvPr/>
          </p:nvPicPr>
          <p:blipFill>
            <a:blip r:embed="rId6"/>
            <a:stretch>
              <a:fillRect/>
            </a:stretch>
          </p:blipFill>
          <p:spPr>
            <a:xfrm>
              <a:off x="7615598" y="55411"/>
              <a:ext cx="1080325" cy="1080375"/>
            </a:xfrm>
            <a:prstGeom prst="rect">
              <a:avLst/>
            </a:prstGeom>
            <a:noFill/>
            <a:ln>
              <a:noFill/>
            </a:ln>
          </p:spPr>
        </p:pic>
        <p:pic>
          <p:nvPicPr>
            <p:cNvPr id="18" name="Google Shape;18;p2"/>
            <p:cNvPicPr preferRelativeResize="0"/>
            <p:nvPr/>
          </p:nvPicPr>
          <p:blipFill>
            <a:blip r:embed="rId7"/>
            <a:stretch>
              <a:fillRect/>
            </a:stretch>
          </p:blipFill>
          <p:spPr>
            <a:xfrm>
              <a:off x="5355030" y="3475675"/>
              <a:ext cx="3277506" cy="3123299"/>
            </a:xfrm>
            <a:prstGeom prst="rect">
              <a:avLst/>
            </a:prstGeom>
            <a:noFill/>
            <a:ln>
              <a:noFill/>
            </a:ln>
          </p:spPr>
        </p:pic>
        <p:pic>
          <p:nvPicPr>
            <p:cNvPr id="19" name="Google Shape;19;p2"/>
            <p:cNvPicPr preferRelativeResize="0"/>
            <p:nvPr/>
          </p:nvPicPr>
          <p:blipFill>
            <a:blip r:embed="rId8"/>
            <a:stretch>
              <a:fillRect/>
            </a:stretch>
          </p:blipFill>
          <p:spPr>
            <a:xfrm>
              <a:off x="4687700" y="1074675"/>
              <a:ext cx="4053501" cy="3804800"/>
            </a:xfrm>
            <a:prstGeom prst="rect">
              <a:avLst/>
            </a:prstGeom>
            <a:noFill/>
            <a:ln>
              <a:noFill/>
            </a:ln>
          </p:spPr>
        </p:pic>
        <p:pic>
          <p:nvPicPr>
            <p:cNvPr id="20" name="Google Shape;20;p2"/>
            <p:cNvPicPr preferRelativeResize="0"/>
            <p:nvPr/>
          </p:nvPicPr>
          <p:blipFill>
            <a:blip r:embed="rId9"/>
            <a:stretch>
              <a:fillRect/>
            </a:stretch>
          </p:blipFill>
          <p:spPr>
            <a:xfrm>
              <a:off x="6349700" y="783600"/>
              <a:ext cx="2008701" cy="2015975"/>
            </a:xfrm>
            <a:prstGeom prst="rect">
              <a:avLst/>
            </a:prstGeom>
            <a:noFill/>
            <a:ln>
              <a:noFill/>
            </a:ln>
          </p:spPr>
        </p:pic>
        <p:pic>
          <p:nvPicPr>
            <p:cNvPr id="21" name="Google Shape;21;p2"/>
            <p:cNvPicPr preferRelativeResize="0"/>
            <p:nvPr/>
          </p:nvPicPr>
          <p:blipFill rotWithShape="1">
            <a:blip r:embed="rId10"/>
            <a:srcRect l="28019" t="29220" r="29940" b="36928"/>
            <a:stretch>
              <a:fillRect/>
            </a:stretch>
          </p:blipFill>
          <p:spPr>
            <a:xfrm>
              <a:off x="4897525" y="4182325"/>
              <a:ext cx="756000" cy="608751"/>
            </a:xfrm>
            <a:prstGeom prst="rect">
              <a:avLst/>
            </a:prstGeom>
            <a:noFill/>
            <a:ln>
              <a:noFill/>
            </a:ln>
          </p:spPr>
        </p:pic>
        <p:pic>
          <p:nvPicPr>
            <p:cNvPr id="22" name="Google Shape;22;p2"/>
            <p:cNvPicPr preferRelativeResize="0"/>
            <p:nvPr/>
          </p:nvPicPr>
          <p:blipFill>
            <a:blip r:embed="rId11"/>
            <a:stretch>
              <a:fillRect/>
            </a:stretch>
          </p:blipFill>
          <p:spPr>
            <a:xfrm>
              <a:off x="6604009" y="684935"/>
              <a:ext cx="3408300" cy="2790739"/>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1" name="Shape 101"/>
        <p:cNvGrpSpPr/>
        <p:nvPr/>
      </p:nvGrpSpPr>
      <p:grpSpPr>
        <a:xfrm>
          <a:off x="0" y="0"/>
          <a:ext cx="0" cy="0"/>
          <a:chOff x="0" y="0"/>
          <a:chExt cx="0" cy="0"/>
        </a:xfrm>
      </p:grpSpPr>
      <p:sp>
        <p:nvSpPr>
          <p:cNvPr id="102" name="Google Shape;102;p11"/>
          <p:cNvSpPr txBox="1"/>
          <p:nvPr>
            <p:ph type="title" hasCustomPrompt="1"/>
          </p:nvPr>
        </p:nvSpPr>
        <p:spPr>
          <a:xfrm>
            <a:off x="720000" y="1677900"/>
            <a:ext cx="5055900" cy="1281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800">
                <a:solidFill>
                  <a:schemeClr val="accent5"/>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3" name="Google Shape;103;p11"/>
          <p:cNvSpPr txBox="1"/>
          <p:nvPr>
            <p:ph type="subTitle" idx="1"/>
          </p:nvPr>
        </p:nvSpPr>
        <p:spPr>
          <a:xfrm>
            <a:off x="720000" y="3095175"/>
            <a:ext cx="5055900" cy="48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04" name="Google Shape;104;p11"/>
          <p:cNvSpPr/>
          <p:nvPr/>
        </p:nvSpPr>
        <p:spPr>
          <a:xfrm>
            <a:off x="5086096" y="-38100"/>
            <a:ext cx="4486275" cy="5219700"/>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105" name="Google Shape;105;p11"/>
          <p:cNvPicPr preferRelativeResize="0"/>
          <p:nvPr/>
        </p:nvPicPr>
        <p:blipFill rotWithShape="1">
          <a:blip r:embed="rId2"/>
          <a:srcRect l="64685"/>
          <a:stretch>
            <a:fillRect/>
          </a:stretch>
        </p:blipFill>
        <p:spPr>
          <a:xfrm flipH="1">
            <a:off x="7808577" y="0"/>
            <a:ext cx="2725248" cy="5143501"/>
          </a:xfrm>
          <a:prstGeom prst="rect">
            <a:avLst/>
          </a:prstGeom>
          <a:noFill/>
          <a:ln>
            <a:noFill/>
          </a:ln>
        </p:spPr>
      </p:pic>
      <p:grpSp>
        <p:nvGrpSpPr>
          <p:cNvPr id="106" name="Google Shape;106;p11"/>
          <p:cNvGrpSpPr/>
          <p:nvPr/>
        </p:nvGrpSpPr>
        <p:grpSpPr>
          <a:xfrm>
            <a:off x="5957759" y="-233725"/>
            <a:ext cx="3950587" cy="5612814"/>
            <a:chOff x="5957759" y="-233725"/>
            <a:chExt cx="3950587" cy="5612814"/>
          </a:xfrm>
        </p:grpSpPr>
        <p:pic>
          <p:nvPicPr>
            <p:cNvPr id="107" name="Google Shape;107;p11"/>
            <p:cNvPicPr preferRelativeResize="0"/>
            <p:nvPr/>
          </p:nvPicPr>
          <p:blipFill>
            <a:blip r:embed="rId3"/>
            <a:stretch>
              <a:fillRect/>
            </a:stretch>
          </p:blipFill>
          <p:spPr>
            <a:xfrm>
              <a:off x="7743920" y="2399109"/>
              <a:ext cx="1855401" cy="1723728"/>
            </a:xfrm>
            <a:prstGeom prst="rect">
              <a:avLst/>
            </a:prstGeom>
            <a:noFill/>
            <a:ln>
              <a:noFill/>
            </a:ln>
          </p:spPr>
        </p:pic>
        <p:pic>
          <p:nvPicPr>
            <p:cNvPr id="108" name="Google Shape;108;p11"/>
            <p:cNvPicPr preferRelativeResize="0"/>
            <p:nvPr/>
          </p:nvPicPr>
          <p:blipFill>
            <a:blip r:embed="rId4"/>
            <a:stretch>
              <a:fillRect/>
            </a:stretch>
          </p:blipFill>
          <p:spPr>
            <a:xfrm>
              <a:off x="6945424" y="2973300"/>
              <a:ext cx="2447599" cy="1930225"/>
            </a:xfrm>
            <a:prstGeom prst="rect">
              <a:avLst/>
            </a:prstGeom>
            <a:noFill/>
            <a:ln>
              <a:noFill/>
            </a:ln>
          </p:spPr>
        </p:pic>
        <p:pic>
          <p:nvPicPr>
            <p:cNvPr id="109" name="Google Shape;109;p11"/>
            <p:cNvPicPr preferRelativeResize="0"/>
            <p:nvPr/>
          </p:nvPicPr>
          <p:blipFill>
            <a:blip r:embed="rId5"/>
            <a:stretch>
              <a:fillRect/>
            </a:stretch>
          </p:blipFill>
          <p:spPr>
            <a:xfrm>
              <a:off x="6097774" y="4050375"/>
              <a:ext cx="900249" cy="902124"/>
            </a:xfrm>
            <a:prstGeom prst="rect">
              <a:avLst/>
            </a:prstGeom>
            <a:noFill/>
            <a:ln>
              <a:noFill/>
            </a:ln>
          </p:spPr>
        </p:pic>
        <p:pic>
          <p:nvPicPr>
            <p:cNvPr id="110" name="Google Shape;110;p11"/>
            <p:cNvPicPr preferRelativeResize="0"/>
            <p:nvPr/>
          </p:nvPicPr>
          <p:blipFill>
            <a:blip r:embed="rId6"/>
            <a:stretch>
              <a:fillRect/>
            </a:stretch>
          </p:blipFill>
          <p:spPr>
            <a:xfrm>
              <a:off x="7595284" y="-233725"/>
              <a:ext cx="2313062" cy="2571750"/>
            </a:xfrm>
            <a:prstGeom prst="rect">
              <a:avLst/>
            </a:prstGeom>
            <a:noFill/>
            <a:ln>
              <a:noFill/>
            </a:ln>
          </p:spPr>
        </p:pic>
        <p:pic>
          <p:nvPicPr>
            <p:cNvPr id="111" name="Google Shape;111;p11"/>
            <p:cNvPicPr preferRelativeResize="0"/>
            <p:nvPr/>
          </p:nvPicPr>
          <p:blipFill>
            <a:blip r:embed="rId7"/>
            <a:stretch>
              <a:fillRect/>
            </a:stretch>
          </p:blipFill>
          <p:spPr>
            <a:xfrm rot="-3">
              <a:off x="6656686" y="315520"/>
              <a:ext cx="2122545" cy="1685035"/>
            </a:xfrm>
            <a:prstGeom prst="rect">
              <a:avLst/>
            </a:prstGeom>
            <a:noFill/>
            <a:ln>
              <a:noFill/>
            </a:ln>
          </p:spPr>
        </p:pic>
        <p:pic>
          <p:nvPicPr>
            <p:cNvPr id="112" name="Google Shape;112;p11"/>
            <p:cNvPicPr preferRelativeResize="0"/>
            <p:nvPr/>
          </p:nvPicPr>
          <p:blipFill>
            <a:blip r:embed="rId8"/>
            <a:stretch>
              <a:fillRect/>
            </a:stretch>
          </p:blipFill>
          <p:spPr>
            <a:xfrm rot="-10242693" flipH="1">
              <a:off x="6931717" y="3293425"/>
              <a:ext cx="1430785" cy="1983199"/>
            </a:xfrm>
            <a:prstGeom prst="rect">
              <a:avLst/>
            </a:prstGeom>
            <a:noFill/>
            <a:ln>
              <a:noFill/>
            </a:ln>
          </p:spPr>
        </p:pic>
        <p:pic>
          <p:nvPicPr>
            <p:cNvPr id="113" name="Google Shape;113;p11"/>
            <p:cNvPicPr preferRelativeResize="0"/>
            <p:nvPr/>
          </p:nvPicPr>
          <p:blipFill>
            <a:blip r:embed="rId9"/>
            <a:stretch>
              <a:fillRect/>
            </a:stretch>
          </p:blipFill>
          <p:spPr>
            <a:xfrm>
              <a:off x="8358371" y="604475"/>
              <a:ext cx="969000" cy="969000"/>
            </a:xfrm>
            <a:prstGeom prst="rect">
              <a:avLst/>
            </a:prstGeom>
            <a:noFill/>
            <a:ln>
              <a:noFill/>
            </a:ln>
          </p:spPr>
        </p:pic>
        <p:pic>
          <p:nvPicPr>
            <p:cNvPr id="114" name="Google Shape;114;p11"/>
            <p:cNvPicPr preferRelativeResize="0"/>
            <p:nvPr/>
          </p:nvPicPr>
          <p:blipFill>
            <a:blip r:embed="rId10"/>
            <a:stretch>
              <a:fillRect/>
            </a:stretch>
          </p:blipFill>
          <p:spPr>
            <a:xfrm>
              <a:off x="5957759" y="2253138"/>
              <a:ext cx="1981580" cy="1930224"/>
            </a:xfrm>
            <a:prstGeom prst="rect">
              <a:avLst/>
            </a:prstGeom>
            <a:noFill/>
            <a:ln>
              <a:noFill/>
            </a:ln>
          </p:spPr>
        </p:pic>
        <p:pic>
          <p:nvPicPr>
            <p:cNvPr id="115" name="Google Shape;115;p11"/>
            <p:cNvPicPr preferRelativeResize="0"/>
            <p:nvPr/>
          </p:nvPicPr>
          <p:blipFill>
            <a:blip r:embed="rId11"/>
            <a:stretch>
              <a:fillRect/>
            </a:stretch>
          </p:blipFill>
          <p:spPr>
            <a:xfrm>
              <a:off x="6037038" y="1070650"/>
              <a:ext cx="2546975" cy="18888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2"/>
          <a:srcRect l="88035"/>
          <a:stretch>
            <a:fillRect/>
          </a:stretch>
        </p:blipFill>
        <p:spPr>
          <a:xfrm>
            <a:off x="8267701" y="-28575"/>
            <a:ext cx="922225" cy="5143500"/>
          </a:xfrm>
          <a:prstGeom prst="rect">
            <a:avLst/>
          </a:prstGeom>
          <a:noFill/>
          <a:ln>
            <a:noFill/>
          </a:ln>
        </p:spPr>
      </p:pic>
      <p:grpSp>
        <p:nvGrpSpPr>
          <p:cNvPr id="119" name="Google Shape;119;p13"/>
          <p:cNvGrpSpPr/>
          <p:nvPr/>
        </p:nvGrpSpPr>
        <p:grpSpPr>
          <a:xfrm>
            <a:off x="5943937" y="-541125"/>
            <a:ext cx="3738163" cy="3020298"/>
            <a:chOff x="5943937" y="-541125"/>
            <a:chExt cx="3738163" cy="3020298"/>
          </a:xfrm>
        </p:grpSpPr>
        <p:pic>
          <p:nvPicPr>
            <p:cNvPr id="120" name="Google Shape;120;p13"/>
            <p:cNvPicPr preferRelativeResize="0"/>
            <p:nvPr/>
          </p:nvPicPr>
          <p:blipFill>
            <a:blip r:embed="rId3"/>
            <a:stretch>
              <a:fillRect/>
            </a:stretch>
          </p:blipFill>
          <p:spPr>
            <a:xfrm>
              <a:off x="5943937" y="-403838"/>
              <a:ext cx="2117426" cy="1887675"/>
            </a:xfrm>
            <a:prstGeom prst="rect">
              <a:avLst/>
            </a:prstGeom>
            <a:noFill/>
            <a:ln>
              <a:noFill/>
            </a:ln>
          </p:spPr>
        </p:pic>
        <p:pic>
          <p:nvPicPr>
            <p:cNvPr id="121" name="Google Shape;121;p13"/>
            <p:cNvPicPr preferRelativeResize="0"/>
            <p:nvPr/>
          </p:nvPicPr>
          <p:blipFill>
            <a:blip r:embed="rId4"/>
            <a:stretch>
              <a:fillRect/>
            </a:stretch>
          </p:blipFill>
          <p:spPr>
            <a:xfrm>
              <a:off x="7480250" y="-51052"/>
              <a:ext cx="1700463" cy="1538660"/>
            </a:xfrm>
            <a:prstGeom prst="rect">
              <a:avLst/>
            </a:prstGeom>
            <a:noFill/>
            <a:ln>
              <a:noFill/>
            </a:ln>
          </p:spPr>
        </p:pic>
        <p:pic>
          <p:nvPicPr>
            <p:cNvPr id="122" name="Google Shape;122;p13"/>
            <p:cNvPicPr preferRelativeResize="0"/>
            <p:nvPr/>
          </p:nvPicPr>
          <p:blipFill>
            <a:blip r:embed="rId5"/>
            <a:stretch>
              <a:fillRect/>
            </a:stretch>
          </p:blipFill>
          <p:spPr>
            <a:xfrm>
              <a:off x="8019124" y="648787"/>
              <a:ext cx="1662976" cy="1830386"/>
            </a:xfrm>
            <a:prstGeom prst="rect">
              <a:avLst/>
            </a:prstGeom>
            <a:noFill/>
            <a:ln>
              <a:noFill/>
            </a:ln>
          </p:spPr>
        </p:pic>
        <p:pic>
          <p:nvPicPr>
            <p:cNvPr id="123" name="Google Shape;123;p13"/>
            <p:cNvPicPr preferRelativeResize="0"/>
            <p:nvPr/>
          </p:nvPicPr>
          <p:blipFill>
            <a:blip r:embed="rId6"/>
            <a:stretch>
              <a:fillRect/>
            </a:stretch>
          </p:blipFill>
          <p:spPr>
            <a:xfrm>
              <a:off x="6700250" y="-541125"/>
              <a:ext cx="1662976" cy="1902909"/>
            </a:xfrm>
            <a:prstGeom prst="rect">
              <a:avLst/>
            </a:prstGeom>
            <a:noFill/>
            <a:ln>
              <a:noFill/>
            </a:ln>
          </p:spPr>
        </p:pic>
      </p:grpSp>
      <p:sp>
        <p:nvSpPr>
          <p:cNvPr id="124" name="Google Shape;124;p13"/>
          <p:cNvSpPr txBox="1"/>
          <p:nvPr>
            <p:ph type="title"/>
          </p:nvPr>
        </p:nvSpPr>
        <p:spPr>
          <a:xfrm>
            <a:off x="720000"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5" name="Google Shape;125;p13"/>
          <p:cNvSpPr txBox="1"/>
          <p:nvPr>
            <p:ph type="title" idx="2" hasCustomPrompt="1"/>
          </p:nvPr>
        </p:nvSpPr>
        <p:spPr>
          <a:xfrm>
            <a:off x="870312" y="1266079"/>
            <a:ext cx="573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sz="3000" b="1"/>
            </a:lvl2pPr>
            <a:lvl3pPr lvl="2" rtl="0">
              <a:spcBef>
                <a:spcPts val="0"/>
              </a:spcBef>
              <a:spcAft>
                <a:spcPts val="0"/>
              </a:spcAft>
              <a:buSzPts val="3000"/>
              <a:buNone/>
              <a:defRPr sz="3000" b="1"/>
            </a:lvl3pPr>
            <a:lvl4pPr lvl="3" rtl="0">
              <a:spcBef>
                <a:spcPts val="0"/>
              </a:spcBef>
              <a:spcAft>
                <a:spcPts val="0"/>
              </a:spcAft>
              <a:buSzPts val="3000"/>
              <a:buNone/>
              <a:defRPr sz="3000" b="1"/>
            </a:lvl4pPr>
            <a:lvl5pPr lvl="4" rtl="0">
              <a:spcBef>
                <a:spcPts val="0"/>
              </a:spcBef>
              <a:spcAft>
                <a:spcPts val="0"/>
              </a:spcAft>
              <a:buSzPts val="3000"/>
              <a:buNone/>
              <a:defRPr sz="3000" b="1"/>
            </a:lvl5pPr>
            <a:lvl6pPr lvl="5" rtl="0">
              <a:spcBef>
                <a:spcPts val="0"/>
              </a:spcBef>
              <a:spcAft>
                <a:spcPts val="0"/>
              </a:spcAft>
              <a:buSzPts val="3000"/>
              <a:buNone/>
              <a:defRPr sz="3000" b="1"/>
            </a:lvl6pPr>
            <a:lvl7pPr lvl="6" rtl="0">
              <a:spcBef>
                <a:spcPts val="0"/>
              </a:spcBef>
              <a:spcAft>
                <a:spcPts val="0"/>
              </a:spcAft>
              <a:buSzPts val="3000"/>
              <a:buNone/>
              <a:defRPr sz="3000" b="1"/>
            </a:lvl7pPr>
            <a:lvl8pPr lvl="7" rtl="0">
              <a:spcBef>
                <a:spcPts val="0"/>
              </a:spcBef>
              <a:spcAft>
                <a:spcPts val="0"/>
              </a:spcAft>
              <a:buSzPts val="3000"/>
              <a:buNone/>
              <a:defRPr sz="3000" b="1"/>
            </a:lvl8pPr>
            <a:lvl9pPr lvl="8" rtl="0">
              <a:spcBef>
                <a:spcPts val="0"/>
              </a:spcBef>
              <a:spcAft>
                <a:spcPts val="0"/>
              </a:spcAft>
              <a:buSzPts val="3000"/>
              <a:buNone/>
              <a:defRPr sz="3000" b="1"/>
            </a:lvl9pPr>
          </a:lstStyle>
          <a:p>
            <a:r>
              <a:t>xx%</a:t>
            </a:r>
          </a:p>
        </p:txBody>
      </p:sp>
      <p:sp>
        <p:nvSpPr>
          <p:cNvPr id="126" name="Google Shape;126;p13"/>
          <p:cNvSpPr txBox="1"/>
          <p:nvPr>
            <p:ph type="subTitle" idx="1"/>
          </p:nvPr>
        </p:nvSpPr>
        <p:spPr>
          <a:xfrm>
            <a:off x="720000"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13"/>
          <p:cNvSpPr txBox="1"/>
          <p:nvPr>
            <p:ph type="title" idx="3"/>
          </p:nvPr>
        </p:nvSpPr>
        <p:spPr>
          <a:xfrm>
            <a:off x="3384450"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8" name="Google Shape;128;p13"/>
          <p:cNvSpPr txBox="1"/>
          <p:nvPr>
            <p:ph type="title" idx="4" hasCustomPrompt="1"/>
          </p:nvPr>
        </p:nvSpPr>
        <p:spPr>
          <a:xfrm>
            <a:off x="3511557" y="1238679"/>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29" name="Google Shape;129;p13"/>
          <p:cNvSpPr txBox="1"/>
          <p:nvPr>
            <p:ph type="subTitle" idx="5"/>
          </p:nvPr>
        </p:nvSpPr>
        <p:spPr>
          <a:xfrm>
            <a:off x="3384450"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13"/>
          <p:cNvSpPr txBox="1"/>
          <p:nvPr>
            <p:ph type="title" idx="6"/>
          </p:nvPr>
        </p:nvSpPr>
        <p:spPr>
          <a:xfrm>
            <a:off x="6016239" y="18862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1" name="Google Shape;131;p13"/>
          <p:cNvSpPr txBox="1"/>
          <p:nvPr>
            <p:ph type="title" idx="7" hasCustomPrompt="1"/>
          </p:nvPr>
        </p:nvSpPr>
        <p:spPr>
          <a:xfrm>
            <a:off x="6137601" y="1238679"/>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2" name="Google Shape;132;p13"/>
          <p:cNvSpPr txBox="1"/>
          <p:nvPr>
            <p:ph type="subTitle" idx="8"/>
          </p:nvPr>
        </p:nvSpPr>
        <p:spPr>
          <a:xfrm>
            <a:off x="6016239" y="23293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3"/>
          <p:cNvSpPr txBox="1"/>
          <p:nvPr>
            <p:ph type="title" idx="9"/>
          </p:nvPr>
        </p:nvSpPr>
        <p:spPr>
          <a:xfrm>
            <a:off x="720000"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4" name="Google Shape;134;p13"/>
          <p:cNvSpPr txBox="1"/>
          <p:nvPr>
            <p:ph type="title" idx="13" hasCustomPrompt="1"/>
          </p:nvPr>
        </p:nvSpPr>
        <p:spPr>
          <a:xfrm>
            <a:off x="853062"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5" name="Google Shape;135;p13"/>
          <p:cNvSpPr txBox="1"/>
          <p:nvPr>
            <p:ph type="subTitle" idx="14"/>
          </p:nvPr>
        </p:nvSpPr>
        <p:spPr>
          <a:xfrm>
            <a:off x="720000"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3"/>
          <p:cNvSpPr txBox="1"/>
          <p:nvPr>
            <p:ph type="title" idx="15"/>
          </p:nvPr>
        </p:nvSpPr>
        <p:spPr>
          <a:xfrm>
            <a:off x="3384450"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7" name="Google Shape;137;p13"/>
          <p:cNvSpPr txBox="1"/>
          <p:nvPr>
            <p:ph type="title" idx="16" hasCustomPrompt="1"/>
          </p:nvPr>
        </p:nvSpPr>
        <p:spPr>
          <a:xfrm>
            <a:off x="3511557"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38" name="Google Shape;138;p13"/>
          <p:cNvSpPr txBox="1"/>
          <p:nvPr>
            <p:ph type="subTitle" idx="17"/>
          </p:nvPr>
        </p:nvSpPr>
        <p:spPr>
          <a:xfrm>
            <a:off x="3384450"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13"/>
          <p:cNvSpPr txBox="1"/>
          <p:nvPr>
            <p:ph type="title" idx="18"/>
          </p:nvPr>
        </p:nvSpPr>
        <p:spPr>
          <a:xfrm>
            <a:off x="6016239" y="3675600"/>
            <a:ext cx="240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0" name="Google Shape;140;p13"/>
          <p:cNvSpPr txBox="1"/>
          <p:nvPr>
            <p:ph type="title" idx="19" hasCustomPrompt="1"/>
          </p:nvPr>
        </p:nvSpPr>
        <p:spPr>
          <a:xfrm>
            <a:off x="6137601" y="3034518"/>
            <a:ext cx="607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Font typeface="Bayon"/>
              <a:buNone/>
              <a:defRPr b="1">
                <a:latin typeface="Bayon"/>
                <a:ea typeface="Bayon"/>
                <a:cs typeface="Bayon"/>
                <a:sym typeface="Bayon"/>
              </a:defRPr>
            </a:lvl2pPr>
            <a:lvl3pPr lvl="2" rtl="0">
              <a:spcBef>
                <a:spcPts val="0"/>
              </a:spcBef>
              <a:spcAft>
                <a:spcPts val="0"/>
              </a:spcAft>
              <a:buSzPts val="3000"/>
              <a:buFont typeface="Bayon"/>
              <a:buNone/>
              <a:defRPr b="1">
                <a:latin typeface="Bayon"/>
                <a:ea typeface="Bayon"/>
                <a:cs typeface="Bayon"/>
                <a:sym typeface="Bayon"/>
              </a:defRPr>
            </a:lvl3pPr>
            <a:lvl4pPr lvl="3" rtl="0">
              <a:spcBef>
                <a:spcPts val="0"/>
              </a:spcBef>
              <a:spcAft>
                <a:spcPts val="0"/>
              </a:spcAft>
              <a:buSzPts val="3000"/>
              <a:buFont typeface="Bayon"/>
              <a:buNone/>
              <a:defRPr b="1">
                <a:latin typeface="Bayon"/>
                <a:ea typeface="Bayon"/>
                <a:cs typeface="Bayon"/>
                <a:sym typeface="Bayon"/>
              </a:defRPr>
            </a:lvl4pPr>
            <a:lvl5pPr lvl="4" rtl="0">
              <a:spcBef>
                <a:spcPts val="0"/>
              </a:spcBef>
              <a:spcAft>
                <a:spcPts val="0"/>
              </a:spcAft>
              <a:buSzPts val="3000"/>
              <a:buFont typeface="Bayon"/>
              <a:buNone/>
              <a:defRPr b="1">
                <a:latin typeface="Bayon"/>
                <a:ea typeface="Bayon"/>
                <a:cs typeface="Bayon"/>
                <a:sym typeface="Bayon"/>
              </a:defRPr>
            </a:lvl5pPr>
            <a:lvl6pPr lvl="5" rtl="0">
              <a:spcBef>
                <a:spcPts val="0"/>
              </a:spcBef>
              <a:spcAft>
                <a:spcPts val="0"/>
              </a:spcAft>
              <a:buSzPts val="3000"/>
              <a:buFont typeface="Bayon"/>
              <a:buNone/>
              <a:defRPr b="1">
                <a:latin typeface="Bayon"/>
                <a:ea typeface="Bayon"/>
                <a:cs typeface="Bayon"/>
                <a:sym typeface="Bayon"/>
              </a:defRPr>
            </a:lvl6pPr>
            <a:lvl7pPr lvl="6" rtl="0">
              <a:spcBef>
                <a:spcPts val="0"/>
              </a:spcBef>
              <a:spcAft>
                <a:spcPts val="0"/>
              </a:spcAft>
              <a:buSzPts val="3000"/>
              <a:buFont typeface="Bayon"/>
              <a:buNone/>
              <a:defRPr b="1">
                <a:latin typeface="Bayon"/>
                <a:ea typeface="Bayon"/>
                <a:cs typeface="Bayon"/>
                <a:sym typeface="Bayon"/>
              </a:defRPr>
            </a:lvl7pPr>
            <a:lvl8pPr lvl="7" rtl="0">
              <a:spcBef>
                <a:spcPts val="0"/>
              </a:spcBef>
              <a:spcAft>
                <a:spcPts val="0"/>
              </a:spcAft>
              <a:buSzPts val="3000"/>
              <a:buFont typeface="Bayon"/>
              <a:buNone/>
              <a:defRPr b="1">
                <a:latin typeface="Bayon"/>
                <a:ea typeface="Bayon"/>
                <a:cs typeface="Bayon"/>
                <a:sym typeface="Bayon"/>
              </a:defRPr>
            </a:lvl8pPr>
            <a:lvl9pPr lvl="8" rtl="0">
              <a:spcBef>
                <a:spcPts val="0"/>
              </a:spcBef>
              <a:spcAft>
                <a:spcPts val="0"/>
              </a:spcAft>
              <a:buSzPts val="3000"/>
              <a:buFont typeface="Bayon"/>
              <a:buNone/>
              <a:defRPr b="1">
                <a:latin typeface="Bayon"/>
                <a:ea typeface="Bayon"/>
                <a:cs typeface="Bayon"/>
                <a:sym typeface="Bayon"/>
              </a:defRPr>
            </a:lvl9pPr>
          </a:lstStyle>
          <a:p>
            <a:r>
              <a:t>xx%</a:t>
            </a:r>
          </a:p>
        </p:txBody>
      </p:sp>
      <p:sp>
        <p:nvSpPr>
          <p:cNvPr id="141" name="Google Shape;141;p13"/>
          <p:cNvSpPr txBox="1"/>
          <p:nvPr>
            <p:ph type="subTitle" idx="20"/>
          </p:nvPr>
        </p:nvSpPr>
        <p:spPr>
          <a:xfrm>
            <a:off x="6016239" y="4118700"/>
            <a:ext cx="240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type="title" idx="21"/>
          </p:nvPr>
        </p:nvSpPr>
        <p:spPr>
          <a:xfrm>
            <a:off x="748400" y="5372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43" name="Shape 143"/>
        <p:cNvGrpSpPr/>
        <p:nvPr/>
      </p:nvGrpSpPr>
      <p:grpSpPr>
        <a:xfrm>
          <a:off x="0" y="0"/>
          <a:ext cx="0" cy="0"/>
          <a:chOff x="0" y="0"/>
          <a:chExt cx="0" cy="0"/>
        </a:xfrm>
      </p:grpSpPr>
      <p:sp>
        <p:nvSpPr>
          <p:cNvPr id="144" name="Google Shape;144;p14"/>
          <p:cNvSpPr/>
          <p:nvPr/>
        </p:nvSpPr>
        <p:spPr>
          <a:xfrm flipH="1">
            <a:off x="-48450" y="-86400"/>
            <a:ext cx="4486275"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sp>
        <p:nvSpPr>
          <p:cNvPr id="145" name="Google Shape;145;p14"/>
          <p:cNvSpPr txBox="1"/>
          <p:nvPr>
            <p:ph type="title"/>
          </p:nvPr>
        </p:nvSpPr>
        <p:spPr>
          <a:xfrm>
            <a:off x="3860100" y="3349123"/>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6" name="Google Shape;146;p14"/>
          <p:cNvSpPr txBox="1"/>
          <p:nvPr>
            <p:ph type="subTitle" idx="1"/>
          </p:nvPr>
        </p:nvSpPr>
        <p:spPr>
          <a:xfrm>
            <a:off x="3860125" y="1339289"/>
            <a:ext cx="4563900" cy="2181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pic>
        <p:nvPicPr>
          <p:cNvPr id="147" name="Google Shape;147;p14"/>
          <p:cNvPicPr preferRelativeResize="0"/>
          <p:nvPr/>
        </p:nvPicPr>
        <p:blipFill rotWithShape="1">
          <a:blip r:embed="rId2"/>
          <a:srcRect l="64685"/>
          <a:stretch>
            <a:fillRect/>
          </a:stretch>
        </p:blipFill>
        <p:spPr>
          <a:xfrm>
            <a:off x="-1009904" y="0"/>
            <a:ext cx="2725248" cy="5143501"/>
          </a:xfrm>
          <a:prstGeom prst="rect">
            <a:avLst/>
          </a:prstGeom>
          <a:noFill/>
          <a:ln>
            <a:noFill/>
          </a:ln>
        </p:spPr>
      </p:pic>
      <p:grpSp>
        <p:nvGrpSpPr>
          <p:cNvPr id="148" name="Google Shape;148;p14"/>
          <p:cNvGrpSpPr/>
          <p:nvPr/>
        </p:nvGrpSpPr>
        <p:grpSpPr>
          <a:xfrm>
            <a:off x="-126850" y="158994"/>
            <a:ext cx="4288551" cy="4730206"/>
            <a:chOff x="3653100" y="245969"/>
            <a:chExt cx="4288551" cy="4730206"/>
          </a:xfrm>
        </p:grpSpPr>
        <p:pic>
          <p:nvPicPr>
            <p:cNvPr id="149" name="Google Shape;149;p14"/>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150" name="Google Shape;150;p14"/>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151" name="Google Shape;151;p14"/>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152" name="Google Shape;152;p14"/>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153" name="Google Shape;153;p14"/>
            <p:cNvPicPr preferRelativeResize="0"/>
            <p:nvPr/>
          </p:nvPicPr>
          <p:blipFill>
            <a:blip r:embed="rId7"/>
            <a:stretch>
              <a:fillRect/>
            </a:stretch>
          </p:blipFill>
          <p:spPr>
            <a:xfrm flipH="1">
              <a:off x="5216400" y="539995"/>
              <a:ext cx="2725251" cy="2152405"/>
            </a:xfrm>
            <a:prstGeom prst="rect">
              <a:avLst/>
            </a:prstGeom>
            <a:noFill/>
            <a:ln>
              <a:noFill/>
            </a:ln>
          </p:spPr>
        </p:pic>
        <p:pic>
          <p:nvPicPr>
            <p:cNvPr id="154" name="Google Shape;154;p14"/>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155" name="Google Shape;155;p14"/>
            <p:cNvPicPr preferRelativeResize="0"/>
            <p:nvPr/>
          </p:nvPicPr>
          <p:blipFill>
            <a:blip r:embed="rId9"/>
            <a:stretch>
              <a:fillRect/>
            </a:stretch>
          </p:blipFill>
          <p:spPr>
            <a:xfrm rot="10242693">
              <a:off x="5186769" y="1577937"/>
              <a:ext cx="1430785" cy="1983199"/>
            </a:xfrm>
            <a:prstGeom prst="rect">
              <a:avLst/>
            </a:prstGeom>
            <a:noFill/>
            <a:ln>
              <a:noFill/>
            </a:ln>
          </p:spPr>
        </p:pic>
        <p:pic>
          <p:nvPicPr>
            <p:cNvPr id="156" name="Google Shape;156;p14"/>
            <p:cNvPicPr preferRelativeResize="0"/>
            <p:nvPr/>
          </p:nvPicPr>
          <p:blipFill>
            <a:blip r:embed="rId10"/>
            <a:stretch>
              <a:fillRect/>
            </a:stretch>
          </p:blipFill>
          <p:spPr>
            <a:xfrm flipH="1">
              <a:off x="6520075" y="1316075"/>
              <a:ext cx="969000" cy="9690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157" name="Shape 157"/>
        <p:cNvGrpSpPr/>
        <p:nvPr/>
      </p:nvGrpSpPr>
      <p:grpSpPr>
        <a:xfrm>
          <a:off x="0" y="0"/>
          <a:ext cx="0" cy="0"/>
          <a:chOff x="0" y="0"/>
          <a:chExt cx="0" cy="0"/>
        </a:xfrm>
      </p:grpSpPr>
      <p:sp>
        <p:nvSpPr>
          <p:cNvPr id="158" name="Google Shape;158;p15"/>
          <p:cNvSpPr txBox="1"/>
          <p:nvPr>
            <p:ph type="subTitle" idx="1"/>
          </p:nvPr>
        </p:nvSpPr>
        <p:spPr>
          <a:xfrm>
            <a:off x="1183625" y="2051625"/>
            <a:ext cx="3008100" cy="102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159" name="Google Shape;159;p15"/>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60" name="Google Shape;160;p15"/>
          <p:cNvPicPr preferRelativeResize="0"/>
          <p:nvPr/>
        </p:nvPicPr>
        <p:blipFill rotWithShape="1">
          <a:blip r:embed="rId2"/>
          <a:srcRect l="65031" r="-346"/>
          <a:stretch>
            <a:fillRect/>
          </a:stretch>
        </p:blipFill>
        <p:spPr>
          <a:xfrm>
            <a:off x="6571146" y="0"/>
            <a:ext cx="2725248" cy="5143501"/>
          </a:xfrm>
          <a:prstGeom prst="rect">
            <a:avLst/>
          </a:prstGeom>
          <a:noFill/>
          <a:ln>
            <a:noFill/>
          </a:ln>
        </p:spPr>
      </p:pic>
      <p:grpSp>
        <p:nvGrpSpPr>
          <p:cNvPr id="161" name="Google Shape;161;p15"/>
          <p:cNvGrpSpPr/>
          <p:nvPr/>
        </p:nvGrpSpPr>
        <p:grpSpPr>
          <a:xfrm>
            <a:off x="-316322" y="-935126"/>
            <a:ext cx="2252416" cy="2484510"/>
            <a:chOff x="-316322" y="-935126"/>
            <a:chExt cx="2252416" cy="2484510"/>
          </a:xfrm>
        </p:grpSpPr>
        <p:pic>
          <p:nvPicPr>
            <p:cNvPr id="162" name="Google Shape;162;p15"/>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163" name="Google Shape;163;p15"/>
            <p:cNvPicPr preferRelativeResize="0"/>
            <p:nvPr/>
          </p:nvPicPr>
          <p:blipFill>
            <a:blip r:embed="rId4"/>
            <a:stretch>
              <a:fillRect/>
            </a:stretch>
          </p:blipFill>
          <p:spPr>
            <a:xfrm>
              <a:off x="-51551" y="256325"/>
              <a:ext cx="713700" cy="713700"/>
            </a:xfrm>
            <a:prstGeom prst="rect">
              <a:avLst/>
            </a:prstGeom>
            <a:noFill/>
            <a:ln>
              <a:noFill/>
            </a:ln>
          </p:spPr>
        </p:pic>
      </p:grpSp>
      <p:sp>
        <p:nvSpPr>
          <p:cNvPr id="164" name="Google Shape;164;p15"/>
          <p:cNvSpPr/>
          <p:nvPr/>
        </p:nvSpPr>
        <p:spPr>
          <a:xfrm>
            <a:off x="-51525" y="2704575"/>
            <a:ext cx="4489350" cy="2477275"/>
          </a:xfrm>
          <a:custGeom>
            <a:avLst/>
            <a:gdLst/>
            <a:ahLst/>
            <a:cxnLst/>
            <a:rect l="l" t="t" r="r" b="b"/>
            <a:pathLst>
              <a:path w="179574" h="99091" extrusionOk="0">
                <a:moveTo>
                  <a:pt x="0" y="1545"/>
                </a:moveTo>
                <a:lnTo>
                  <a:pt x="123" y="99091"/>
                </a:lnTo>
                <a:lnTo>
                  <a:pt x="179574" y="99091"/>
                </a:lnTo>
                <a:lnTo>
                  <a:pt x="0" y="0"/>
                </a:lnTo>
                <a:close/>
              </a:path>
            </a:pathLst>
          </a:custGeom>
          <a:solidFill>
            <a:schemeClr val="lt2"/>
          </a:solidFill>
          <a:ln>
            <a:noFill/>
          </a:ln>
        </p:spPr>
      </p:sp>
      <p:grpSp>
        <p:nvGrpSpPr>
          <p:cNvPr id="165" name="Google Shape;165;p15"/>
          <p:cNvGrpSpPr/>
          <p:nvPr/>
        </p:nvGrpSpPr>
        <p:grpSpPr>
          <a:xfrm>
            <a:off x="-342303" y="2524925"/>
            <a:ext cx="3139218" cy="3225450"/>
            <a:chOff x="3683397" y="1750725"/>
            <a:chExt cx="3139218" cy="3225450"/>
          </a:xfrm>
        </p:grpSpPr>
        <p:pic>
          <p:nvPicPr>
            <p:cNvPr id="166" name="Google Shape;166;p15"/>
            <p:cNvPicPr preferRelativeResize="0"/>
            <p:nvPr/>
          </p:nvPicPr>
          <p:blipFill>
            <a:blip r:embed="rId5"/>
            <a:stretch>
              <a:fillRect/>
            </a:stretch>
          </p:blipFill>
          <p:spPr>
            <a:xfrm flipH="1">
              <a:off x="4518127" y="3220225"/>
              <a:ext cx="2304488" cy="1685025"/>
            </a:xfrm>
            <a:prstGeom prst="rect">
              <a:avLst/>
            </a:prstGeom>
            <a:noFill/>
            <a:ln>
              <a:noFill/>
            </a:ln>
          </p:spPr>
        </p:pic>
        <p:pic>
          <p:nvPicPr>
            <p:cNvPr id="167" name="Google Shape;167;p15"/>
            <p:cNvPicPr preferRelativeResize="0"/>
            <p:nvPr/>
          </p:nvPicPr>
          <p:blipFill>
            <a:blip r:embed="rId6"/>
            <a:stretch>
              <a:fillRect/>
            </a:stretch>
          </p:blipFill>
          <p:spPr>
            <a:xfrm flipH="1">
              <a:off x="4952975" y="3613525"/>
              <a:ext cx="1359824" cy="1362650"/>
            </a:xfrm>
            <a:prstGeom prst="rect">
              <a:avLst/>
            </a:prstGeom>
            <a:noFill/>
            <a:ln>
              <a:noFill/>
            </a:ln>
          </p:spPr>
        </p:pic>
        <p:pic>
          <p:nvPicPr>
            <p:cNvPr id="168" name="Google Shape;168;p15"/>
            <p:cNvPicPr preferRelativeResize="0"/>
            <p:nvPr/>
          </p:nvPicPr>
          <p:blipFill>
            <a:blip r:embed="rId7"/>
            <a:stretch>
              <a:fillRect/>
            </a:stretch>
          </p:blipFill>
          <p:spPr>
            <a:xfrm>
              <a:off x="3729300" y="1750725"/>
              <a:ext cx="2313062" cy="2571750"/>
            </a:xfrm>
            <a:prstGeom prst="rect">
              <a:avLst/>
            </a:prstGeom>
            <a:noFill/>
            <a:ln>
              <a:noFill/>
            </a:ln>
          </p:spPr>
        </p:pic>
        <p:pic>
          <p:nvPicPr>
            <p:cNvPr id="169" name="Google Shape;169;p15"/>
            <p:cNvPicPr preferRelativeResize="0"/>
            <p:nvPr/>
          </p:nvPicPr>
          <p:blipFill>
            <a:blip r:embed="rId8"/>
            <a:stretch>
              <a:fillRect/>
            </a:stretch>
          </p:blipFill>
          <p:spPr>
            <a:xfrm flipH="1">
              <a:off x="4415050" y="2304709"/>
              <a:ext cx="1855401" cy="1723728"/>
            </a:xfrm>
            <a:prstGeom prst="rect">
              <a:avLst/>
            </a:prstGeom>
            <a:noFill/>
            <a:ln>
              <a:noFill/>
            </a:ln>
          </p:spPr>
        </p:pic>
        <p:pic>
          <p:nvPicPr>
            <p:cNvPr id="170" name="Google Shape;170;p15"/>
            <p:cNvPicPr preferRelativeResize="0"/>
            <p:nvPr/>
          </p:nvPicPr>
          <p:blipFill>
            <a:blip r:embed="rId9"/>
            <a:stretch>
              <a:fillRect/>
            </a:stretch>
          </p:blipFill>
          <p:spPr>
            <a:xfrm rot="10242693">
              <a:off x="3834069" y="2269112"/>
              <a:ext cx="1430785" cy="198319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71" name="Shape 171"/>
        <p:cNvGrpSpPr/>
        <p:nvPr/>
      </p:nvGrpSpPr>
      <p:grpSpPr>
        <a:xfrm>
          <a:off x="0" y="0"/>
          <a:ext cx="0" cy="0"/>
          <a:chOff x="0" y="0"/>
          <a:chExt cx="0" cy="0"/>
        </a:xfrm>
      </p:grpSpPr>
      <p:sp>
        <p:nvSpPr>
          <p:cNvPr id="172" name="Google Shape;172;p16"/>
          <p:cNvSpPr/>
          <p:nvPr/>
        </p:nvSpPr>
        <p:spPr>
          <a:xfrm>
            <a:off x="2989500" y="-58750"/>
            <a:ext cx="6279250" cy="5241425"/>
          </a:xfrm>
          <a:custGeom>
            <a:avLst/>
            <a:gdLst/>
            <a:ahLst/>
            <a:cxnLst/>
            <a:rect l="l" t="t" r="r" b="b"/>
            <a:pathLst>
              <a:path w="251170" h="209657" extrusionOk="0">
                <a:moveTo>
                  <a:pt x="188508" y="1306"/>
                </a:moveTo>
                <a:lnTo>
                  <a:pt x="0" y="208612"/>
                </a:lnTo>
                <a:lnTo>
                  <a:pt x="251170" y="209657"/>
                </a:lnTo>
                <a:lnTo>
                  <a:pt x="251170" y="0"/>
                </a:lnTo>
                <a:close/>
              </a:path>
            </a:pathLst>
          </a:custGeom>
          <a:solidFill>
            <a:schemeClr val="lt2"/>
          </a:solidFill>
          <a:ln>
            <a:noFill/>
          </a:ln>
        </p:spPr>
      </p:sp>
      <p:sp>
        <p:nvSpPr>
          <p:cNvPr id="173" name="Google Shape;173;p1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16"/>
          <p:cNvSpPr txBox="1"/>
          <p:nvPr>
            <p:ph type="body" idx="1"/>
          </p:nvPr>
        </p:nvSpPr>
        <p:spPr>
          <a:xfrm>
            <a:off x="720000" y="1171812"/>
            <a:ext cx="3852000" cy="123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_1_1_1_1">
    <p:spTree>
      <p:nvGrpSpPr>
        <p:cNvPr id="175" name="Shape 175"/>
        <p:cNvGrpSpPr/>
        <p:nvPr/>
      </p:nvGrpSpPr>
      <p:grpSpPr>
        <a:xfrm>
          <a:off x="0" y="0"/>
          <a:ext cx="0" cy="0"/>
          <a:chOff x="0" y="0"/>
          <a:chExt cx="0" cy="0"/>
        </a:xfrm>
      </p:grpSpPr>
      <p:sp>
        <p:nvSpPr>
          <p:cNvPr id="176" name="Google Shape;176;p17"/>
          <p:cNvSpPr/>
          <p:nvPr/>
        </p:nvSpPr>
        <p:spPr>
          <a:xfrm>
            <a:off x="3779388" y="3035186"/>
            <a:ext cx="5437225" cy="2140950"/>
          </a:xfrm>
          <a:custGeom>
            <a:avLst/>
            <a:gdLst/>
            <a:ahLst/>
            <a:cxnLst/>
            <a:rect l="l" t="t" r="r" b="b"/>
            <a:pathLst>
              <a:path w="217489" h="85638" extrusionOk="0">
                <a:moveTo>
                  <a:pt x="216183" y="0"/>
                </a:moveTo>
                <a:lnTo>
                  <a:pt x="0" y="85116"/>
                </a:lnTo>
                <a:lnTo>
                  <a:pt x="217489" y="85638"/>
                </a:lnTo>
                <a:close/>
              </a:path>
            </a:pathLst>
          </a:custGeom>
          <a:solidFill>
            <a:schemeClr val="lt2"/>
          </a:solidFill>
          <a:ln>
            <a:noFill/>
          </a:ln>
        </p:spPr>
      </p:sp>
      <p:sp>
        <p:nvSpPr>
          <p:cNvPr id="177" name="Google Shape;177;p17"/>
          <p:cNvSpPr txBox="1"/>
          <p:nvPr>
            <p:ph type="title"/>
          </p:nvPr>
        </p:nvSpPr>
        <p:spPr>
          <a:xfrm>
            <a:off x="719975" y="540000"/>
            <a:ext cx="77040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7"/>
          <p:cNvSpPr txBox="1"/>
          <p:nvPr>
            <p:ph type="body" idx="1"/>
          </p:nvPr>
        </p:nvSpPr>
        <p:spPr>
          <a:xfrm>
            <a:off x="720000" y="1165500"/>
            <a:ext cx="3852000" cy="2652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sp>
        <p:nvSpPr>
          <p:cNvPr id="179" name="Google Shape;179;p17"/>
          <p:cNvSpPr txBox="1"/>
          <p:nvPr>
            <p:ph type="body" idx="2"/>
          </p:nvPr>
        </p:nvSpPr>
        <p:spPr>
          <a:xfrm>
            <a:off x="4572000" y="1655479"/>
            <a:ext cx="3852000" cy="211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Quicksand"/>
              <a:buChar char="●"/>
              <a:defRPr sz="1200"/>
            </a:lvl1pPr>
            <a:lvl2pPr marL="914400" lvl="1" indent="-317500" rtl="0">
              <a:spcBef>
                <a:spcPts val="0"/>
              </a:spcBef>
              <a:spcAft>
                <a:spcPts val="0"/>
              </a:spcAft>
              <a:buSzPts val="1400"/>
              <a:buFont typeface="Quicksand"/>
              <a:buChar char="○"/>
              <a:defRPr/>
            </a:lvl2pPr>
            <a:lvl3pPr marL="1371600" lvl="2" indent="-317500" rtl="0">
              <a:spcBef>
                <a:spcPts val="0"/>
              </a:spcBef>
              <a:spcAft>
                <a:spcPts val="0"/>
              </a:spcAft>
              <a:buSzPts val="1400"/>
              <a:buFont typeface="Quicksand"/>
              <a:buChar char="■"/>
              <a:defRPr/>
            </a:lvl3pPr>
            <a:lvl4pPr marL="1828800" lvl="3" indent="-317500" rtl="0">
              <a:spcBef>
                <a:spcPts val="0"/>
              </a:spcBef>
              <a:spcAft>
                <a:spcPts val="0"/>
              </a:spcAft>
              <a:buSzPts val="1400"/>
              <a:buFont typeface="Quicksand"/>
              <a:buChar char="●"/>
              <a:defRPr/>
            </a:lvl4pPr>
            <a:lvl5pPr marL="2286000" lvl="4" indent="-317500" rtl="0">
              <a:spcBef>
                <a:spcPts val="0"/>
              </a:spcBef>
              <a:spcAft>
                <a:spcPts val="0"/>
              </a:spcAft>
              <a:buSzPts val="1400"/>
              <a:buFont typeface="Quicksand"/>
              <a:buChar char="○"/>
              <a:defRPr/>
            </a:lvl5pPr>
            <a:lvl6pPr marL="2743200" lvl="5" indent="-317500" rtl="0">
              <a:spcBef>
                <a:spcPts val="0"/>
              </a:spcBef>
              <a:spcAft>
                <a:spcPts val="0"/>
              </a:spcAft>
              <a:buSzPts val="1400"/>
              <a:buFont typeface="Quicksand"/>
              <a:buChar char="■"/>
              <a:defRPr/>
            </a:lvl6pPr>
            <a:lvl7pPr marL="3200400" lvl="6" indent="-317500" rtl="0">
              <a:spcBef>
                <a:spcPts val="0"/>
              </a:spcBef>
              <a:spcAft>
                <a:spcPts val="0"/>
              </a:spcAft>
              <a:buSzPts val="1400"/>
              <a:buFont typeface="Quicksand"/>
              <a:buChar char="●"/>
              <a:defRPr/>
            </a:lvl7pPr>
            <a:lvl8pPr marL="3657600" lvl="7" indent="-317500" rtl="0">
              <a:spcBef>
                <a:spcPts val="0"/>
              </a:spcBef>
              <a:spcAft>
                <a:spcPts val="0"/>
              </a:spcAft>
              <a:buSzPts val="1400"/>
              <a:buFont typeface="Quicksand"/>
              <a:buChar char="○"/>
              <a:defRPr/>
            </a:lvl8pPr>
            <a:lvl9pPr marL="4114800" lvl="8" indent="-317500" rtl="0">
              <a:spcBef>
                <a:spcPts val="0"/>
              </a:spcBef>
              <a:spcAft>
                <a:spcPts val="0"/>
              </a:spcAft>
              <a:buSzPts val="1400"/>
              <a:buFont typeface="Quicksand"/>
              <a:buChar char="■"/>
              <a:defRPr/>
            </a:lvl9pPr>
          </a:lstStyle>
          <a:p/>
        </p:txBody>
      </p:sp>
      <p:grpSp>
        <p:nvGrpSpPr>
          <p:cNvPr id="180" name="Google Shape;180;p17"/>
          <p:cNvGrpSpPr/>
          <p:nvPr/>
        </p:nvGrpSpPr>
        <p:grpSpPr>
          <a:xfrm flipH="1">
            <a:off x="5714250" y="2912583"/>
            <a:ext cx="2842737" cy="2421799"/>
            <a:chOff x="-268800" y="-468592"/>
            <a:chExt cx="2842737" cy="2421799"/>
          </a:xfrm>
        </p:grpSpPr>
        <p:pic>
          <p:nvPicPr>
            <p:cNvPr id="181" name="Google Shape;181;p17"/>
            <p:cNvPicPr preferRelativeResize="0"/>
            <p:nvPr/>
          </p:nvPicPr>
          <p:blipFill>
            <a:blip r:embed="rId2"/>
            <a:stretch>
              <a:fillRect/>
            </a:stretch>
          </p:blipFill>
          <p:spPr>
            <a:xfrm>
              <a:off x="-268800" y="189175"/>
              <a:ext cx="1851124" cy="1764032"/>
            </a:xfrm>
            <a:prstGeom prst="rect">
              <a:avLst/>
            </a:prstGeom>
            <a:noFill/>
            <a:ln>
              <a:noFill/>
            </a:ln>
          </p:spPr>
        </p:pic>
        <p:pic>
          <p:nvPicPr>
            <p:cNvPr id="182" name="Google Shape;182;p17"/>
            <p:cNvPicPr preferRelativeResize="0"/>
            <p:nvPr/>
          </p:nvPicPr>
          <p:blipFill>
            <a:blip r:embed="rId3"/>
            <a:stretch>
              <a:fillRect/>
            </a:stretch>
          </p:blipFill>
          <p:spPr>
            <a:xfrm>
              <a:off x="722812" y="-468592"/>
              <a:ext cx="1851125" cy="1880642"/>
            </a:xfrm>
            <a:prstGeom prst="rect">
              <a:avLst/>
            </a:prstGeom>
            <a:noFill/>
            <a:ln>
              <a:noFill/>
            </a:ln>
          </p:spPr>
        </p:pic>
        <p:pic>
          <p:nvPicPr>
            <p:cNvPr id="183" name="Google Shape;183;p17"/>
            <p:cNvPicPr preferRelativeResize="0"/>
            <p:nvPr/>
          </p:nvPicPr>
          <p:blipFill>
            <a:blip r:embed="rId4"/>
            <a:stretch>
              <a:fillRect/>
            </a:stretch>
          </p:blipFill>
          <p:spPr>
            <a:xfrm rot="1262285">
              <a:off x="113237" y="-126287"/>
              <a:ext cx="1213532" cy="1905278"/>
            </a:xfrm>
            <a:prstGeom prst="rect">
              <a:avLst/>
            </a:prstGeom>
            <a:noFill/>
            <a:ln>
              <a:noFill/>
            </a:ln>
          </p:spPr>
        </p:pic>
      </p:grpSp>
      <p:pic>
        <p:nvPicPr>
          <p:cNvPr id="184" name="Google Shape;184;p17"/>
          <p:cNvPicPr preferRelativeResize="0"/>
          <p:nvPr/>
        </p:nvPicPr>
        <p:blipFill rotWithShape="1">
          <a:blip r:embed="rId5"/>
          <a:srcRect l="85430" r="1099"/>
          <a:stretch>
            <a:fillRect/>
          </a:stretch>
        </p:blipFill>
        <p:spPr>
          <a:xfrm>
            <a:off x="7904875" y="261075"/>
            <a:ext cx="1038227" cy="5143500"/>
          </a:xfrm>
          <a:prstGeom prst="rect">
            <a:avLst/>
          </a:prstGeom>
          <a:noFill/>
          <a:ln>
            <a:noFill/>
          </a:ln>
        </p:spPr>
      </p:pic>
      <p:grpSp>
        <p:nvGrpSpPr>
          <p:cNvPr id="185" name="Google Shape;185;p17"/>
          <p:cNvGrpSpPr/>
          <p:nvPr/>
        </p:nvGrpSpPr>
        <p:grpSpPr>
          <a:xfrm>
            <a:off x="5441875" y="2506921"/>
            <a:ext cx="3564550" cy="2897654"/>
            <a:chOff x="9221825" y="2474146"/>
            <a:chExt cx="3564550" cy="2897654"/>
          </a:xfrm>
        </p:grpSpPr>
        <p:pic>
          <p:nvPicPr>
            <p:cNvPr id="186" name="Google Shape;186;p17"/>
            <p:cNvPicPr preferRelativeResize="0"/>
            <p:nvPr/>
          </p:nvPicPr>
          <p:blipFill>
            <a:blip r:embed="rId6"/>
            <a:stretch>
              <a:fillRect/>
            </a:stretch>
          </p:blipFill>
          <p:spPr>
            <a:xfrm flipH="1">
              <a:off x="9221825" y="4009150"/>
              <a:ext cx="1359824" cy="1362650"/>
            </a:xfrm>
            <a:prstGeom prst="rect">
              <a:avLst/>
            </a:prstGeom>
            <a:noFill/>
            <a:ln>
              <a:noFill/>
            </a:ln>
          </p:spPr>
        </p:pic>
        <p:pic>
          <p:nvPicPr>
            <p:cNvPr id="187" name="Google Shape;187;p17"/>
            <p:cNvPicPr preferRelativeResize="0"/>
            <p:nvPr/>
          </p:nvPicPr>
          <p:blipFill>
            <a:blip r:embed="rId7"/>
            <a:stretch>
              <a:fillRect/>
            </a:stretch>
          </p:blipFill>
          <p:spPr>
            <a:xfrm rot="10242693">
              <a:off x="11204919" y="2576612"/>
              <a:ext cx="1430785" cy="1983199"/>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88" name="Shape 188"/>
        <p:cNvGrpSpPr/>
        <p:nvPr/>
      </p:nvGrpSpPr>
      <p:grpSpPr>
        <a:xfrm>
          <a:off x="0" y="0"/>
          <a:ext cx="0" cy="0"/>
          <a:chOff x="0" y="0"/>
          <a:chExt cx="0" cy="0"/>
        </a:xfrm>
      </p:grpSpPr>
      <p:sp>
        <p:nvSpPr>
          <p:cNvPr id="189" name="Google Shape;189;p18"/>
          <p:cNvSpPr/>
          <p:nvPr/>
        </p:nvSpPr>
        <p:spPr>
          <a:xfrm>
            <a:off x="-6442" y="3348274"/>
            <a:ext cx="2595000" cy="181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8"/>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1" name="Google Shape;191;p18"/>
          <p:cNvSpPr txBox="1"/>
          <p:nvPr>
            <p:ph type="title" idx="2"/>
          </p:nvPr>
        </p:nvSpPr>
        <p:spPr>
          <a:xfrm>
            <a:off x="720000" y="2162760"/>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2" name="Google Shape;192;p18"/>
          <p:cNvSpPr txBox="1"/>
          <p:nvPr>
            <p:ph type="subTitle" idx="1"/>
          </p:nvPr>
        </p:nvSpPr>
        <p:spPr>
          <a:xfrm>
            <a:off x="720000" y="253983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3" name="Google Shape;193;p18"/>
          <p:cNvSpPr txBox="1"/>
          <p:nvPr>
            <p:ph type="title" idx="3"/>
          </p:nvPr>
        </p:nvSpPr>
        <p:spPr>
          <a:xfrm>
            <a:off x="3403800" y="2898946"/>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4" name="Google Shape;194;p18"/>
          <p:cNvSpPr txBox="1"/>
          <p:nvPr>
            <p:ph type="subTitle" idx="4"/>
          </p:nvPr>
        </p:nvSpPr>
        <p:spPr>
          <a:xfrm>
            <a:off x="3403800" y="327601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5" name="Google Shape;195;p18"/>
          <p:cNvSpPr txBox="1"/>
          <p:nvPr>
            <p:ph type="title" idx="5"/>
          </p:nvPr>
        </p:nvSpPr>
        <p:spPr>
          <a:xfrm>
            <a:off x="6087600" y="2162760"/>
            <a:ext cx="23364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96" name="Google Shape;196;p18"/>
          <p:cNvSpPr txBox="1"/>
          <p:nvPr>
            <p:ph type="subTitle" idx="6"/>
          </p:nvPr>
        </p:nvSpPr>
        <p:spPr>
          <a:xfrm>
            <a:off x="6087600" y="2539838"/>
            <a:ext cx="2336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97" name="Google Shape;197;p18"/>
          <p:cNvPicPr preferRelativeResize="0"/>
          <p:nvPr/>
        </p:nvPicPr>
        <p:blipFill rotWithShape="1">
          <a:blip r:embed="rId2"/>
          <a:srcRect l="-910" t="59019" r="88945"/>
          <a:stretch>
            <a:fillRect/>
          </a:stretch>
        </p:blipFill>
        <p:spPr>
          <a:xfrm flipH="1">
            <a:off x="0" y="3264275"/>
            <a:ext cx="922225" cy="21078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98" name="Shape 198"/>
        <p:cNvGrpSpPr/>
        <p:nvPr/>
      </p:nvGrpSpPr>
      <p:grpSpPr>
        <a:xfrm>
          <a:off x="0" y="0"/>
          <a:ext cx="0" cy="0"/>
          <a:chOff x="0" y="0"/>
          <a:chExt cx="0" cy="0"/>
        </a:xfrm>
      </p:grpSpPr>
      <p:sp>
        <p:nvSpPr>
          <p:cNvPr id="199" name="Google Shape;199;p19"/>
          <p:cNvSpPr txBox="1"/>
          <p:nvPr>
            <p:ph type="title"/>
          </p:nvPr>
        </p:nvSpPr>
        <p:spPr>
          <a:xfrm>
            <a:off x="7200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0" name="Google Shape;200;p19"/>
          <p:cNvSpPr txBox="1"/>
          <p:nvPr>
            <p:ph type="subTitle" idx="1"/>
          </p:nvPr>
        </p:nvSpPr>
        <p:spPr>
          <a:xfrm>
            <a:off x="7200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1" name="Google Shape;201;p19"/>
          <p:cNvSpPr txBox="1"/>
          <p:nvPr>
            <p:ph type="title" idx="2"/>
          </p:nvPr>
        </p:nvSpPr>
        <p:spPr>
          <a:xfrm>
            <a:off x="60876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2" name="Google Shape;202;p19"/>
          <p:cNvSpPr txBox="1"/>
          <p:nvPr>
            <p:ph type="subTitle" idx="3"/>
          </p:nvPr>
        </p:nvSpPr>
        <p:spPr>
          <a:xfrm>
            <a:off x="60876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19"/>
          <p:cNvSpPr txBox="1"/>
          <p:nvPr>
            <p:ph type="title" idx="4"/>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4" name="Google Shape;204;p19"/>
          <p:cNvSpPr txBox="1"/>
          <p:nvPr>
            <p:ph type="title" idx="5"/>
          </p:nvPr>
        </p:nvSpPr>
        <p:spPr>
          <a:xfrm>
            <a:off x="3403800" y="1859811"/>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5" name="Google Shape;205;p19"/>
          <p:cNvSpPr txBox="1"/>
          <p:nvPr>
            <p:ph type="subTitle" idx="6"/>
          </p:nvPr>
        </p:nvSpPr>
        <p:spPr>
          <a:xfrm>
            <a:off x="3403800" y="142278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06" name="Google Shape;206;p19"/>
          <p:cNvPicPr preferRelativeResize="0"/>
          <p:nvPr/>
        </p:nvPicPr>
        <p:blipFill rotWithShape="1">
          <a:blip r:embed="rId2"/>
          <a:srcRect t="14581" r="76654"/>
          <a:stretch>
            <a:fillRect/>
          </a:stretch>
        </p:blipFill>
        <p:spPr>
          <a:xfrm>
            <a:off x="-74700" y="0"/>
            <a:ext cx="2152149" cy="5254574"/>
          </a:xfrm>
          <a:prstGeom prst="rect">
            <a:avLst/>
          </a:prstGeom>
          <a:noFill/>
          <a:ln>
            <a:noFill/>
          </a:ln>
        </p:spPr>
      </p:pic>
      <p:pic>
        <p:nvPicPr>
          <p:cNvPr id="207" name="Google Shape;207;p19"/>
          <p:cNvPicPr preferRelativeResize="0"/>
          <p:nvPr/>
        </p:nvPicPr>
        <p:blipFill rotWithShape="1">
          <a:blip r:embed="rId2"/>
          <a:srcRect l="88162" t="15824"/>
          <a:stretch>
            <a:fillRect/>
          </a:stretch>
        </p:blipFill>
        <p:spPr>
          <a:xfrm>
            <a:off x="8357550" y="0"/>
            <a:ext cx="1091251" cy="5178375"/>
          </a:xfrm>
          <a:prstGeom prst="rect">
            <a:avLst/>
          </a:prstGeom>
          <a:noFill/>
          <a:ln>
            <a:noFill/>
          </a:ln>
        </p:spPr>
      </p:pic>
      <p:grpSp>
        <p:nvGrpSpPr>
          <p:cNvPr id="208" name="Google Shape;208;p19"/>
          <p:cNvGrpSpPr/>
          <p:nvPr/>
        </p:nvGrpSpPr>
        <p:grpSpPr>
          <a:xfrm>
            <a:off x="2429041" y="2776025"/>
            <a:ext cx="4451209" cy="2789049"/>
            <a:chOff x="2429041" y="2776025"/>
            <a:chExt cx="4451209" cy="2789049"/>
          </a:xfrm>
        </p:grpSpPr>
        <p:pic>
          <p:nvPicPr>
            <p:cNvPr id="209" name="Google Shape;209;p19"/>
            <p:cNvPicPr preferRelativeResize="0"/>
            <p:nvPr/>
          </p:nvPicPr>
          <p:blipFill>
            <a:blip r:embed="rId3"/>
            <a:stretch>
              <a:fillRect/>
            </a:stretch>
          </p:blipFill>
          <p:spPr>
            <a:xfrm>
              <a:off x="4116400" y="3761602"/>
              <a:ext cx="1993153" cy="1803472"/>
            </a:xfrm>
            <a:prstGeom prst="rect">
              <a:avLst/>
            </a:prstGeom>
            <a:noFill/>
            <a:ln>
              <a:noFill/>
            </a:ln>
          </p:spPr>
        </p:pic>
        <p:pic>
          <p:nvPicPr>
            <p:cNvPr id="210" name="Google Shape;210;p19"/>
            <p:cNvPicPr preferRelativeResize="0"/>
            <p:nvPr/>
          </p:nvPicPr>
          <p:blipFill>
            <a:blip r:embed="rId4"/>
            <a:stretch>
              <a:fillRect/>
            </a:stretch>
          </p:blipFill>
          <p:spPr>
            <a:xfrm>
              <a:off x="2468200" y="2776025"/>
              <a:ext cx="2313062" cy="2571750"/>
            </a:xfrm>
            <a:prstGeom prst="rect">
              <a:avLst/>
            </a:prstGeom>
            <a:noFill/>
            <a:ln>
              <a:noFill/>
            </a:ln>
          </p:spPr>
        </p:pic>
        <p:pic>
          <p:nvPicPr>
            <p:cNvPr id="211" name="Google Shape;211;p19"/>
            <p:cNvPicPr preferRelativeResize="0"/>
            <p:nvPr/>
          </p:nvPicPr>
          <p:blipFill>
            <a:blip r:embed="rId5"/>
            <a:stretch>
              <a:fillRect/>
            </a:stretch>
          </p:blipFill>
          <p:spPr>
            <a:xfrm>
              <a:off x="2825950" y="4085375"/>
              <a:ext cx="1520183" cy="1412301"/>
            </a:xfrm>
            <a:prstGeom prst="rect">
              <a:avLst/>
            </a:prstGeom>
            <a:noFill/>
            <a:ln>
              <a:noFill/>
            </a:ln>
          </p:spPr>
        </p:pic>
        <p:pic>
          <p:nvPicPr>
            <p:cNvPr id="212" name="Google Shape;212;p19"/>
            <p:cNvPicPr preferRelativeResize="0"/>
            <p:nvPr/>
          </p:nvPicPr>
          <p:blipFill>
            <a:blip r:embed="rId6"/>
            <a:stretch>
              <a:fillRect/>
            </a:stretch>
          </p:blipFill>
          <p:spPr>
            <a:xfrm>
              <a:off x="4718336" y="3333878"/>
              <a:ext cx="751475" cy="751495"/>
            </a:xfrm>
            <a:prstGeom prst="rect">
              <a:avLst/>
            </a:prstGeom>
            <a:noFill/>
            <a:ln>
              <a:noFill/>
            </a:ln>
          </p:spPr>
        </p:pic>
        <p:pic>
          <p:nvPicPr>
            <p:cNvPr id="213" name="Google Shape;213;p19"/>
            <p:cNvPicPr preferRelativeResize="0"/>
            <p:nvPr/>
          </p:nvPicPr>
          <p:blipFill>
            <a:blip r:embed="rId7"/>
            <a:stretch>
              <a:fillRect/>
            </a:stretch>
          </p:blipFill>
          <p:spPr>
            <a:xfrm>
              <a:off x="5909225" y="4423900"/>
              <a:ext cx="971025" cy="973051"/>
            </a:xfrm>
            <a:prstGeom prst="rect">
              <a:avLst/>
            </a:prstGeom>
            <a:noFill/>
            <a:ln>
              <a:noFill/>
            </a:ln>
          </p:spPr>
        </p:pic>
        <p:pic>
          <p:nvPicPr>
            <p:cNvPr id="214" name="Google Shape;214;p19"/>
            <p:cNvPicPr preferRelativeResize="0"/>
            <p:nvPr/>
          </p:nvPicPr>
          <p:blipFill>
            <a:blip r:embed="rId8"/>
            <a:stretch>
              <a:fillRect/>
            </a:stretch>
          </p:blipFill>
          <p:spPr>
            <a:xfrm rot="-1518153">
              <a:off x="2747050" y="3522475"/>
              <a:ext cx="1281076" cy="1775673"/>
            </a:xfrm>
            <a:prstGeom prst="rect">
              <a:avLst/>
            </a:prstGeom>
            <a:noFill/>
            <a:ln>
              <a:noFill/>
            </a:ln>
          </p:spPr>
        </p:pic>
        <p:pic>
          <p:nvPicPr>
            <p:cNvPr id="215" name="Google Shape;215;p19"/>
            <p:cNvPicPr preferRelativeResize="0"/>
            <p:nvPr/>
          </p:nvPicPr>
          <p:blipFill>
            <a:blip r:embed="rId9"/>
            <a:stretch>
              <a:fillRect/>
            </a:stretch>
          </p:blipFill>
          <p:spPr>
            <a:xfrm>
              <a:off x="4963175" y="3778073"/>
              <a:ext cx="1917076" cy="1569713"/>
            </a:xfrm>
            <a:prstGeom prst="rect">
              <a:avLst/>
            </a:prstGeom>
            <a:noFill/>
            <a:ln>
              <a:noFill/>
            </a:ln>
          </p:spPr>
        </p:pic>
        <p:pic>
          <p:nvPicPr>
            <p:cNvPr id="216" name="Google Shape;216;p19"/>
            <p:cNvPicPr preferRelativeResize="0"/>
            <p:nvPr/>
          </p:nvPicPr>
          <p:blipFill>
            <a:blip r:embed="rId10"/>
            <a:stretch>
              <a:fillRect/>
            </a:stretch>
          </p:blipFill>
          <p:spPr>
            <a:xfrm>
              <a:off x="3468175" y="3508565"/>
              <a:ext cx="1638535" cy="1803474"/>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217" name="Shape 217"/>
        <p:cNvGrpSpPr/>
        <p:nvPr/>
      </p:nvGrpSpPr>
      <p:grpSpPr>
        <a:xfrm>
          <a:off x="0" y="0"/>
          <a:ext cx="0" cy="0"/>
          <a:chOff x="0" y="0"/>
          <a:chExt cx="0" cy="0"/>
        </a:xfrm>
      </p:grpSpPr>
      <p:pic>
        <p:nvPicPr>
          <p:cNvPr id="218" name="Google Shape;218;p20"/>
          <p:cNvPicPr preferRelativeResize="0"/>
          <p:nvPr/>
        </p:nvPicPr>
        <p:blipFill rotWithShape="1">
          <a:blip r:embed="rId2"/>
          <a:srcRect l="88035"/>
          <a:stretch>
            <a:fillRect/>
          </a:stretch>
        </p:blipFill>
        <p:spPr>
          <a:xfrm>
            <a:off x="8267701" y="-28575"/>
            <a:ext cx="922225" cy="5143500"/>
          </a:xfrm>
          <a:prstGeom prst="rect">
            <a:avLst/>
          </a:prstGeom>
          <a:noFill/>
          <a:ln>
            <a:noFill/>
          </a:ln>
        </p:spPr>
      </p:pic>
      <p:sp>
        <p:nvSpPr>
          <p:cNvPr id="219" name="Google Shape;219;p20"/>
          <p:cNvSpPr txBox="1"/>
          <p:nvPr>
            <p:ph type="title"/>
          </p:nvPr>
        </p:nvSpPr>
        <p:spPr>
          <a:xfrm>
            <a:off x="720000" y="33009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0" name="Google Shape;220;p20"/>
          <p:cNvSpPr txBox="1"/>
          <p:nvPr>
            <p:ph type="subTitle" idx="1"/>
          </p:nvPr>
        </p:nvSpPr>
        <p:spPr>
          <a:xfrm>
            <a:off x="720000" y="37395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1" name="Google Shape;221;p20"/>
          <p:cNvSpPr txBox="1"/>
          <p:nvPr>
            <p:ph type="title" idx="2"/>
          </p:nvPr>
        </p:nvSpPr>
        <p:spPr>
          <a:xfrm>
            <a:off x="6087600" y="33009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2" name="Google Shape;222;p20"/>
          <p:cNvSpPr txBox="1"/>
          <p:nvPr>
            <p:ph type="subTitle" idx="3"/>
          </p:nvPr>
        </p:nvSpPr>
        <p:spPr>
          <a:xfrm>
            <a:off x="6087600" y="37395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3" name="Google Shape;223;p20"/>
          <p:cNvSpPr txBox="1"/>
          <p:nvPr>
            <p:ph type="title" idx="4"/>
          </p:nvPr>
        </p:nvSpPr>
        <p:spPr>
          <a:xfrm>
            <a:off x="1818000" y="540000"/>
            <a:ext cx="5508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0"/>
          <p:cNvSpPr txBox="1"/>
          <p:nvPr>
            <p:ph type="title" idx="5"/>
          </p:nvPr>
        </p:nvSpPr>
        <p:spPr>
          <a:xfrm>
            <a:off x="3403800" y="3758153"/>
            <a:ext cx="2336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5" name="Google Shape;225;p20"/>
          <p:cNvSpPr txBox="1"/>
          <p:nvPr>
            <p:ph type="subTitle" idx="6"/>
          </p:nvPr>
        </p:nvSpPr>
        <p:spPr>
          <a:xfrm>
            <a:off x="3403800" y="419677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26" name="Google Shape;226;p20"/>
          <p:cNvPicPr preferRelativeResize="0"/>
          <p:nvPr/>
        </p:nvPicPr>
        <p:blipFill>
          <a:blip r:embed="rId3"/>
          <a:stretch>
            <a:fillRect/>
          </a:stretch>
        </p:blipFill>
        <p:spPr>
          <a:xfrm>
            <a:off x="6890412" y="-403838"/>
            <a:ext cx="2117426" cy="1887675"/>
          </a:xfrm>
          <a:prstGeom prst="rect">
            <a:avLst/>
          </a:prstGeom>
          <a:noFill/>
          <a:ln>
            <a:noFill/>
          </a:ln>
        </p:spPr>
      </p:pic>
      <p:pic>
        <p:nvPicPr>
          <p:cNvPr id="227" name="Google Shape;227;p20"/>
          <p:cNvPicPr preferRelativeResize="0"/>
          <p:nvPr/>
        </p:nvPicPr>
        <p:blipFill>
          <a:blip r:embed="rId4"/>
          <a:stretch>
            <a:fillRect/>
          </a:stretch>
        </p:blipFill>
        <p:spPr>
          <a:xfrm>
            <a:off x="7821100" y="-20677"/>
            <a:ext cx="1700463" cy="1538660"/>
          </a:xfrm>
          <a:prstGeom prst="rect">
            <a:avLst/>
          </a:prstGeom>
          <a:noFill/>
          <a:ln>
            <a:noFill/>
          </a:ln>
        </p:spPr>
      </p:pic>
      <p:pic>
        <p:nvPicPr>
          <p:cNvPr id="228" name="Google Shape;228;p20"/>
          <p:cNvPicPr preferRelativeResize="0"/>
          <p:nvPr/>
        </p:nvPicPr>
        <p:blipFill>
          <a:blip r:embed="rId5"/>
          <a:stretch>
            <a:fillRect/>
          </a:stretch>
        </p:blipFill>
        <p:spPr>
          <a:xfrm rot="1407921">
            <a:off x="-33163" y="-613813"/>
            <a:ext cx="1662976" cy="1902909"/>
          </a:xfrm>
          <a:prstGeom prst="rect">
            <a:avLst/>
          </a:prstGeom>
          <a:noFill/>
          <a:ln>
            <a:noFill/>
          </a:ln>
        </p:spPr>
      </p:pic>
      <p:pic>
        <p:nvPicPr>
          <p:cNvPr id="229" name="Google Shape;229;p20"/>
          <p:cNvPicPr preferRelativeResize="0"/>
          <p:nvPr/>
        </p:nvPicPr>
        <p:blipFill>
          <a:blip r:embed="rId6"/>
          <a:stretch>
            <a:fillRect/>
          </a:stretch>
        </p:blipFill>
        <p:spPr>
          <a:xfrm>
            <a:off x="-248548" y="190177"/>
            <a:ext cx="1397932" cy="15386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3"/>
          <p:cNvSpPr txBox="1"/>
          <p:nvPr>
            <p:ph type="title" hasCustomPrompt="1"/>
          </p:nvPr>
        </p:nvSpPr>
        <p:spPr>
          <a:xfrm>
            <a:off x="5927075" y="1216146"/>
            <a:ext cx="1400100" cy="95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p:nvPr>
            <p:ph type="subTitle" idx="1"/>
          </p:nvPr>
        </p:nvSpPr>
        <p:spPr>
          <a:xfrm>
            <a:off x="4961376" y="3426525"/>
            <a:ext cx="3331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Proxima Nova" panose="02000506030000020004"/>
                <a:ea typeface="Proxima Nova" panose="02000506030000020004"/>
                <a:cs typeface="Proxima Nova" panose="02000506030000020004"/>
                <a:sym typeface="Proxima Nova" panose="0200050603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3"/>
          <p:cNvSpPr txBox="1"/>
          <p:nvPr>
            <p:ph type="title" idx="2"/>
          </p:nvPr>
        </p:nvSpPr>
        <p:spPr>
          <a:xfrm>
            <a:off x="4961376" y="2584725"/>
            <a:ext cx="3331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7" name="Google Shape;27;p3"/>
          <p:cNvSpPr/>
          <p:nvPr/>
        </p:nvSpPr>
        <p:spPr>
          <a:xfrm>
            <a:off x="-1143000" y="0"/>
            <a:ext cx="6057900" cy="5143500"/>
          </a:xfrm>
          <a:prstGeom prst="parallelogram">
            <a:avLst>
              <a:gd name="adj" fmla="val 2157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 name="Google Shape;28;p3"/>
          <p:cNvPicPr preferRelativeResize="0"/>
          <p:nvPr/>
        </p:nvPicPr>
        <p:blipFill rotWithShape="1">
          <a:blip r:embed="rId2"/>
          <a:srcRect r="54271"/>
          <a:stretch>
            <a:fillRect/>
          </a:stretch>
        </p:blipFill>
        <p:spPr>
          <a:xfrm>
            <a:off x="0" y="-152700"/>
            <a:ext cx="3733800" cy="5448601"/>
          </a:xfrm>
          <a:prstGeom prst="rect">
            <a:avLst/>
          </a:prstGeom>
          <a:noFill/>
          <a:ln>
            <a:noFill/>
          </a:ln>
        </p:spPr>
      </p:pic>
      <p:grpSp>
        <p:nvGrpSpPr>
          <p:cNvPr id="29" name="Google Shape;29;p3"/>
          <p:cNvGrpSpPr/>
          <p:nvPr/>
        </p:nvGrpSpPr>
        <p:grpSpPr>
          <a:xfrm>
            <a:off x="610375" y="156899"/>
            <a:ext cx="4498942" cy="6106787"/>
            <a:chOff x="610375" y="156899"/>
            <a:chExt cx="4498942" cy="6106787"/>
          </a:xfrm>
        </p:grpSpPr>
        <p:pic>
          <p:nvPicPr>
            <p:cNvPr id="30" name="Google Shape;30;p3"/>
            <p:cNvPicPr preferRelativeResize="0"/>
            <p:nvPr/>
          </p:nvPicPr>
          <p:blipFill>
            <a:blip r:embed="rId3"/>
            <a:stretch>
              <a:fillRect/>
            </a:stretch>
          </p:blipFill>
          <p:spPr>
            <a:xfrm>
              <a:off x="610375" y="3041213"/>
              <a:ext cx="3075552" cy="2426018"/>
            </a:xfrm>
            <a:prstGeom prst="rect">
              <a:avLst/>
            </a:prstGeom>
            <a:noFill/>
            <a:ln>
              <a:noFill/>
            </a:ln>
          </p:spPr>
        </p:pic>
        <p:pic>
          <p:nvPicPr>
            <p:cNvPr id="31" name="Google Shape;31;p3"/>
            <p:cNvPicPr preferRelativeResize="0"/>
            <p:nvPr/>
          </p:nvPicPr>
          <p:blipFill>
            <a:blip r:embed="rId4"/>
            <a:stretch>
              <a:fillRect/>
            </a:stretch>
          </p:blipFill>
          <p:spPr>
            <a:xfrm>
              <a:off x="1443940" y="3715388"/>
              <a:ext cx="1839377" cy="2548298"/>
            </a:xfrm>
            <a:prstGeom prst="rect">
              <a:avLst/>
            </a:prstGeom>
            <a:noFill/>
            <a:ln>
              <a:noFill/>
            </a:ln>
          </p:spPr>
        </p:pic>
        <p:pic>
          <p:nvPicPr>
            <p:cNvPr id="32" name="Google Shape;32;p3"/>
            <p:cNvPicPr preferRelativeResize="0"/>
            <p:nvPr/>
          </p:nvPicPr>
          <p:blipFill>
            <a:blip r:embed="rId5"/>
            <a:stretch>
              <a:fillRect/>
            </a:stretch>
          </p:blipFill>
          <p:spPr>
            <a:xfrm>
              <a:off x="2043064" y="1186075"/>
              <a:ext cx="3066253" cy="3448825"/>
            </a:xfrm>
            <a:prstGeom prst="rect">
              <a:avLst/>
            </a:prstGeom>
            <a:noFill/>
            <a:ln>
              <a:noFill/>
            </a:ln>
          </p:spPr>
        </p:pic>
        <p:pic>
          <p:nvPicPr>
            <p:cNvPr id="33" name="Google Shape;33;p3"/>
            <p:cNvPicPr preferRelativeResize="0"/>
            <p:nvPr/>
          </p:nvPicPr>
          <p:blipFill>
            <a:blip r:embed="rId6"/>
            <a:stretch>
              <a:fillRect/>
            </a:stretch>
          </p:blipFill>
          <p:spPr>
            <a:xfrm>
              <a:off x="1612739" y="2144950"/>
              <a:ext cx="2338535" cy="2282950"/>
            </a:xfrm>
            <a:prstGeom prst="rect">
              <a:avLst/>
            </a:prstGeom>
            <a:noFill/>
            <a:ln>
              <a:noFill/>
            </a:ln>
          </p:spPr>
        </p:pic>
        <p:pic>
          <p:nvPicPr>
            <p:cNvPr id="34" name="Google Shape;34;p3"/>
            <p:cNvPicPr preferRelativeResize="0"/>
            <p:nvPr/>
          </p:nvPicPr>
          <p:blipFill>
            <a:blip r:embed="rId7"/>
            <a:stretch>
              <a:fillRect/>
            </a:stretch>
          </p:blipFill>
          <p:spPr>
            <a:xfrm>
              <a:off x="695701" y="372598"/>
              <a:ext cx="2533575" cy="1879575"/>
            </a:xfrm>
            <a:prstGeom prst="rect">
              <a:avLst/>
            </a:prstGeom>
            <a:noFill/>
            <a:ln>
              <a:noFill/>
            </a:ln>
          </p:spPr>
        </p:pic>
        <p:pic>
          <p:nvPicPr>
            <p:cNvPr id="35" name="Google Shape;35;p3"/>
            <p:cNvPicPr preferRelativeResize="0"/>
            <p:nvPr/>
          </p:nvPicPr>
          <p:blipFill>
            <a:blip r:embed="rId8"/>
            <a:stretch>
              <a:fillRect/>
            </a:stretch>
          </p:blipFill>
          <p:spPr>
            <a:xfrm>
              <a:off x="1192875" y="156899"/>
              <a:ext cx="1293775" cy="1293775"/>
            </a:xfrm>
            <a:prstGeom prst="rect">
              <a:avLst/>
            </a:prstGeom>
            <a:noFill/>
            <a:ln>
              <a:noFill/>
            </a:ln>
          </p:spPr>
        </p:pic>
        <p:pic>
          <p:nvPicPr>
            <p:cNvPr id="36" name="Google Shape;36;p3"/>
            <p:cNvPicPr preferRelativeResize="0"/>
            <p:nvPr/>
          </p:nvPicPr>
          <p:blipFill>
            <a:blip r:embed="rId9"/>
            <a:stretch>
              <a:fillRect/>
            </a:stretch>
          </p:blipFill>
          <p:spPr>
            <a:xfrm>
              <a:off x="1722575" y="782488"/>
              <a:ext cx="2228711" cy="2043925"/>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3">
    <p:spTree>
      <p:nvGrpSpPr>
        <p:cNvPr id="230" name="Shape 230"/>
        <p:cNvGrpSpPr/>
        <p:nvPr/>
      </p:nvGrpSpPr>
      <p:grpSpPr>
        <a:xfrm>
          <a:off x="0" y="0"/>
          <a:ext cx="0" cy="0"/>
          <a:chOff x="0" y="0"/>
          <a:chExt cx="0" cy="0"/>
        </a:xfrm>
      </p:grpSpPr>
      <p:sp>
        <p:nvSpPr>
          <p:cNvPr id="231" name="Google Shape;231;p21"/>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21"/>
          <p:cNvSpPr txBox="1"/>
          <p:nvPr>
            <p:ph type="title" idx="2"/>
          </p:nvPr>
        </p:nvSpPr>
        <p:spPr>
          <a:xfrm>
            <a:off x="2732324" y="3485364"/>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3" name="Google Shape;233;p21"/>
          <p:cNvSpPr txBox="1"/>
          <p:nvPr>
            <p:ph type="subTitle" idx="1"/>
          </p:nvPr>
        </p:nvSpPr>
        <p:spPr>
          <a:xfrm>
            <a:off x="2732324" y="3820954"/>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4" name="Google Shape;234;p21"/>
          <p:cNvSpPr txBox="1"/>
          <p:nvPr>
            <p:ph type="title" idx="3"/>
          </p:nvPr>
        </p:nvSpPr>
        <p:spPr>
          <a:xfrm>
            <a:off x="720000" y="2545510"/>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5" name="Google Shape;235;p21"/>
          <p:cNvSpPr txBox="1"/>
          <p:nvPr>
            <p:ph type="subTitle" idx="4"/>
          </p:nvPr>
        </p:nvSpPr>
        <p:spPr>
          <a:xfrm>
            <a:off x="720000" y="2882177"/>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6" name="Google Shape;236;p21"/>
          <p:cNvSpPr txBox="1"/>
          <p:nvPr>
            <p:ph type="title" idx="5"/>
          </p:nvPr>
        </p:nvSpPr>
        <p:spPr>
          <a:xfrm>
            <a:off x="6752550" y="3485364"/>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7" name="Google Shape;237;p21"/>
          <p:cNvSpPr txBox="1"/>
          <p:nvPr>
            <p:ph type="subTitle" idx="6"/>
          </p:nvPr>
        </p:nvSpPr>
        <p:spPr>
          <a:xfrm>
            <a:off x="6752550" y="3820954"/>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8" name="Google Shape;238;p21"/>
          <p:cNvSpPr txBox="1"/>
          <p:nvPr>
            <p:ph type="title" idx="7"/>
          </p:nvPr>
        </p:nvSpPr>
        <p:spPr>
          <a:xfrm>
            <a:off x="4752032" y="2545510"/>
            <a:ext cx="1665900" cy="3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9" name="Google Shape;239;p21"/>
          <p:cNvSpPr txBox="1"/>
          <p:nvPr>
            <p:ph type="subTitle" idx="8"/>
          </p:nvPr>
        </p:nvSpPr>
        <p:spPr>
          <a:xfrm>
            <a:off x="4752032" y="2882177"/>
            <a:ext cx="16659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240" name="Google Shape;240;p21"/>
          <p:cNvPicPr preferRelativeResize="0"/>
          <p:nvPr/>
        </p:nvPicPr>
        <p:blipFill rotWithShape="1">
          <a:blip r:embed="rId2"/>
          <a:srcRect l="13992" r="61999"/>
          <a:stretch>
            <a:fillRect/>
          </a:stretch>
        </p:blipFill>
        <p:spPr>
          <a:xfrm>
            <a:off x="-57789" y="0"/>
            <a:ext cx="1850600" cy="5143500"/>
          </a:xfrm>
          <a:prstGeom prst="rect">
            <a:avLst/>
          </a:prstGeom>
          <a:noFill/>
          <a:ln>
            <a:noFill/>
          </a:ln>
        </p:spPr>
      </p:pic>
      <p:sp>
        <p:nvSpPr>
          <p:cNvPr id="241" name="Google Shape;241;p21"/>
          <p:cNvSpPr/>
          <p:nvPr/>
        </p:nvSpPr>
        <p:spPr>
          <a:xfrm rot="10800000" flipH="1">
            <a:off x="6355883" y="-88335"/>
            <a:ext cx="2788116" cy="2728510"/>
          </a:xfrm>
          <a:custGeom>
            <a:avLst/>
            <a:gdLst/>
            <a:ahLst/>
            <a:cxnLst/>
            <a:rect l="l" t="t" r="r" b="b"/>
            <a:pathLst>
              <a:path w="355854" h="149733" extrusionOk="0">
                <a:moveTo>
                  <a:pt x="0" y="147066"/>
                </a:moveTo>
                <a:lnTo>
                  <a:pt x="355854" y="0"/>
                </a:lnTo>
                <a:lnTo>
                  <a:pt x="355854" y="149733"/>
                </a:lnTo>
                <a:close/>
              </a:path>
            </a:pathLst>
          </a:custGeom>
          <a:solidFill>
            <a:schemeClr val="lt2"/>
          </a:solidFill>
          <a:ln>
            <a:noFill/>
          </a:ln>
        </p:spPr>
      </p:sp>
      <p:grpSp>
        <p:nvGrpSpPr>
          <p:cNvPr id="242" name="Google Shape;242;p21"/>
          <p:cNvGrpSpPr/>
          <p:nvPr/>
        </p:nvGrpSpPr>
        <p:grpSpPr>
          <a:xfrm>
            <a:off x="-316322" y="-935126"/>
            <a:ext cx="2252416" cy="2484510"/>
            <a:chOff x="-316322" y="-935126"/>
            <a:chExt cx="2252416" cy="2484510"/>
          </a:xfrm>
        </p:grpSpPr>
        <p:pic>
          <p:nvPicPr>
            <p:cNvPr id="243" name="Google Shape;243;p21"/>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244" name="Google Shape;244;p21"/>
            <p:cNvPicPr preferRelativeResize="0"/>
            <p:nvPr/>
          </p:nvPicPr>
          <p:blipFill>
            <a:blip r:embed="rId4"/>
            <a:stretch>
              <a:fillRect/>
            </a:stretch>
          </p:blipFill>
          <p:spPr>
            <a:xfrm>
              <a:off x="-51551" y="256325"/>
              <a:ext cx="713700" cy="713700"/>
            </a:xfrm>
            <a:prstGeom prst="rect">
              <a:avLst/>
            </a:prstGeom>
            <a:noFill/>
            <a:ln>
              <a:noFill/>
            </a:ln>
          </p:spPr>
        </p:pic>
      </p:grpSp>
      <p:grpSp>
        <p:nvGrpSpPr>
          <p:cNvPr id="245" name="Google Shape;245;p21"/>
          <p:cNvGrpSpPr/>
          <p:nvPr/>
        </p:nvGrpSpPr>
        <p:grpSpPr>
          <a:xfrm>
            <a:off x="6955661" y="-646875"/>
            <a:ext cx="3156369" cy="3088813"/>
            <a:chOff x="6955661" y="-646875"/>
            <a:chExt cx="3156369" cy="3088813"/>
          </a:xfrm>
        </p:grpSpPr>
        <p:pic>
          <p:nvPicPr>
            <p:cNvPr id="246" name="Google Shape;246;p21"/>
            <p:cNvPicPr preferRelativeResize="0"/>
            <p:nvPr/>
          </p:nvPicPr>
          <p:blipFill>
            <a:blip r:embed="rId5"/>
            <a:stretch>
              <a:fillRect/>
            </a:stretch>
          </p:blipFill>
          <p:spPr>
            <a:xfrm>
              <a:off x="8047505" y="404113"/>
              <a:ext cx="2064524" cy="2037825"/>
            </a:xfrm>
            <a:prstGeom prst="rect">
              <a:avLst/>
            </a:prstGeom>
            <a:noFill/>
            <a:ln>
              <a:noFill/>
            </a:ln>
          </p:spPr>
        </p:pic>
        <p:pic>
          <p:nvPicPr>
            <p:cNvPr id="247" name="Google Shape;247;p21"/>
            <p:cNvPicPr preferRelativeResize="0"/>
            <p:nvPr/>
          </p:nvPicPr>
          <p:blipFill>
            <a:blip r:embed="rId6"/>
            <a:stretch>
              <a:fillRect/>
            </a:stretch>
          </p:blipFill>
          <p:spPr>
            <a:xfrm>
              <a:off x="7222411" y="256322"/>
              <a:ext cx="1702537" cy="1582025"/>
            </a:xfrm>
            <a:prstGeom prst="rect">
              <a:avLst/>
            </a:prstGeom>
            <a:noFill/>
            <a:ln>
              <a:noFill/>
            </a:ln>
          </p:spPr>
        </p:pic>
        <p:pic>
          <p:nvPicPr>
            <p:cNvPr id="248" name="Google Shape;248;p21"/>
            <p:cNvPicPr preferRelativeResize="0"/>
            <p:nvPr/>
          </p:nvPicPr>
          <p:blipFill>
            <a:blip r:embed="rId7"/>
            <a:stretch>
              <a:fillRect/>
            </a:stretch>
          </p:blipFill>
          <p:spPr>
            <a:xfrm>
              <a:off x="7918488" y="-646875"/>
              <a:ext cx="1653556" cy="1820000"/>
            </a:xfrm>
            <a:prstGeom prst="rect">
              <a:avLst/>
            </a:prstGeom>
            <a:noFill/>
            <a:ln>
              <a:noFill/>
            </a:ln>
          </p:spPr>
        </p:pic>
        <p:pic>
          <p:nvPicPr>
            <p:cNvPr id="249" name="Google Shape;249;p21"/>
            <p:cNvPicPr preferRelativeResize="0"/>
            <p:nvPr/>
          </p:nvPicPr>
          <p:blipFill>
            <a:blip r:embed="rId8"/>
            <a:stretch>
              <a:fillRect/>
            </a:stretch>
          </p:blipFill>
          <p:spPr>
            <a:xfrm rot="-3">
              <a:off x="6955661" y="-262018"/>
              <a:ext cx="2122545" cy="1685035"/>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250" name="Shape 250"/>
        <p:cNvGrpSpPr/>
        <p:nvPr/>
      </p:nvGrpSpPr>
      <p:grpSpPr>
        <a:xfrm>
          <a:off x="0" y="0"/>
          <a:ext cx="0" cy="0"/>
          <a:chOff x="0" y="0"/>
          <a:chExt cx="0" cy="0"/>
        </a:xfrm>
      </p:grpSpPr>
      <p:sp>
        <p:nvSpPr>
          <p:cNvPr id="251" name="Google Shape;251;p22"/>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2" name="Google Shape;252;p22"/>
          <p:cNvSpPr txBox="1"/>
          <p:nvPr>
            <p:ph type="title" idx="2"/>
          </p:nvPr>
        </p:nvSpPr>
        <p:spPr>
          <a:xfrm>
            <a:off x="719988"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3" name="Google Shape;253;p22"/>
          <p:cNvSpPr txBox="1"/>
          <p:nvPr>
            <p:ph type="subTitle" idx="1"/>
          </p:nvPr>
        </p:nvSpPr>
        <p:spPr>
          <a:xfrm>
            <a:off x="719988"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4" name="Google Shape;254;p22"/>
          <p:cNvSpPr txBox="1"/>
          <p:nvPr>
            <p:ph type="title" idx="3"/>
          </p:nvPr>
        </p:nvSpPr>
        <p:spPr>
          <a:xfrm>
            <a:off x="3419257"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5" name="Google Shape;255;p22"/>
          <p:cNvSpPr txBox="1"/>
          <p:nvPr>
            <p:ph type="subTitle" idx="4"/>
          </p:nvPr>
        </p:nvSpPr>
        <p:spPr>
          <a:xfrm>
            <a:off x="3419257"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22"/>
          <p:cNvSpPr txBox="1"/>
          <p:nvPr>
            <p:ph type="title" idx="5"/>
          </p:nvPr>
        </p:nvSpPr>
        <p:spPr>
          <a:xfrm>
            <a:off x="719988"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7" name="Google Shape;257;p22"/>
          <p:cNvSpPr txBox="1"/>
          <p:nvPr>
            <p:ph type="subTitle" idx="6"/>
          </p:nvPr>
        </p:nvSpPr>
        <p:spPr>
          <a:xfrm>
            <a:off x="719988"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8" name="Google Shape;258;p22"/>
          <p:cNvSpPr txBox="1"/>
          <p:nvPr>
            <p:ph type="title" idx="7"/>
          </p:nvPr>
        </p:nvSpPr>
        <p:spPr>
          <a:xfrm>
            <a:off x="3419257"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59" name="Google Shape;259;p22"/>
          <p:cNvSpPr txBox="1"/>
          <p:nvPr>
            <p:ph type="subTitle" idx="8"/>
          </p:nvPr>
        </p:nvSpPr>
        <p:spPr>
          <a:xfrm>
            <a:off x="3419257"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 name="Google Shape;260;p22"/>
          <p:cNvSpPr txBox="1"/>
          <p:nvPr>
            <p:ph type="title" idx="9"/>
          </p:nvPr>
        </p:nvSpPr>
        <p:spPr>
          <a:xfrm>
            <a:off x="6118533" y="188058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61" name="Google Shape;261;p22"/>
          <p:cNvSpPr txBox="1"/>
          <p:nvPr>
            <p:ph type="subTitle" idx="13"/>
          </p:nvPr>
        </p:nvSpPr>
        <p:spPr>
          <a:xfrm>
            <a:off x="6118533" y="232240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22"/>
          <p:cNvSpPr txBox="1"/>
          <p:nvPr>
            <p:ph type="title" idx="14"/>
          </p:nvPr>
        </p:nvSpPr>
        <p:spPr>
          <a:xfrm>
            <a:off x="6118533" y="3685406"/>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63" name="Google Shape;263;p22"/>
          <p:cNvSpPr txBox="1"/>
          <p:nvPr>
            <p:ph type="subTitle" idx="15"/>
          </p:nvPr>
        </p:nvSpPr>
        <p:spPr>
          <a:xfrm>
            <a:off x="6118533" y="412722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4" name="Google Shape;264;p22"/>
          <p:cNvSpPr/>
          <p:nvPr/>
        </p:nvSpPr>
        <p:spPr>
          <a:xfrm rot="10800000">
            <a:off x="6220500" y="-125"/>
            <a:ext cx="2999700" cy="2098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5" name="Google Shape;265;p22"/>
          <p:cNvGrpSpPr/>
          <p:nvPr/>
        </p:nvGrpSpPr>
        <p:grpSpPr>
          <a:xfrm flipH="1">
            <a:off x="6935688" y="-206717"/>
            <a:ext cx="2923589" cy="2927554"/>
            <a:chOff x="-639077" y="-206717"/>
            <a:chExt cx="2923589" cy="2927554"/>
          </a:xfrm>
        </p:grpSpPr>
        <p:pic>
          <p:nvPicPr>
            <p:cNvPr id="266" name="Google Shape;266;p22"/>
            <p:cNvPicPr preferRelativeResize="0"/>
            <p:nvPr/>
          </p:nvPicPr>
          <p:blipFill>
            <a:blip r:embed="rId2"/>
            <a:stretch>
              <a:fillRect/>
            </a:stretch>
          </p:blipFill>
          <p:spPr>
            <a:xfrm>
              <a:off x="-237750" y="-148412"/>
              <a:ext cx="1851124" cy="1764032"/>
            </a:xfrm>
            <a:prstGeom prst="rect">
              <a:avLst/>
            </a:prstGeom>
            <a:noFill/>
            <a:ln>
              <a:noFill/>
            </a:ln>
          </p:spPr>
        </p:pic>
        <p:pic>
          <p:nvPicPr>
            <p:cNvPr id="267" name="Google Shape;267;p22"/>
            <p:cNvPicPr preferRelativeResize="0"/>
            <p:nvPr/>
          </p:nvPicPr>
          <p:blipFill>
            <a:blip r:embed="rId3"/>
            <a:stretch>
              <a:fillRect/>
            </a:stretch>
          </p:blipFill>
          <p:spPr>
            <a:xfrm>
              <a:off x="433387" y="-206717"/>
              <a:ext cx="1851125" cy="1880642"/>
            </a:xfrm>
            <a:prstGeom prst="rect">
              <a:avLst/>
            </a:prstGeom>
            <a:noFill/>
            <a:ln>
              <a:noFill/>
            </a:ln>
          </p:spPr>
        </p:pic>
        <p:pic>
          <p:nvPicPr>
            <p:cNvPr id="268" name="Google Shape;268;p22"/>
            <p:cNvPicPr preferRelativeResize="0"/>
            <p:nvPr/>
          </p:nvPicPr>
          <p:blipFill>
            <a:blip r:embed="rId4"/>
            <a:stretch>
              <a:fillRect/>
            </a:stretch>
          </p:blipFill>
          <p:spPr>
            <a:xfrm rot="1262285">
              <a:off x="-337538" y="661238"/>
              <a:ext cx="1213532" cy="1905278"/>
            </a:xfrm>
            <a:prstGeom prst="rect">
              <a:avLst/>
            </a:prstGeom>
            <a:noFill/>
            <a:ln>
              <a:noFill/>
            </a:ln>
          </p:spPr>
        </p:pic>
      </p:grpSp>
      <p:pic>
        <p:nvPicPr>
          <p:cNvPr id="269" name="Google Shape;269;p22"/>
          <p:cNvPicPr preferRelativeResize="0"/>
          <p:nvPr/>
        </p:nvPicPr>
        <p:blipFill rotWithShape="1">
          <a:blip r:embed="rId5"/>
          <a:srcRect l="85430" r="1099"/>
          <a:stretch>
            <a:fillRect/>
          </a:stretch>
        </p:blipFill>
        <p:spPr>
          <a:xfrm>
            <a:off x="-152399" y="-45075"/>
            <a:ext cx="1038227"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270" name="Shape 270"/>
        <p:cNvGrpSpPr/>
        <p:nvPr/>
      </p:nvGrpSpPr>
      <p:grpSpPr>
        <a:xfrm>
          <a:off x="0" y="0"/>
          <a:ext cx="0" cy="0"/>
          <a:chOff x="0" y="0"/>
          <a:chExt cx="0" cy="0"/>
        </a:xfrm>
      </p:grpSpPr>
      <p:pic>
        <p:nvPicPr>
          <p:cNvPr id="271" name="Google Shape;271;p23"/>
          <p:cNvPicPr preferRelativeResize="0"/>
          <p:nvPr/>
        </p:nvPicPr>
        <p:blipFill rotWithShape="1">
          <a:blip r:embed="rId2"/>
          <a:srcRect l="88035"/>
          <a:stretch>
            <a:fillRect/>
          </a:stretch>
        </p:blipFill>
        <p:spPr>
          <a:xfrm>
            <a:off x="1" y="0"/>
            <a:ext cx="922225" cy="5143500"/>
          </a:xfrm>
          <a:prstGeom prst="rect">
            <a:avLst/>
          </a:prstGeom>
          <a:noFill/>
          <a:ln>
            <a:noFill/>
          </a:ln>
        </p:spPr>
      </p:pic>
      <p:sp>
        <p:nvSpPr>
          <p:cNvPr id="272" name="Google Shape;272;p23"/>
          <p:cNvSpPr txBox="1"/>
          <p:nvPr>
            <p:ph type="title"/>
          </p:nvPr>
        </p:nvSpPr>
        <p:spPr>
          <a:xfrm>
            <a:off x="922225" y="285400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3" name="Google Shape;273;p23"/>
          <p:cNvSpPr txBox="1"/>
          <p:nvPr>
            <p:ph type="subTitle" idx="1"/>
          </p:nvPr>
        </p:nvSpPr>
        <p:spPr>
          <a:xfrm>
            <a:off x="1157275" y="3742266"/>
            <a:ext cx="1477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4" name="Google Shape;274;p23"/>
          <p:cNvSpPr txBox="1"/>
          <p:nvPr>
            <p:ph type="title" idx="2"/>
          </p:nvPr>
        </p:nvSpPr>
        <p:spPr>
          <a:xfrm>
            <a:off x="3560378" y="1219283"/>
            <a:ext cx="20298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5" name="Google Shape;275;p23"/>
          <p:cNvSpPr txBox="1"/>
          <p:nvPr>
            <p:ph type="subTitle" idx="3"/>
          </p:nvPr>
        </p:nvSpPr>
        <p:spPr>
          <a:xfrm>
            <a:off x="3811178" y="2123189"/>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6" name="Google Shape;276;p23"/>
          <p:cNvSpPr txBox="1"/>
          <p:nvPr>
            <p:ph type="title" idx="4"/>
          </p:nvPr>
        </p:nvSpPr>
        <p:spPr>
          <a:xfrm>
            <a:off x="6254450" y="2854001"/>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7" name="Google Shape;277;p23"/>
          <p:cNvSpPr txBox="1"/>
          <p:nvPr>
            <p:ph type="subTitle" idx="5"/>
          </p:nvPr>
        </p:nvSpPr>
        <p:spPr>
          <a:xfrm>
            <a:off x="6464000" y="3742266"/>
            <a:ext cx="15282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8" name="Google Shape;278;p23"/>
          <p:cNvSpPr txBox="1"/>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9" name="Google Shape;279;p23"/>
          <p:cNvGrpSpPr/>
          <p:nvPr/>
        </p:nvGrpSpPr>
        <p:grpSpPr>
          <a:xfrm>
            <a:off x="7587667" y="-537100"/>
            <a:ext cx="2162483" cy="3697200"/>
            <a:chOff x="7587667" y="-537100"/>
            <a:chExt cx="2162483" cy="3697200"/>
          </a:xfrm>
        </p:grpSpPr>
        <p:pic>
          <p:nvPicPr>
            <p:cNvPr id="280" name="Google Shape;280;p23"/>
            <p:cNvPicPr preferRelativeResize="0"/>
            <p:nvPr/>
          </p:nvPicPr>
          <p:blipFill>
            <a:blip r:embed="rId3"/>
            <a:stretch>
              <a:fillRect/>
            </a:stretch>
          </p:blipFill>
          <p:spPr>
            <a:xfrm>
              <a:off x="7841075" y="1116925"/>
              <a:ext cx="1827101" cy="2043176"/>
            </a:xfrm>
            <a:prstGeom prst="rect">
              <a:avLst/>
            </a:prstGeom>
            <a:noFill/>
            <a:ln>
              <a:noFill/>
            </a:ln>
          </p:spPr>
        </p:pic>
        <p:pic>
          <p:nvPicPr>
            <p:cNvPr id="281" name="Google Shape;281;p23"/>
            <p:cNvPicPr preferRelativeResize="0"/>
            <p:nvPr/>
          </p:nvPicPr>
          <p:blipFill>
            <a:blip r:embed="rId4"/>
            <a:stretch>
              <a:fillRect/>
            </a:stretch>
          </p:blipFill>
          <p:spPr>
            <a:xfrm>
              <a:off x="7917279" y="397100"/>
              <a:ext cx="1635201" cy="1563174"/>
            </a:xfrm>
            <a:prstGeom prst="rect">
              <a:avLst/>
            </a:prstGeom>
            <a:noFill/>
            <a:ln>
              <a:noFill/>
            </a:ln>
          </p:spPr>
        </p:pic>
        <p:pic>
          <p:nvPicPr>
            <p:cNvPr id="282" name="Google Shape;282;p23"/>
            <p:cNvPicPr preferRelativeResize="0"/>
            <p:nvPr/>
          </p:nvPicPr>
          <p:blipFill>
            <a:blip r:embed="rId5"/>
            <a:stretch>
              <a:fillRect/>
            </a:stretch>
          </p:blipFill>
          <p:spPr>
            <a:xfrm rot="-1469134">
              <a:off x="7841086" y="-171462"/>
              <a:ext cx="1165825" cy="1475850"/>
            </a:xfrm>
            <a:prstGeom prst="rect">
              <a:avLst/>
            </a:prstGeom>
            <a:noFill/>
            <a:ln>
              <a:noFill/>
            </a:ln>
          </p:spPr>
        </p:pic>
        <p:pic>
          <p:nvPicPr>
            <p:cNvPr id="283" name="Google Shape;283;p23"/>
            <p:cNvPicPr preferRelativeResize="0"/>
            <p:nvPr/>
          </p:nvPicPr>
          <p:blipFill>
            <a:blip r:embed="rId6"/>
            <a:stretch>
              <a:fillRect/>
            </a:stretch>
          </p:blipFill>
          <p:spPr>
            <a:xfrm>
              <a:off x="7841074" y="-537100"/>
              <a:ext cx="1909076" cy="1563176"/>
            </a:xfrm>
            <a:prstGeom prst="rect">
              <a:avLst/>
            </a:prstGeom>
            <a:noFill/>
            <a:ln>
              <a:noFill/>
            </a:ln>
          </p:spPr>
        </p:pic>
      </p:grpSp>
      <p:grpSp>
        <p:nvGrpSpPr>
          <p:cNvPr id="284" name="Google Shape;284;p23"/>
          <p:cNvGrpSpPr/>
          <p:nvPr/>
        </p:nvGrpSpPr>
        <p:grpSpPr>
          <a:xfrm>
            <a:off x="-1080514" y="-192689"/>
            <a:ext cx="2204637" cy="2707814"/>
            <a:chOff x="-1080514" y="-192689"/>
            <a:chExt cx="2204637" cy="2707814"/>
          </a:xfrm>
        </p:grpSpPr>
        <p:pic>
          <p:nvPicPr>
            <p:cNvPr id="285" name="Google Shape;285;p23"/>
            <p:cNvPicPr preferRelativeResize="0"/>
            <p:nvPr/>
          </p:nvPicPr>
          <p:blipFill>
            <a:blip r:embed="rId7"/>
            <a:stretch>
              <a:fillRect/>
            </a:stretch>
          </p:blipFill>
          <p:spPr>
            <a:xfrm flipH="1">
              <a:off x="-1080514" y="757003"/>
              <a:ext cx="2086449" cy="1758122"/>
            </a:xfrm>
            <a:prstGeom prst="rect">
              <a:avLst/>
            </a:prstGeom>
            <a:noFill/>
            <a:ln>
              <a:noFill/>
            </a:ln>
          </p:spPr>
        </p:pic>
        <p:pic>
          <p:nvPicPr>
            <p:cNvPr id="286" name="Google Shape;286;p23"/>
            <p:cNvPicPr preferRelativeResize="0"/>
            <p:nvPr/>
          </p:nvPicPr>
          <p:blipFill>
            <a:blip r:embed="rId8"/>
            <a:stretch>
              <a:fillRect/>
            </a:stretch>
          </p:blipFill>
          <p:spPr>
            <a:xfrm flipH="1">
              <a:off x="-50242" y="-192689"/>
              <a:ext cx="924550" cy="927889"/>
            </a:xfrm>
            <a:prstGeom prst="rect">
              <a:avLst/>
            </a:prstGeom>
            <a:noFill/>
            <a:ln>
              <a:noFill/>
            </a:ln>
          </p:spPr>
        </p:pic>
        <p:pic>
          <p:nvPicPr>
            <p:cNvPr id="287" name="Google Shape;287;p23"/>
            <p:cNvPicPr preferRelativeResize="0"/>
            <p:nvPr/>
          </p:nvPicPr>
          <p:blipFill>
            <a:blip r:embed="rId9"/>
            <a:stretch>
              <a:fillRect/>
            </a:stretch>
          </p:blipFill>
          <p:spPr>
            <a:xfrm rot="-1219851" flipH="1">
              <a:off x="50707" y="50450"/>
              <a:ext cx="754900" cy="1968849"/>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288" name="Shape 288"/>
        <p:cNvGrpSpPr/>
        <p:nvPr/>
      </p:nvGrpSpPr>
      <p:grpSpPr>
        <a:xfrm>
          <a:off x="0" y="0"/>
          <a:ext cx="0" cy="0"/>
          <a:chOff x="0" y="0"/>
          <a:chExt cx="0" cy="0"/>
        </a:xfrm>
      </p:grpSpPr>
      <p:sp>
        <p:nvSpPr>
          <p:cNvPr id="289" name="Google Shape;289;p24"/>
          <p:cNvSpPr txBox="1"/>
          <p:nvPr>
            <p:ph type="title"/>
          </p:nvPr>
        </p:nvSpPr>
        <p:spPr>
          <a:xfrm>
            <a:off x="831125" y="1208695"/>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4"/>
          <p:cNvSpPr txBox="1"/>
          <p:nvPr>
            <p:ph type="subTitle" idx="1"/>
          </p:nvPr>
        </p:nvSpPr>
        <p:spPr>
          <a:xfrm>
            <a:off x="831125" y="1938110"/>
            <a:ext cx="19473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1" name="Google Shape;291;p24"/>
          <p:cNvSpPr txBox="1"/>
          <p:nvPr>
            <p:ph type="title" idx="2"/>
          </p:nvPr>
        </p:nvSpPr>
        <p:spPr>
          <a:xfrm>
            <a:off x="3508862" y="2336525"/>
            <a:ext cx="20298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4"/>
          <p:cNvSpPr txBox="1"/>
          <p:nvPr>
            <p:ph type="subTitle" idx="3"/>
          </p:nvPr>
        </p:nvSpPr>
        <p:spPr>
          <a:xfrm>
            <a:off x="3508862" y="3069775"/>
            <a:ext cx="20298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3" name="Google Shape;293;p24"/>
          <p:cNvSpPr txBox="1"/>
          <p:nvPr>
            <p:ph type="title" idx="4"/>
          </p:nvPr>
        </p:nvSpPr>
        <p:spPr>
          <a:xfrm>
            <a:off x="831125" y="3290886"/>
            <a:ext cx="1947300" cy="87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4" name="Google Shape;294;p24"/>
          <p:cNvSpPr txBox="1"/>
          <p:nvPr>
            <p:ph type="subTitle" idx="5"/>
          </p:nvPr>
        </p:nvSpPr>
        <p:spPr>
          <a:xfrm>
            <a:off x="831125" y="4020300"/>
            <a:ext cx="1947300" cy="58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5" name="Google Shape;295;p24"/>
          <p:cNvSpPr txBox="1"/>
          <p:nvPr>
            <p:ph type="title" idx="6"/>
          </p:nvPr>
        </p:nvSpPr>
        <p:spPr>
          <a:xfrm>
            <a:off x="720000" y="540000"/>
            <a:ext cx="4818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6" name="Google Shape;296;p24"/>
          <p:cNvSpPr/>
          <p:nvPr/>
        </p:nvSpPr>
        <p:spPr>
          <a:xfrm>
            <a:off x="5628074" y="-86400"/>
            <a:ext cx="3563448"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297" name="Google Shape;297;p24"/>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grpSp>
        <p:nvGrpSpPr>
          <p:cNvPr id="298" name="Google Shape;298;p24"/>
          <p:cNvGrpSpPr/>
          <p:nvPr/>
        </p:nvGrpSpPr>
        <p:grpSpPr>
          <a:xfrm flipH="1">
            <a:off x="5435750" y="158994"/>
            <a:ext cx="4288551" cy="4730206"/>
            <a:chOff x="3653100" y="245969"/>
            <a:chExt cx="4288551" cy="4730206"/>
          </a:xfrm>
        </p:grpSpPr>
        <p:pic>
          <p:nvPicPr>
            <p:cNvPr id="299" name="Google Shape;299;p24"/>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300" name="Google Shape;300;p24"/>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301" name="Google Shape;301;p24"/>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302" name="Google Shape;302;p24"/>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303" name="Google Shape;303;p24"/>
            <p:cNvPicPr preferRelativeResize="0"/>
            <p:nvPr/>
          </p:nvPicPr>
          <p:blipFill>
            <a:blip r:embed="rId7"/>
            <a:stretch>
              <a:fillRect/>
            </a:stretch>
          </p:blipFill>
          <p:spPr>
            <a:xfrm flipH="1">
              <a:off x="5216400" y="539995"/>
              <a:ext cx="2725251" cy="2152405"/>
            </a:xfrm>
            <a:prstGeom prst="rect">
              <a:avLst/>
            </a:prstGeom>
            <a:noFill/>
            <a:ln>
              <a:noFill/>
            </a:ln>
          </p:spPr>
        </p:pic>
        <p:pic>
          <p:nvPicPr>
            <p:cNvPr id="304" name="Google Shape;304;p24"/>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305" name="Google Shape;305;p24"/>
            <p:cNvPicPr preferRelativeResize="0"/>
            <p:nvPr/>
          </p:nvPicPr>
          <p:blipFill>
            <a:blip r:embed="rId9"/>
            <a:stretch>
              <a:fillRect/>
            </a:stretch>
          </p:blipFill>
          <p:spPr>
            <a:xfrm rot="10242693">
              <a:off x="5322919" y="1667125"/>
              <a:ext cx="1430785" cy="1983199"/>
            </a:xfrm>
            <a:prstGeom prst="rect">
              <a:avLst/>
            </a:prstGeom>
            <a:noFill/>
            <a:ln>
              <a:noFill/>
            </a:ln>
          </p:spPr>
        </p:pic>
        <p:pic>
          <p:nvPicPr>
            <p:cNvPr id="306" name="Google Shape;306;p24"/>
            <p:cNvPicPr preferRelativeResize="0"/>
            <p:nvPr/>
          </p:nvPicPr>
          <p:blipFill>
            <a:blip r:embed="rId10"/>
            <a:stretch>
              <a:fillRect/>
            </a:stretch>
          </p:blipFill>
          <p:spPr>
            <a:xfrm flipH="1">
              <a:off x="6591275" y="3114025"/>
              <a:ext cx="969000" cy="96900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307" name="Shape 307"/>
        <p:cNvGrpSpPr/>
        <p:nvPr/>
      </p:nvGrpSpPr>
      <p:grpSpPr>
        <a:xfrm>
          <a:off x="0" y="0"/>
          <a:ext cx="0" cy="0"/>
          <a:chOff x="0" y="0"/>
          <a:chExt cx="0" cy="0"/>
        </a:xfrm>
      </p:grpSpPr>
      <p:sp>
        <p:nvSpPr>
          <p:cNvPr id="308" name="Google Shape;308;p25"/>
          <p:cNvSpPr/>
          <p:nvPr/>
        </p:nvSpPr>
        <p:spPr>
          <a:xfrm rot="10800000">
            <a:off x="-57789" y="-88335"/>
            <a:ext cx="2788116" cy="2728510"/>
          </a:xfrm>
          <a:custGeom>
            <a:avLst/>
            <a:gdLst/>
            <a:ahLst/>
            <a:cxnLst/>
            <a:rect l="l" t="t" r="r" b="b"/>
            <a:pathLst>
              <a:path w="355854" h="149733" extrusionOk="0">
                <a:moveTo>
                  <a:pt x="0" y="147066"/>
                </a:moveTo>
                <a:lnTo>
                  <a:pt x="355854" y="0"/>
                </a:lnTo>
                <a:lnTo>
                  <a:pt x="355854" y="149733"/>
                </a:lnTo>
                <a:close/>
              </a:path>
            </a:pathLst>
          </a:custGeom>
          <a:solidFill>
            <a:schemeClr val="lt2"/>
          </a:solidFill>
          <a:ln>
            <a:noFill/>
          </a:ln>
        </p:spPr>
      </p:sp>
      <p:sp>
        <p:nvSpPr>
          <p:cNvPr id="309" name="Google Shape;309;p25"/>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310" name="Google Shape;310;p25"/>
          <p:cNvPicPr preferRelativeResize="0"/>
          <p:nvPr/>
        </p:nvPicPr>
        <p:blipFill rotWithShape="1">
          <a:blip r:embed="rId2"/>
          <a:srcRect l="13992" r="61999"/>
          <a:stretch>
            <a:fillRect/>
          </a:stretch>
        </p:blipFill>
        <p:spPr>
          <a:xfrm flipH="1">
            <a:off x="7293400" y="0"/>
            <a:ext cx="1850600" cy="5143500"/>
          </a:xfrm>
          <a:prstGeom prst="rect">
            <a:avLst/>
          </a:prstGeom>
          <a:noFill/>
          <a:ln>
            <a:noFill/>
          </a:ln>
        </p:spPr>
      </p:pic>
      <p:grpSp>
        <p:nvGrpSpPr>
          <p:cNvPr id="311" name="Google Shape;311;p25"/>
          <p:cNvGrpSpPr/>
          <p:nvPr/>
        </p:nvGrpSpPr>
        <p:grpSpPr>
          <a:xfrm>
            <a:off x="7437953" y="3279099"/>
            <a:ext cx="2643077" cy="3151051"/>
            <a:chOff x="3505553" y="1716349"/>
            <a:chExt cx="2643077" cy="3151051"/>
          </a:xfrm>
        </p:grpSpPr>
        <p:pic>
          <p:nvPicPr>
            <p:cNvPr id="312" name="Google Shape;312;p25"/>
            <p:cNvPicPr preferRelativeResize="0"/>
            <p:nvPr/>
          </p:nvPicPr>
          <p:blipFill>
            <a:blip r:embed="rId3"/>
            <a:stretch>
              <a:fillRect/>
            </a:stretch>
          </p:blipFill>
          <p:spPr>
            <a:xfrm>
              <a:off x="4084105" y="2829575"/>
              <a:ext cx="2064525" cy="2037825"/>
            </a:xfrm>
            <a:prstGeom prst="rect">
              <a:avLst/>
            </a:prstGeom>
            <a:noFill/>
            <a:ln>
              <a:noFill/>
            </a:ln>
          </p:spPr>
        </p:pic>
        <p:pic>
          <p:nvPicPr>
            <p:cNvPr id="313" name="Google Shape;313;p25"/>
            <p:cNvPicPr preferRelativeResize="0"/>
            <p:nvPr/>
          </p:nvPicPr>
          <p:blipFill>
            <a:blip r:embed="rId4"/>
            <a:stretch>
              <a:fillRect/>
            </a:stretch>
          </p:blipFill>
          <p:spPr>
            <a:xfrm>
              <a:off x="3605388" y="2960637"/>
              <a:ext cx="1334722" cy="1240225"/>
            </a:xfrm>
            <a:prstGeom prst="rect">
              <a:avLst/>
            </a:prstGeom>
            <a:noFill/>
            <a:ln>
              <a:noFill/>
            </a:ln>
          </p:spPr>
        </p:pic>
        <p:pic>
          <p:nvPicPr>
            <p:cNvPr id="314" name="Google Shape;314;p25"/>
            <p:cNvPicPr preferRelativeResize="0"/>
            <p:nvPr/>
          </p:nvPicPr>
          <p:blipFill>
            <a:blip r:embed="rId5"/>
            <a:stretch>
              <a:fillRect/>
            </a:stretch>
          </p:blipFill>
          <p:spPr>
            <a:xfrm>
              <a:off x="3922538" y="1895150"/>
              <a:ext cx="1653556" cy="1820000"/>
            </a:xfrm>
            <a:prstGeom prst="rect">
              <a:avLst/>
            </a:prstGeom>
            <a:noFill/>
            <a:ln>
              <a:noFill/>
            </a:ln>
          </p:spPr>
        </p:pic>
        <p:pic>
          <p:nvPicPr>
            <p:cNvPr id="315" name="Google Shape;315;p25"/>
            <p:cNvPicPr preferRelativeResize="0"/>
            <p:nvPr/>
          </p:nvPicPr>
          <p:blipFill>
            <a:blip r:embed="rId6"/>
            <a:stretch>
              <a:fillRect/>
            </a:stretch>
          </p:blipFill>
          <p:spPr>
            <a:xfrm rot="8847429" flipH="1">
              <a:off x="3964399" y="1910831"/>
              <a:ext cx="1334724" cy="2095545"/>
            </a:xfrm>
            <a:prstGeom prst="rect">
              <a:avLst/>
            </a:prstGeom>
            <a:noFill/>
            <a:ln>
              <a:noFill/>
            </a:ln>
          </p:spPr>
        </p:pic>
      </p:grpSp>
      <p:pic>
        <p:nvPicPr>
          <p:cNvPr id="316" name="Google Shape;316;p25"/>
          <p:cNvPicPr preferRelativeResize="0"/>
          <p:nvPr/>
        </p:nvPicPr>
        <p:blipFill>
          <a:blip r:embed="rId7"/>
          <a:stretch>
            <a:fillRect/>
          </a:stretch>
        </p:blipFill>
        <p:spPr>
          <a:xfrm>
            <a:off x="668375" y="-376950"/>
            <a:ext cx="1335771" cy="1344850"/>
          </a:xfrm>
          <a:prstGeom prst="rect">
            <a:avLst/>
          </a:prstGeom>
          <a:noFill/>
          <a:ln>
            <a:noFill/>
          </a:ln>
        </p:spPr>
      </p:pic>
      <p:pic>
        <p:nvPicPr>
          <p:cNvPr id="317" name="Google Shape;317;p25"/>
          <p:cNvPicPr preferRelativeResize="0"/>
          <p:nvPr/>
        </p:nvPicPr>
        <p:blipFill>
          <a:blip r:embed="rId8"/>
          <a:stretch>
            <a:fillRect/>
          </a:stretch>
        </p:blipFill>
        <p:spPr>
          <a:xfrm>
            <a:off x="-248896" y="-376948"/>
            <a:ext cx="1443247" cy="1512100"/>
          </a:xfrm>
          <a:prstGeom prst="rect">
            <a:avLst/>
          </a:prstGeom>
          <a:noFill/>
          <a:ln>
            <a:noFill/>
          </a:ln>
        </p:spPr>
      </p:pic>
      <p:pic>
        <p:nvPicPr>
          <p:cNvPr id="318" name="Google Shape;318;p25"/>
          <p:cNvPicPr preferRelativeResize="0"/>
          <p:nvPr/>
        </p:nvPicPr>
        <p:blipFill>
          <a:blip r:embed="rId9"/>
          <a:stretch>
            <a:fillRect/>
          </a:stretch>
        </p:blipFill>
        <p:spPr>
          <a:xfrm>
            <a:off x="-304800" y="327938"/>
            <a:ext cx="1983326" cy="1895965"/>
          </a:xfrm>
          <a:prstGeom prst="rect">
            <a:avLst/>
          </a:prstGeom>
          <a:noFill/>
          <a:ln>
            <a:noFill/>
          </a:ln>
        </p:spPr>
      </p:pic>
      <p:pic>
        <p:nvPicPr>
          <p:cNvPr id="319" name="Google Shape;319;p25"/>
          <p:cNvPicPr preferRelativeResize="0"/>
          <p:nvPr/>
        </p:nvPicPr>
        <p:blipFill>
          <a:blip r:embed="rId10"/>
          <a:stretch>
            <a:fillRect/>
          </a:stretch>
        </p:blipFill>
        <p:spPr>
          <a:xfrm>
            <a:off x="764150" y="540007"/>
            <a:ext cx="733800" cy="734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320" name="Shape 320"/>
        <p:cNvGrpSpPr/>
        <p:nvPr/>
      </p:nvGrpSpPr>
      <p:grpSpPr>
        <a:xfrm>
          <a:off x="0" y="0"/>
          <a:ext cx="0" cy="0"/>
          <a:chOff x="0" y="0"/>
          <a:chExt cx="0" cy="0"/>
        </a:xfrm>
      </p:grpSpPr>
      <p:sp>
        <p:nvSpPr>
          <p:cNvPr id="321" name="Google Shape;321;p26"/>
          <p:cNvSpPr txBox="1"/>
          <p:nvPr>
            <p:ph type="title"/>
          </p:nvPr>
        </p:nvSpPr>
        <p:spPr>
          <a:xfrm>
            <a:off x="72595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322" name="Google Shape;322;p26"/>
          <p:cNvPicPr preferRelativeResize="0"/>
          <p:nvPr/>
        </p:nvPicPr>
        <p:blipFill>
          <a:blip r:embed="rId2"/>
          <a:stretch>
            <a:fillRect/>
          </a:stretch>
        </p:blipFill>
        <p:spPr>
          <a:xfrm>
            <a:off x="8244876" y="-178898"/>
            <a:ext cx="899125" cy="899125"/>
          </a:xfrm>
          <a:prstGeom prst="rect">
            <a:avLst/>
          </a:prstGeom>
          <a:noFill/>
          <a:ln>
            <a:noFill/>
          </a:ln>
        </p:spPr>
      </p:pic>
      <p:pic>
        <p:nvPicPr>
          <p:cNvPr id="323" name="Google Shape;323;p26"/>
          <p:cNvPicPr preferRelativeResize="0"/>
          <p:nvPr/>
        </p:nvPicPr>
        <p:blipFill>
          <a:blip r:embed="rId3"/>
          <a:stretch>
            <a:fillRect/>
          </a:stretch>
        </p:blipFill>
        <p:spPr>
          <a:xfrm>
            <a:off x="8244876" y="3593195"/>
            <a:ext cx="1254375" cy="1257000"/>
          </a:xfrm>
          <a:prstGeom prst="rect">
            <a:avLst/>
          </a:prstGeom>
          <a:noFill/>
          <a:ln>
            <a:noFill/>
          </a:ln>
        </p:spPr>
      </p:pic>
      <p:pic>
        <p:nvPicPr>
          <p:cNvPr id="324" name="Google Shape;324;p26"/>
          <p:cNvPicPr preferRelativeResize="0"/>
          <p:nvPr/>
        </p:nvPicPr>
        <p:blipFill>
          <a:blip r:embed="rId4"/>
          <a:stretch>
            <a:fillRect/>
          </a:stretch>
        </p:blipFill>
        <p:spPr>
          <a:xfrm rot="849860">
            <a:off x="-634158" y="573900"/>
            <a:ext cx="2364700" cy="2629176"/>
          </a:xfrm>
          <a:prstGeom prst="rect">
            <a:avLst/>
          </a:prstGeom>
          <a:noFill/>
          <a:ln>
            <a:noFill/>
          </a:ln>
        </p:spPr>
      </p:pic>
      <p:pic>
        <p:nvPicPr>
          <p:cNvPr id="325" name="Google Shape;325;p26"/>
          <p:cNvPicPr preferRelativeResize="0"/>
          <p:nvPr/>
        </p:nvPicPr>
        <p:blipFill>
          <a:blip r:embed="rId5"/>
          <a:stretch>
            <a:fillRect/>
          </a:stretch>
        </p:blipFill>
        <p:spPr>
          <a:xfrm>
            <a:off x="-321750" y="124615"/>
            <a:ext cx="1823851" cy="1672492"/>
          </a:xfrm>
          <a:prstGeom prst="rect">
            <a:avLst/>
          </a:prstGeom>
          <a:noFill/>
          <a:ln>
            <a:noFill/>
          </a:ln>
        </p:spPr>
      </p:pic>
      <p:pic>
        <p:nvPicPr>
          <p:cNvPr id="326" name="Google Shape;326;p26"/>
          <p:cNvPicPr preferRelativeResize="0"/>
          <p:nvPr/>
        </p:nvPicPr>
        <p:blipFill>
          <a:blip r:embed="rId6"/>
          <a:stretch>
            <a:fillRect/>
          </a:stretch>
        </p:blipFill>
        <p:spPr>
          <a:xfrm>
            <a:off x="7782516" y="4187026"/>
            <a:ext cx="1823853" cy="1352583"/>
          </a:xfrm>
          <a:prstGeom prst="rect">
            <a:avLst/>
          </a:prstGeom>
          <a:noFill/>
          <a:ln>
            <a:noFill/>
          </a:ln>
        </p:spPr>
      </p:pic>
      <p:pic>
        <p:nvPicPr>
          <p:cNvPr id="327" name="Google Shape;327;p26"/>
          <p:cNvPicPr preferRelativeResize="0"/>
          <p:nvPr/>
        </p:nvPicPr>
        <p:blipFill rotWithShape="1">
          <a:blip r:embed="rId7"/>
          <a:srcRect l="76770" r="987"/>
          <a:stretch>
            <a:fillRect/>
          </a:stretch>
        </p:blipFill>
        <p:spPr>
          <a:xfrm>
            <a:off x="7581901" y="-1803150"/>
            <a:ext cx="1714377"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328" name="Shape 328"/>
        <p:cNvGrpSpPr/>
        <p:nvPr/>
      </p:nvGrpSpPr>
      <p:grpSpPr>
        <a:xfrm>
          <a:off x="0" y="0"/>
          <a:ext cx="0" cy="0"/>
          <a:chOff x="0" y="0"/>
          <a:chExt cx="0" cy="0"/>
        </a:xfrm>
      </p:grpSpPr>
      <p:pic>
        <p:nvPicPr>
          <p:cNvPr id="329" name="Google Shape;329;p27"/>
          <p:cNvPicPr preferRelativeResize="0"/>
          <p:nvPr/>
        </p:nvPicPr>
        <p:blipFill rotWithShape="1">
          <a:blip r:embed="rId2"/>
          <a:srcRect l="86058" t="63971" r="1976"/>
          <a:stretch>
            <a:fillRect/>
          </a:stretch>
        </p:blipFill>
        <p:spPr>
          <a:xfrm>
            <a:off x="8153400" y="3290400"/>
            <a:ext cx="922225" cy="1853101"/>
          </a:xfrm>
          <a:prstGeom prst="rect">
            <a:avLst/>
          </a:prstGeom>
          <a:noFill/>
          <a:ln>
            <a:noFill/>
          </a:ln>
        </p:spPr>
      </p:pic>
      <p:sp>
        <p:nvSpPr>
          <p:cNvPr id="330" name="Google Shape;330;p27"/>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1" name="Google Shape;331;p27"/>
          <p:cNvGrpSpPr/>
          <p:nvPr/>
        </p:nvGrpSpPr>
        <p:grpSpPr>
          <a:xfrm>
            <a:off x="7234651" y="-365775"/>
            <a:ext cx="2786749" cy="2416900"/>
            <a:chOff x="7234651" y="-365775"/>
            <a:chExt cx="2786749" cy="2416900"/>
          </a:xfrm>
        </p:grpSpPr>
        <p:pic>
          <p:nvPicPr>
            <p:cNvPr id="332" name="Google Shape;332;p27"/>
            <p:cNvPicPr preferRelativeResize="0"/>
            <p:nvPr/>
          </p:nvPicPr>
          <p:blipFill>
            <a:blip r:embed="rId3"/>
            <a:stretch>
              <a:fillRect/>
            </a:stretch>
          </p:blipFill>
          <p:spPr>
            <a:xfrm>
              <a:off x="8506349" y="1148663"/>
              <a:ext cx="900575" cy="902461"/>
            </a:xfrm>
            <a:prstGeom prst="rect">
              <a:avLst/>
            </a:prstGeom>
            <a:noFill/>
            <a:ln>
              <a:noFill/>
            </a:ln>
          </p:spPr>
        </p:pic>
        <p:pic>
          <p:nvPicPr>
            <p:cNvPr id="333" name="Google Shape;333;p27"/>
            <p:cNvPicPr preferRelativeResize="0"/>
            <p:nvPr/>
          </p:nvPicPr>
          <p:blipFill>
            <a:blip r:embed="rId4"/>
            <a:stretch>
              <a:fillRect/>
            </a:stretch>
          </p:blipFill>
          <p:spPr>
            <a:xfrm>
              <a:off x="7234651" y="-365775"/>
              <a:ext cx="2109624" cy="1666199"/>
            </a:xfrm>
            <a:prstGeom prst="rect">
              <a:avLst/>
            </a:prstGeom>
            <a:noFill/>
            <a:ln>
              <a:noFill/>
            </a:ln>
          </p:spPr>
        </p:pic>
        <p:pic>
          <p:nvPicPr>
            <p:cNvPr id="334" name="Google Shape;334;p27"/>
            <p:cNvPicPr preferRelativeResize="0"/>
            <p:nvPr/>
          </p:nvPicPr>
          <p:blipFill>
            <a:blip r:embed="rId5"/>
            <a:stretch>
              <a:fillRect/>
            </a:stretch>
          </p:blipFill>
          <p:spPr>
            <a:xfrm>
              <a:off x="8004098" y="-107150"/>
              <a:ext cx="2017303" cy="1965025"/>
            </a:xfrm>
            <a:prstGeom prst="rect">
              <a:avLst/>
            </a:prstGeom>
            <a:noFill/>
            <a:ln>
              <a:noFill/>
            </a:ln>
          </p:spPr>
        </p:pic>
      </p:grpSp>
      <p:grpSp>
        <p:nvGrpSpPr>
          <p:cNvPr id="335" name="Google Shape;335;p27"/>
          <p:cNvGrpSpPr/>
          <p:nvPr/>
        </p:nvGrpSpPr>
        <p:grpSpPr>
          <a:xfrm>
            <a:off x="-356975" y="-531275"/>
            <a:ext cx="2132819" cy="2297775"/>
            <a:chOff x="-356975" y="-531275"/>
            <a:chExt cx="2132819" cy="2297775"/>
          </a:xfrm>
        </p:grpSpPr>
        <p:pic>
          <p:nvPicPr>
            <p:cNvPr id="336" name="Google Shape;336;p27"/>
            <p:cNvPicPr preferRelativeResize="0"/>
            <p:nvPr/>
          </p:nvPicPr>
          <p:blipFill>
            <a:blip r:embed="rId6"/>
            <a:stretch>
              <a:fillRect/>
            </a:stretch>
          </p:blipFill>
          <p:spPr>
            <a:xfrm>
              <a:off x="-356975" y="540010"/>
              <a:ext cx="1653824" cy="1226490"/>
            </a:xfrm>
            <a:prstGeom prst="rect">
              <a:avLst/>
            </a:prstGeom>
            <a:noFill/>
            <a:ln>
              <a:noFill/>
            </a:ln>
          </p:spPr>
        </p:pic>
        <p:pic>
          <p:nvPicPr>
            <p:cNvPr id="337" name="Google Shape;337;p27"/>
            <p:cNvPicPr preferRelativeResize="0"/>
            <p:nvPr/>
          </p:nvPicPr>
          <p:blipFill>
            <a:blip r:embed="rId7"/>
            <a:stretch>
              <a:fillRect/>
            </a:stretch>
          </p:blipFill>
          <p:spPr>
            <a:xfrm>
              <a:off x="-96800" y="-531275"/>
              <a:ext cx="1545752" cy="2142549"/>
            </a:xfrm>
            <a:prstGeom prst="rect">
              <a:avLst/>
            </a:prstGeom>
            <a:noFill/>
            <a:ln>
              <a:noFill/>
            </a:ln>
          </p:spPr>
        </p:pic>
        <p:pic>
          <p:nvPicPr>
            <p:cNvPr id="338" name="Google Shape;338;p27"/>
            <p:cNvPicPr preferRelativeResize="0"/>
            <p:nvPr/>
          </p:nvPicPr>
          <p:blipFill>
            <a:blip r:embed="rId8"/>
            <a:stretch>
              <a:fillRect/>
            </a:stretch>
          </p:blipFill>
          <p:spPr>
            <a:xfrm>
              <a:off x="122028" y="-193800"/>
              <a:ext cx="1653816" cy="130422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339" name="Shape 339"/>
        <p:cNvGrpSpPr/>
        <p:nvPr/>
      </p:nvGrpSpPr>
      <p:grpSpPr>
        <a:xfrm>
          <a:off x="0" y="0"/>
          <a:ext cx="0" cy="0"/>
          <a:chOff x="0" y="0"/>
          <a:chExt cx="0" cy="0"/>
        </a:xfrm>
      </p:grpSpPr>
      <p:sp>
        <p:nvSpPr>
          <p:cNvPr id="340" name="Google Shape;340;p28"/>
          <p:cNvSpPr txBox="1"/>
          <p:nvPr/>
        </p:nvSpPr>
        <p:spPr>
          <a:xfrm>
            <a:off x="720325" y="4010325"/>
            <a:ext cx="4654200" cy="593700"/>
          </a:xfrm>
          <a:prstGeom prst="rect">
            <a:avLst/>
          </a:prstGeom>
          <a:noFill/>
          <a:ln>
            <a:noFill/>
          </a:ln>
        </p:spPr>
        <p:txBody>
          <a:bodyPr spcFirstLastPara="1" wrap="square" lIns="182875" tIns="0" rIns="182875" bIns="0" anchor="b" anchorCtr="0">
            <a:noAutofit/>
          </a:bodyPr>
          <a:lstStyle/>
          <a:p>
            <a:pPr marL="0" lvl="0" indent="0" algn="ctr" rtl="0">
              <a:lnSpc>
                <a:spcPct val="100000"/>
              </a:lnSpc>
              <a:spcBef>
                <a:spcPts val="300"/>
              </a:spcBef>
              <a:spcAft>
                <a:spcPts val="0"/>
              </a:spcAft>
              <a:buNone/>
            </a:pPr>
            <a:r>
              <a:rPr lang="en-GB" sz="1000">
                <a:solidFill>
                  <a:schemeClr val="dk1"/>
                </a:solidFill>
                <a:latin typeface="Epilogue"/>
                <a:ea typeface="Epilogue"/>
                <a:cs typeface="Epilogue"/>
                <a:sym typeface="Epilogue"/>
              </a:rPr>
              <a:t>CREDITS: This presentation template was created by </a:t>
            </a:r>
            <a:r>
              <a:rPr lang="en-GB" sz="1000" b="1">
                <a:solidFill>
                  <a:schemeClr val="dk1"/>
                </a:solidFill>
                <a:uFill>
                  <a:noFill/>
                </a:uFill>
                <a:latin typeface="Epilogue"/>
                <a:ea typeface="Epilogue"/>
                <a:cs typeface="Epilogue"/>
                <a:sym typeface="Epilogue"/>
                <a:hlinkClick r:id="rId2"/>
              </a:rPr>
              <a:t>Slidesgo</a:t>
            </a:r>
            <a:r>
              <a:rPr lang="en-GB" sz="1000">
                <a:solidFill>
                  <a:schemeClr val="dk1"/>
                </a:solidFill>
                <a:latin typeface="Epilogue"/>
                <a:ea typeface="Epilogue"/>
                <a:cs typeface="Epilogue"/>
                <a:sym typeface="Epilogue"/>
              </a:rPr>
              <a:t>, including icons by </a:t>
            </a:r>
            <a:r>
              <a:rPr lang="en-GB" sz="1000" b="1">
                <a:solidFill>
                  <a:schemeClr val="dk1"/>
                </a:solidFill>
                <a:uFill>
                  <a:noFill/>
                </a:uFill>
                <a:latin typeface="Epilogue"/>
                <a:ea typeface="Epilogue"/>
                <a:cs typeface="Epilogue"/>
                <a:sym typeface="Epilogue"/>
                <a:hlinkClick r:id="rId3"/>
              </a:rPr>
              <a:t>Flatico</a:t>
            </a:r>
            <a:r>
              <a:rPr lang="en-GB" sz="1000" b="1">
                <a:solidFill>
                  <a:schemeClr val="dk1"/>
                </a:solidFill>
                <a:uFill>
                  <a:noFill/>
                </a:uFill>
                <a:latin typeface="Epilogue"/>
                <a:ea typeface="Epilogue"/>
                <a:cs typeface="Epilogue"/>
                <a:sym typeface="Epilogue"/>
                <a:hlinkClick r:id="rId3"/>
              </a:rPr>
              <a:t>n</a:t>
            </a:r>
            <a:r>
              <a:rPr lang="en-GB" sz="1000">
                <a:solidFill>
                  <a:schemeClr val="dk1"/>
                </a:solidFill>
                <a:latin typeface="Epilogue"/>
                <a:ea typeface="Epilogue"/>
                <a:cs typeface="Epilogue"/>
                <a:sym typeface="Epilogue"/>
              </a:rPr>
              <a:t> and </a:t>
            </a:r>
            <a:r>
              <a:rPr lang="en-GB" sz="1000">
                <a:solidFill>
                  <a:schemeClr val="dk1"/>
                </a:solidFill>
                <a:latin typeface="Epilogue"/>
                <a:ea typeface="Epilogue"/>
                <a:cs typeface="Epilogue"/>
                <a:sym typeface="Epilogue"/>
              </a:rPr>
              <a:t>infographics &amp; images by </a:t>
            </a:r>
            <a:r>
              <a:rPr lang="en-GB" sz="1000" b="1">
                <a:solidFill>
                  <a:schemeClr val="dk1"/>
                </a:solidFill>
                <a:uFill>
                  <a:noFill/>
                </a:uFill>
                <a:latin typeface="Epilogue"/>
                <a:ea typeface="Epilogue"/>
                <a:cs typeface="Epilogue"/>
                <a:sym typeface="Epilogue"/>
                <a:hlinkClick r:id="rId4"/>
              </a:rPr>
              <a:t>Freepik</a:t>
            </a:r>
            <a:endParaRPr sz="1000" b="1">
              <a:solidFill>
                <a:schemeClr val="dk1"/>
              </a:solidFill>
              <a:latin typeface="Epilogue"/>
              <a:ea typeface="Epilogue"/>
              <a:cs typeface="Epilogue"/>
              <a:sym typeface="Epilogue"/>
            </a:endParaRPr>
          </a:p>
        </p:txBody>
      </p:sp>
      <p:sp>
        <p:nvSpPr>
          <p:cNvPr id="341" name="Google Shape;341;p28"/>
          <p:cNvSpPr txBox="1"/>
          <p:nvPr>
            <p:ph type="subTitle" idx="1"/>
          </p:nvPr>
        </p:nvSpPr>
        <p:spPr>
          <a:xfrm>
            <a:off x="1327523" y="3668285"/>
            <a:ext cx="3435600" cy="4332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28"/>
          <p:cNvSpPr txBox="1"/>
          <p:nvPr>
            <p:ph type="ctrTitle"/>
          </p:nvPr>
        </p:nvSpPr>
        <p:spPr>
          <a:xfrm>
            <a:off x="716273" y="753150"/>
            <a:ext cx="46581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43" name="Google Shape;343;p28"/>
          <p:cNvSpPr txBox="1"/>
          <p:nvPr>
            <p:ph type="subTitle" idx="2"/>
          </p:nvPr>
        </p:nvSpPr>
        <p:spPr>
          <a:xfrm>
            <a:off x="1130273" y="1717927"/>
            <a:ext cx="38301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44" name="Google Shape;344;p28"/>
          <p:cNvSpPr/>
          <p:nvPr/>
        </p:nvSpPr>
        <p:spPr>
          <a:xfrm>
            <a:off x="5438775" y="-86400"/>
            <a:ext cx="3752750" cy="5287050"/>
          </a:xfrm>
          <a:custGeom>
            <a:avLst/>
            <a:gdLst/>
            <a:ahLst/>
            <a:cxnLst/>
            <a:rect l="l" t="t" r="r" b="b"/>
            <a:pathLst>
              <a:path w="150110" h="211482" extrusionOk="0">
                <a:moveTo>
                  <a:pt x="150110" y="1538"/>
                </a:moveTo>
                <a:lnTo>
                  <a:pt x="150110" y="210730"/>
                </a:lnTo>
                <a:lnTo>
                  <a:pt x="0" y="211482"/>
                </a:lnTo>
                <a:lnTo>
                  <a:pt x="69308" y="0"/>
                </a:lnTo>
                <a:close/>
              </a:path>
            </a:pathLst>
          </a:custGeom>
          <a:solidFill>
            <a:schemeClr val="lt2"/>
          </a:solidFill>
          <a:ln>
            <a:noFill/>
          </a:ln>
        </p:spPr>
      </p:sp>
      <p:pic>
        <p:nvPicPr>
          <p:cNvPr id="345" name="Google Shape;345;p28"/>
          <p:cNvPicPr preferRelativeResize="0"/>
          <p:nvPr/>
        </p:nvPicPr>
        <p:blipFill rotWithShape="1">
          <a:blip r:embed="rId5"/>
          <a:srcRect l="64685"/>
          <a:stretch>
            <a:fillRect/>
          </a:stretch>
        </p:blipFill>
        <p:spPr>
          <a:xfrm flipH="1">
            <a:off x="7427577" y="0"/>
            <a:ext cx="2725248" cy="5143501"/>
          </a:xfrm>
          <a:prstGeom prst="rect">
            <a:avLst/>
          </a:prstGeom>
          <a:noFill/>
          <a:ln>
            <a:noFill/>
          </a:ln>
        </p:spPr>
      </p:pic>
      <p:grpSp>
        <p:nvGrpSpPr>
          <p:cNvPr id="346" name="Google Shape;346;p28"/>
          <p:cNvGrpSpPr/>
          <p:nvPr/>
        </p:nvGrpSpPr>
        <p:grpSpPr>
          <a:xfrm>
            <a:off x="6107649" y="579625"/>
            <a:ext cx="3114861" cy="4409350"/>
            <a:chOff x="6107649" y="579625"/>
            <a:chExt cx="3114861" cy="4409350"/>
          </a:xfrm>
        </p:grpSpPr>
        <p:pic>
          <p:nvPicPr>
            <p:cNvPr id="347" name="Google Shape;347;p28"/>
            <p:cNvPicPr preferRelativeResize="0"/>
            <p:nvPr/>
          </p:nvPicPr>
          <p:blipFill>
            <a:blip r:embed="rId6"/>
            <a:stretch>
              <a:fillRect/>
            </a:stretch>
          </p:blipFill>
          <p:spPr>
            <a:xfrm>
              <a:off x="7886738" y="579625"/>
              <a:ext cx="1335771" cy="1344850"/>
            </a:xfrm>
            <a:prstGeom prst="rect">
              <a:avLst/>
            </a:prstGeom>
            <a:noFill/>
            <a:ln>
              <a:noFill/>
            </a:ln>
          </p:spPr>
        </p:pic>
        <p:pic>
          <p:nvPicPr>
            <p:cNvPr id="348" name="Google Shape;348;p28"/>
            <p:cNvPicPr preferRelativeResize="0"/>
            <p:nvPr/>
          </p:nvPicPr>
          <p:blipFill>
            <a:blip r:embed="rId7"/>
            <a:stretch>
              <a:fillRect/>
            </a:stretch>
          </p:blipFill>
          <p:spPr>
            <a:xfrm>
              <a:off x="6803666" y="804152"/>
              <a:ext cx="1443247" cy="1512100"/>
            </a:xfrm>
            <a:prstGeom prst="rect">
              <a:avLst/>
            </a:prstGeom>
            <a:noFill/>
            <a:ln>
              <a:noFill/>
            </a:ln>
          </p:spPr>
        </p:pic>
        <p:pic>
          <p:nvPicPr>
            <p:cNvPr id="349" name="Google Shape;349;p28"/>
            <p:cNvPicPr preferRelativeResize="0"/>
            <p:nvPr/>
          </p:nvPicPr>
          <p:blipFill>
            <a:blip r:embed="rId8"/>
            <a:stretch>
              <a:fillRect/>
            </a:stretch>
          </p:blipFill>
          <p:spPr>
            <a:xfrm>
              <a:off x="6747763" y="1509038"/>
              <a:ext cx="1983326" cy="1895965"/>
            </a:xfrm>
            <a:prstGeom prst="rect">
              <a:avLst/>
            </a:prstGeom>
            <a:noFill/>
            <a:ln>
              <a:noFill/>
            </a:ln>
          </p:spPr>
        </p:pic>
        <p:pic>
          <p:nvPicPr>
            <p:cNvPr id="350" name="Google Shape;350;p28"/>
            <p:cNvPicPr preferRelativeResize="0"/>
            <p:nvPr/>
          </p:nvPicPr>
          <p:blipFill>
            <a:blip r:embed="rId9"/>
            <a:stretch>
              <a:fillRect/>
            </a:stretch>
          </p:blipFill>
          <p:spPr>
            <a:xfrm>
              <a:off x="7886738" y="1717932"/>
              <a:ext cx="733800" cy="734900"/>
            </a:xfrm>
            <a:prstGeom prst="rect">
              <a:avLst/>
            </a:prstGeom>
            <a:noFill/>
            <a:ln>
              <a:noFill/>
            </a:ln>
          </p:spPr>
        </p:pic>
        <p:pic>
          <p:nvPicPr>
            <p:cNvPr id="351" name="Google Shape;351;p28"/>
            <p:cNvPicPr preferRelativeResize="0"/>
            <p:nvPr/>
          </p:nvPicPr>
          <p:blipFill>
            <a:blip r:embed="rId10"/>
            <a:stretch>
              <a:fillRect/>
            </a:stretch>
          </p:blipFill>
          <p:spPr>
            <a:xfrm>
              <a:off x="6107649" y="3350400"/>
              <a:ext cx="2209489" cy="1638575"/>
            </a:xfrm>
            <a:prstGeom prst="rect">
              <a:avLst/>
            </a:prstGeom>
            <a:noFill/>
            <a:ln>
              <a:noFill/>
            </a:ln>
          </p:spPr>
        </p:pic>
        <p:pic>
          <p:nvPicPr>
            <p:cNvPr id="352" name="Google Shape;352;p28"/>
            <p:cNvPicPr preferRelativeResize="0"/>
            <p:nvPr/>
          </p:nvPicPr>
          <p:blipFill>
            <a:blip r:embed="rId11"/>
            <a:stretch>
              <a:fillRect/>
            </a:stretch>
          </p:blipFill>
          <p:spPr>
            <a:xfrm>
              <a:off x="7144730" y="2520225"/>
              <a:ext cx="2077781" cy="1638575"/>
            </a:xfrm>
            <a:prstGeom prst="rect">
              <a:avLst/>
            </a:prstGeom>
            <a:noFill/>
            <a:ln>
              <a:noFill/>
            </a:ln>
          </p:spPr>
        </p:pic>
      </p:grpSp>
      <p:grpSp>
        <p:nvGrpSpPr>
          <p:cNvPr id="353" name="Google Shape;353;p28"/>
          <p:cNvGrpSpPr/>
          <p:nvPr/>
        </p:nvGrpSpPr>
        <p:grpSpPr>
          <a:xfrm>
            <a:off x="-728224" y="-500925"/>
            <a:ext cx="1888372" cy="2374712"/>
            <a:chOff x="3426476" y="2054750"/>
            <a:chExt cx="1888372" cy="2374712"/>
          </a:xfrm>
        </p:grpSpPr>
        <p:pic>
          <p:nvPicPr>
            <p:cNvPr id="354" name="Google Shape;354;p28"/>
            <p:cNvPicPr preferRelativeResize="0"/>
            <p:nvPr/>
          </p:nvPicPr>
          <p:blipFill>
            <a:blip r:embed="rId12"/>
            <a:stretch>
              <a:fillRect/>
            </a:stretch>
          </p:blipFill>
          <p:spPr>
            <a:xfrm>
              <a:off x="3757788" y="3189237"/>
              <a:ext cx="1334722" cy="1240225"/>
            </a:xfrm>
            <a:prstGeom prst="rect">
              <a:avLst/>
            </a:prstGeom>
            <a:noFill/>
            <a:ln>
              <a:noFill/>
            </a:ln>
          </p:spPr>
        </p:pic>
        <p:pic>
          <p:nvPicPr>
            <p:cNvPr id="355" name="Google Shape;355;p28"/>
            <p:cNvPicPr preferRelativeResize="0"/>
            <p:nvPr/>
          </p:nvPicPr>
          <p:blipFill>
            <a:blip r:embed="rId13"/>
            <a:stretch>
              <a:fillRect/>
            </a:stretch>
          </p:blipFill>
          <p:spPr>
            <a:xfrm>
              <a:off x="3980147" y="2283950"/>
              <a:ext cx="1334700" cy="1469054"/>
            </a:xfrm>
            <a:prstGeom prst="rect">
              <a:avLst/>
            </a:prstGeom>
            <a:noFill/>
            <a:ln>
              <a:noFill/>
            </a:ln>
          </p:spPr>
        </p:pic>
        <p:pic>
          <p:nvPicPr>
            <p:cNvPr id="356" name="Google Shape;356;p28"/>
            <p:cNvPicPr preferRelativeResize="0"/>
            <p:nvPr/>
          </p:nvPicPr>
          <p:blipFill>
            <a:blip r:embed="rId14"/>
            <a:stretch>
              <a:fillRect/>
            </a:stretch>
          </p:blipFill>
          <p:spPr>
            <a:xfrm rot="8847451" flipH="1">
              <a:off x="3805078" y="2215214"/>
              <a:ext cx="1101295" cy="1729046"/>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357" name="Shape 357"/>
        <p:cNvGrpSpPr/>
        <p:nvPr/>
      </p:nvGrpSpPr>
      <p:grpSpPr>
        <a:xfrm>
          <a:off x="0" y="0"/>
          <a:ext cx="0" cy="0"/>
          <a:chOff x="0" y="0"/>
          <a:chExt cx="0" cy="0"/>
        </a:xfrm>
      </p:grpSpPr>
      <p:sp>
        <p:nvSpPr>
          <p:cNvPr id="358" name="Google Shape;358;p29"/>
          <p:cNvSpPr/>
          <p:nvPr/>
        </p:nvSpPr>
        <p:spPr>
          <a:xfrm>
            <a:off x="2829600" y="-36000"/>
            <a:ext cx="6400800" cy="5220000"/>
          </a:xfrm>
          <a:custGeom>
            <a:avLst/>
            <a:gdLst/>
            <a:ahLst/>
            <a:cxnLst/>
            <a:rect l="l" t="t" r="r" b="b"/>
            <a:pathLst>
              <a:path w="256032" h="208800" extrusionOk="0">
                <a:moveTo>
                  <a:pt x="177696" y="1440"/>
                </a:moveTo>
                <a:lnTo>
                  <a:pt x="0" y="207648"/>
                </a:lnTo>
                <a:lnTo>
                  <a:pt x="256032" y="208800"/>
                </a:lnTo>
                <a:lnTo>
                  <a:pt x="254016" y="0"/>
                </a:lnTo>
                <a:close/>
              </a:path>
            </a:pathLst>
          </a:custGeom>
          <a:solidFill>
            <a:schemeClr val="lt2"/>
          </a:solidFill>
          <a:ln>
            <a:noFill/>
          </a:ln>
        </p:spPr>
      </p:sp>
      <p:pic>
        <p:nvPicPr>
          <p:cNvPr id="359" name="Google Shape;359;p29"/>
          <p:cNvPicPr preferRelativeResize="0"/>
          <p:nvPr/>
        </p:nvPicPr>
        <p:blipFill rotWithShape="1">
          <a:blip r:embed="rId2"/>
          <a:srcRect t="14581" r="76654"/>
          <a:stretch>
            <a:fillRect/>
          </a:stretch>
        </p:blipFill>
        <p:spPr>
          <a:xfrm>
            <a:off x="-74700" y="0"/>
            <a:ext cx="2152149" cy="5254574"/>
          </a:xfrm>
          <a:prstGeom prst="rect">
            <a:avLst/>
          </a:prstGeom>
          <a:noFill/>
          <a:ln>
            <a:noFill/>
          </a:ln>
        </p:spPr>
      </p:pic>
      <p:grpSp>
        <p:nvGrpSpPr>
          <p:cNvPr id="360" name="Google Shape;360;p29"/>
          <p:cNvGrpSpPr/>
          <p:nvPr/>
        </p:nvGrpSpPr>
        <p:grpSpPr>
          <a:xfrm rot="-1395871">
            <a:off x="4865967" y="632743"/>
            <a:ext cx="4578339" cy="4139428"/>
            <a:chOff x="2789228" y="3171906"/>
            <a:chExt cx="3895600" cy="3522141"/>
          </a:xfrm>
        </p:grpSpPr>
        <p:pic>
          <p:nvPicPr>
            <p:cNvPr id="361" name="Google Shape;361;p29"/>
            <p:cNvPicPr preferRelativeResize="0"/>
            <p:nvPr/>
          </p:nvPicPr>
          <p:blipFill>
            <a:blip r:embed="rId3"/>
            <a:stretch>
              <a:fillRect/>
            </a:stretch>
          </p:blipFill>
          <p:spPr>
            <a:xfrm rot="1782407">
              <a:off x="3937136" y="4178557"/>
              <a:ext cx="1993154" cy="1803473"/>
            </a:xfrm>
            <a:prstGeom prst="rect">
              <a:avLst/>
            </a:prstGeom>
            <a:noFill/>
            <a:ln>
              <a:noFill/>
            </a:ln>
          </p:spPr>
        </p:pic>
        <p:pic>
          <p:nvPicPr>
            <p:cNvPr id="362" name="Google Shape;362;p29"/>
            <p:cNvPicPr preferRelativeResize="0"/>
            <p:nvPr/>
          </p:nvPicPr>
          <p:blipFill>
            <a:blip r:embed="rId4"/>
            <a:stretch>
              <a:fillRect/>
            </a:stretch>
          </p:blipFill>
          <p:spPr>
            <a:xfrm>
              <a:off x="2908167" y="3171906"/>
              <a:ext cx="2313062" cy="2571750"/>
            </a:xfrm>
            <a:prstGeom prst="rect">
              <a:avLst/>
            </a:prstGeom>
            <a:noFill/>
            <a:ln>
              <a:noFill/>
            </a:ln>
          </p:spPr>
        </p:pic>
        <p:pic>
          <p:nvPicPr>
            <p:cNvPr id="363" name="Google Shape;363;p29"/>
            <p:cNvPicPr preferRelativeResize="0"/>
            <p:nvPr/>
          </p:nvPicPr>
          <p:blipFill>
            <a:blip r:embed="rId5"/>
            <a:stretch>
              <a:fillRect/>
            </a:stretch>
          </p:blipFill>
          <p:spPr>
            <a:xfrm>
              <a:off x="2789228" y="4643080"/>
              <a:ext cx="1520183" cy="1412301"/>
            </a:xfrm>
            <a:prstGeom prst="rect">
              <a:avLst/>
            </a:prstGeom>
            <a:noFill/>
            <a:ln>
              <a:noFill/>
            </a:ln>
          </p:spPr>
        </p:pic>
        <p:pic>
          <p:nvPicPr>
            <p:cNvPr id="364" name="Google Shape;364;p29"/>
            <p:cNvPicPr preferRelativeResize="0"/>
            <p:nvPr/>
          </p:nvPicPr>
          <p:blipFill>
            <a:blip r:embed="rId6"/>
            <a:stretch>
              <a:fillRect/>
            </a:stretch>
          </p:blipFill>
          <p:spPr>
            <a:xfrm>
              <a:off x="4718336" y="3333878"/>
              <a:ext cx="751475" cy="751495"/>
            </a:xfrm>
            <a:prstGeom prst="rect">
              <a:avLst/>
            </a:prstGeom>
            <a:noFill/>
            <a:ln>
              <a:noFill/>
            </a:ln>
          </p:spPr>
        </p:pic>
        <p:pic>
          <p:nvPicPr>
            <p:cNvPr id="365" name="Google Shape;365;p29"/>
            <p:cNvPicPr preferRelativeResize="0"/>
            <p:nvPr/>
          </p:nvPicPr>
          <p:blipFill>
            <a:blip r:embed="rId7"/>
            <a:stretch>
              <a:fillRect/>
            </a:stretch>
          </p:blipFill>
          <p:spPr>
            <a:xfrm>
              <a:off x="5713803" y="3856251"/>
              <a:ext cx="971025" cy="973051"/>
            </a:xfrm>
            <a:prstGeom prst="rect">
              <a:avLst/>
            </a:prstGeom>
            <a:noFill/>
            <a:ln>
              <a:noFill/>
            </a:ln>
          </p:spPr>
        </p:pic>
        <p:pic>
          <p:nvPicPr>
            <p:cNvPr id="366" name="Google Shape;366;p29"/>
            <p:cNvPicPr preferRelativeResize="0"/>
            <p:nvPr/>
          </p:nvPicPr>
          <p:blipFill>
            <a:blip r:embed="rId8"/>
            <a:stretch>
              <a:fillRect/>
            </a:stretch>
          </p:blipFill>
          <p:spPr>
            <a:xfrm rot="-1518153">
              <a:off x="3272855" y="4397664"/>
              <a:ext cx="1281076" cy="1775673"/>
            </a:xfrm>
            <a:prstGeom prst="rect">
              <a:avLst/>
            </a:prstGeom>
            <a:noFill/>
            <a:ln>
              <a:noFill/>
            </a:ln>
          </p:spPr>
        </p:pic>
        <p:pic>
          <p:nvPicPr>
            <p:cNvPr id="367" name="Google Shape;367;p29"/>
            <p:cNvPicPr preferRelativeResize="0"/>
            <p:nvPr/>
          </p:nvPicPr>
          <p:blipFill>
            <a:blip r:embed="rId9"/>
            <a:stretch>
              <a:fillRect/>
            </a:stretch>
          </p:blipFill>
          <p:spPr>
            <a:xfrm>
              <a:off x="4405512" y="5124334"/>
              <a:ext cx="1917076" cy="1569713"/>
            </a:xfrm>
            <a:prstGeom prst="rect">
              <a:avLst/>
            </a:prstGeom>
            <a:noFill/>
            <a:ln>
              <a:noFill/>
            </a:ln>
          </p:spPr>
        </p:pic>
        <p:pic>
          <p:nvPicPr>
            <p:cNvPr id="368" name="Google Shape;368;p29"/>
            <p:cNvPicPr preferRelativeResize="0"/>
            <p:nvPr/>
          </p:nvPicPr>
          <p:blipFill>
            <a:blip r:embed="rId10"/>
            <a:stretch>
              <a:fillRect/>
            </a:stretch>
          </p:blipFill>
          <p:spPr>
            <a:xfrm>
              <a:off x="3757740" y="3533031"/>
              <a:ext cx="1638535" cy="1803474"/>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369" name="Shape 369"/>
        <p:cNvGrpSpPr/>
        <p:nvPr/>
      </p:nvGrpSpPr>
      <p:grpSpPr>
        <a:xfrm>
          <a:off x="0" y="0"/>
          <a:ext cx="0" cy="0"/>
          <a:chOff x="0" y="0"/>
          <a:chExt cx="0" cy="0"/>
        </a:xfrm>
      </p:grpSpPr>
      <p:sp>
        <p:nvSpPr>
          <p:cNvPr id="370" name="Google Shape;370;p30"/>
          <p:cNvSpPr/>
          <p:nvPr/>
        </p:nvSpPr>
        <p:spPr>
          <a:xfrm>
            <a:off x="-51525" y="-158400"/>
            <a:ext cx="5991525" cy="5378400"/>
          </a:xfrm>
          <a:custGeom>
            <a:avLst/>
            <a:gdLst/>
            <a:ahLst/>
            <a:cxnLst/>
            <a:rect l="l" t="t" r="r" b="b"/>
            <a:pathLst>
              <a:path w="239661" h="215136" extrusionOk="0">
                <a:moveTo>
                  <a:pt x="0" y="116064"/>
                </a:moveTo>
                <a:lnTo>
                  <a:pt x="123" y="213610"/>
                </a:lnTo>
                <a:lnTo>
                  <a:pt x="239661" y="215136"/>
                </a:lnTo>
                <a:lnTo>
                  <a:pt x="621" y="0"/>
                </a:lnTo>
                <a:close/>
              </a:path>
            </a:pathLst>
          </a:custGeom>
          <a:solidFill>
            <a:schemeClr val="lt2"/>
          </a:solidFill>
          <a:ln>
            <a:noFill/>
          </a:ln>
        </p:spPr>
      </p:sp>
      <p:pic>
        <p:nvPicPr>
          <p:cNvPr id="371" name="Google Shape;371;p30"/>
          <p:cNvPicPr preferRelativeResize="0"/>
          <p:nvPr/>
        </p:nvPicPr>
        <p:blipFill rotWithShape="1">
          <a:blip r:embed="rId2"/>
          <a:srcRect l="65031" r="-346"/>
          <a:stretch>
            <a:fillRect/>
          </a:stretch>
        </p:blipFill>
        <p:spPr>
          <a:xfrm>
            <a:off x="6571146" y="0"/>
            <a:ext cx="2725248" cy="5143501"/>
          </a:xfrm>
          <a:prstGeom prst="rect">
            <a:avLst/>
          </a:prstGeom>
          <a:noFill/>
          <a:ln>
            <a:noFill/>
          </a:ln>
        </p:spPr>
      </p:pic>
      <p:grpSp>
        <p:nvGrpSpPr>
          <p:cNvPr id="372" name="Google Shape;372;p30"/>
          <p:cNvGrpSpPr/>
          <p:nvPr/>
        </p:nvGrpSpPr>
        <p:grpSpPr>
          <a:xfrm>
            <a:off x="-51522" y="-330326"/>
            <a:ext cx="2252416" cy="2484510"/>
            <a:chOff x="-316322" y="-935126"/>
            <a:chExt cx="2252416" cy="2484510"/>
          </a:xfrm>
        </p:grpSpPr>
        <p:pic>
          <p:nvPicPr>
            <p:cNvPr id="373" name="Google Shape;373;p30"/>
            <p:cNvPicPr preferRelativeResize="0"/>
            <p:nvPr/>
          </p:nvPicPr>
          <p:blipFill>
            <a:blip r:embed="rId3"/>
            <a:stretch>
              <a:fillRect/>
            </a:stretch>
          </p:blipFill>
          <p:spPr>
            <a:xfrm rot="-1952571" flipH="1">
              <a:off x="142524" y="-740644"/>
              <a:ext cx="1334724" cy="2095545"/>
            </a:xfrm>
            <a:prstGeom prst="rect">
              <a:avLst/>
            </a:prstGeom>
            <a:noFill/>
            <a:ln>
              <a:noFill/>
            </a:ln>
          </p:spPr>
        </p:pic>
        <p:pic>
          <p:nvPicPr>
            <p:cNvPr id="374" name="Google Shape;374;p30"/>
            <p:cNvPicPr preferRelativeResize="0"/>
            <p:nvPr/>
          </p:nvPicPr>
          <p:blipFill>
            <a:blip r:embed="rId4"/>
            <a:stretch>
              <a:fillRect/>
            </a:stretch>
          </p:blipFill>
          <p:spPr>
            <a:xfrm>
              <a:off x="-51551" y="256325"/>
              <a:ext cx="713700" cy="713700"/>
            </a:xfrm>
            <a:prstGeom prst="rect">
              <a:avLst/>
            </a:prstGeom>
            <a:noFill/>
            <a:ln>
              <a:noFill/>
            </a:ln>
          </p:spPr>
        </p:pic>
      </p:grpSp>
      <p:grpSp>
        <p:nvGrpSpPr>
          <p:cNvPr id="375" name="Google Shape;375;p30"/>
          <p:cNvGrpSpPr/>
          <p:nvPr/>
        </p:nvGrpSpPr>
        <p:grpSpPr>
          <a:xfrm>
            <a:off x="-248703" y="1367999"/>
            <a:ext cx="3529422" cy="3626373"/>
            <a:chOff x="3683397" y="1750725"/>
            <a:chExt cx="3139218" cy="3225450"/>
          </a:xfrm>
        </p:grpSpPr>
        <p:pic>
          <p:nvPicPr>
            <p:cNvPr id="376" name="Google Shape;376;p30"/>
            <p:cNvPicPr preferRelativeResize="0"/>
            <p:nvPr/>
          </p:nvPicPr>
          <p:blipFill>
            <a:blip r:embed="rId5"/>
            <a:stretch>
              <a:fillRect/>
            </a:stretch>
          </p:blipFill>
          <p:spPr>
            <a:xfrm flipH="1">
              <a:off x="4518127" y="3220225"/>
              <a:ext cx="2304488" cy="1685025"/>
            </a:xfrm>
            <a:prstGeom prst="rect">
              <a:avLst/>
            </a:prstGeom>
            <a:noFill/>
            <a:ln>
              <a:noFill/>
            </a:ln>
          </p:spPr>
        </p:pic>
        <p:pic>
          <p:nvPicPr>
            <p:cNvPr id="377" name="Google Shape;377;p30"/>
            <p:cNvPicPr preferRelativeResize="0"/>
            <p:nvPr/>
          </p:nvPicPr>
          <p:blipFill>
            <a:blip r:embed="rId6"/>
            <a:stretch>
              <a:fillRect/>
            </a:stretch>
          </p:blipFill>
          <p:spPr>
            <a:xfrm flipH="1">
              <a:off x="4952975" y="3613525"/>
              <a:ext cx="1359824" cy="1362650"/>
            </a:xfrm>
            <a:prstGeom prst="rect">
              <a:avLst/>
            </a:prstGeom>
            <a:noFill/>
            <a:ln>
              <a:noFill/>
            </a:ln>
          </p:spPr>
        </p:pic>
        <p:pic>
          <p:nvPicPr>
            <p:cNvPr id="378" name="Google Shape;378;p30"/>
            <p:cNvPicPr preferRelativeResize="0"/>
            <p:nvPr/>
          </p:nvPicPr>
          <p:blipFill>
            <a:blip r:embed="rId7"/>
            <a:stretch>
              <a:fillRect/>
            </a:stretch>
          </p:blipFill>
          <p:spPr>
            <a:xfrm>
              <a:off x="3729300" y="1750725"/>
              <a:ext cx="2313062" cy="2571750"/>
            </a:xfrm>
            <a:prstGeom prst="rect">
              <a:avLst/>
            </a:prstGeom>
            <a:noFill/>
            <a:ln>
              <a:noFill/>
            </a:ln>
          </p:spPr>
        </p:pic>
        <p:pic>
          <p:nvPicPr>
            <p:cNvPr id="379" name="Google Shape;379;p30"/>
            <p:cNvPicPr preferRelativeResize="0"/>
            <p:nvPr/>
          </p:nvPicPr>
          <p:blipFill>
            <a:blip r:embed="rId8"/>
            <a:stretch>
              <a:fillRect/>
            </a:stretch>
          </p:blipFill>
          <p:spPr>
            <a:xfrm flipH="1">
              <a:off x="4415050" y="2304709"/>
              <a:ext cx="1855401" cy="1723728"/>
            </a:xfrm>
            <a:prstGeom prst="rect">
              <a:avLst/>
            </a:prstGeom>
            <a:noFill/>
            <a:ln>
              <a:noFill/>
            </a:ln>
          </p:spPr>
        </p:pic>
        <p:pic>
          <p:nvPicPr>
            <p:cNvPr id="380" name="Google Shape;380;p30"/>
            <p:cNvPicPr preferRelativeResize="0"/>
            <p:nvPr/>
          </p:nvPicPr>
          <p:blipFill>
            <a:blip r:embed="rId9"/>
            <a:stretch>
              <a:fillRect/>
            </a:stretch>
          </p:blipFill>
          <p:spPr>
            <a:xfrm rot="10242693">
              <a:off x="3834069" y="2269112"/>
              <a:ext cx="1430785" cy="198319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7" name="Shape 37"/>
        <p:cNvGrpSpPr/>
        <p:nvPr/>
      </p:nvGrpSpPr>
      <p:grpSpPr>
        <a:xfrm>
          <a:off x="0" y="0"/>
          <a:ext cx="0" cy="0"/>
          <a:chOff x="0" y="0"/>
          <a:chExt cx="0" cy="0"/>
        </a:xfrm>
      </p:grpSpPr>
      <p:sp>
        <p:nvSpPr>
          <p:cNvPr id="38" name="Google Shape;38;p4"/>
          <p:cNvSpPr txBox="1"/>
          <p:nvPr>
            <p:ph type="body" idx="1"/>
          </p:nvPr>
        </p:nvSpPr>
        <p:spPr>
          <a:xfrm>
            <a:off x="720000" y="1152475"/>
            <a:ext cx="6231600" cy="3450900"/>
          </a:xfrm>
          <a:prstGeom prst="rect">
            <a:avLst/>
          </a:prstGeom>
        </p:spPr>
        <p:txBody>
          <a:bodyPr spcFirstLastPara="1" wrap="square" lIns="91425" tIns="91425" rIns="91425" bIns="91425" anchor="t" anchorCtr="0">
            <a:noAutofit/>
          </a:bodyPr>
          <a:lstStyle>
            <a:lvl1pPr marL="457200" lvl="0" indent="-301625">
              <a:spcBef>
                <a:spcPts val="0"/>
              </a:spcBef>
              <a:spcAft>
                <a:spcPts val="0"/>
              </a:spcAft>
              <a:buClr>
                <a:schemeClr val="accent5"/>
              </a:buClr>
              <a:buSzPts val="1150"/>
              <a:buFont typeface="Poppins Light"/>
              <a:buAutoNum type="arabicPeriod"/>
              <a:defRPr sz="10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p:txBody>
      </p:sp>
      <p:sp>
        <p:nvSpPr>
          <p:cNvPr id="39" name="Google Shape;39;p4"/>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40" name="Google Shape;40;p4"/>
          <p:cNvGrpSpPr/>
          <p:nvPr/>
        </p:nvGrpSpPr>
        <p:grpSpPr>
          <a:xfrm>
            <a:off x="6833300" y="-410200"/>
            <a:ext cx="2804875" cy="6098500"/>
            <a:chOff x="6833300" y="-410200"/>
            <a:chExt cx="2804875" cy="6098500"/>
          </a:xfrm>
        </p:grpSpPr>
        <p:pic>
          <p:nvPicPr>
            <p:cNvPr id="41" name="Google Shape;41;p4"/>
            <p:cNvPicPr preferRelativeResize="0"/>
            <p:nvPr/>
          </p:nvPicPr>
          <p:blipFill rotWithShape="1">
            <a:blip r:embed="rId2"/>
            <a:srcRect l="24637" t="25568" r="17974" b="33749"/>
            <a:stretch>
              <a:fillRect/>
            </a:stretch>
          </p:blipFill>
          <p:spPr>
            <a:xfrm>
              <a:off x="7145064" y="2007475"/>
              <a:ext cx="2493111" cy="1862625"/>
            </a:xfrm>
            <a:prstGeom prst="rect">
              <a:avLst/>
            </a:prstGeom>
            <a:noFill/>
            <a:ln>
              <a:noFill/>
            </a:ln>
          </p:spPr>
        </p:pic>
        <p:pic>
          <p:nvPicPr>
            <p:cNvPr id="42" name="Google Shape;42;p4"/>
            <p:cNvPicPr preferRelativeResize="0"/>
            <p:nvPr/>
          </p:nvPicPr>
          <p:blipFill>
            <a:blip r:embed="rId3"/>
            <a:stretch>
              <a:fillRect/>
            </a:stretch>
          </p:blipFill>
          <p:spPr>
            <a:xfrm>
              <a:off x="7266675" y="3825675"/>
              <a:ext cx="1471351" cy="1862625"/>
            </a:xfrm>
            <a:prstGeom prst="rect">
              <a:avLst/>
            </a:prstGeom>
            <a:noFill/>
            <a:ln>
              <a:noFill/>
            </a:ln>
          </p:spPr>
        </p:pic>
        <p:pic>
          <p:nvPicPr>
            <p:cNvPr id="43" name="Google Shape;43;p4"/>
            <p:cNvPicPr preferRelativeResize="0"/>
            <p:nvPr/>
          </p:nvPicPr>
          <p:blipFill>
            <a:blip r:embed="rId4"/>
            <a:stretch>
              <a:fillRect/>
            </a:stretch>
          </p:blipFill>
          <p:spPr>
            <a:xfrm>
              <a:off x="7145073" y="356824"/>
              <a:ext cx="2337199" cy="2613600"/>
            </a:xfrm>
            <a:prstGeom prst="rect">
              <a:avLst/>
            </a:prstGeom>
            <a:noFill/>
            <a:ln>
              <a:noFill/>
            </a:ln>
          </p:spPr>
        </p:pic>
        <p:pic>
          <p:nvPicPr>
            <p:cNvPr id="44" name="Google Shape;44;p4"/>
            <p:cNvPicPr preferRelativeResize="0"/>
            <p:nvPr/>
          </p:nvPicPr>
          <p:blipFill>
            <a:blip r:embed="rId5"/>
            <a:stretch>
              <a:fillRect/>
            </a:stretch>
          </p:blipFill>
          <p:spPr>
            <a:xfrm>
              <a:off x="7223025" y="2267806"/>
              <a:ext cx="2337199" cy="1913694"/>
            </a:xfrm>
            <a:prstGeom prst="rect">
              <a:avLst/>
            </a:prstGeom>
            <a:noFill/>
            <a:ln>
              <a:noFill/>
            </a:ln>
          </p:spPr>
        </p:pic>
        <p:pic>
          <p:nvPicPr>
            <p:cNvPr id="45" name="Google Shape;45;p4"/>
            <p:cNvPicPr preferRelativeResize="0"/>
            <p:nvPr/>
          </p:nvPicPr>
          <p:blipFill>
            <a:blip r:embed="rId6"/>
            <a:stretch>
              <a:fillRect/>
            </a:stretch>
          </p:blipFill>
          <p:spPr>
            <a:xfrm>
              <a:off x="8035549" y="1317837"/>
              <a:ext cx="961525" cy="2507826"/>
            </a:xfrm>
            <a:prstGeom prst="rect">
              <a:avLst/>
            </a:prstGeom>
            <a:noFill/>
            <a:ln>
              <a:noFill/>
            </a:ln>
          </p:spPr>
        </p:pic>
        <p:pic>
          <p:nvPicPr>
            <p:cNvPr id="46" name="Google Shape;46;p4"/>
            <p:cNvPicPr preferRelativeResize="0"/>
            <p:nvPr/>
          </p:nvPicPr>
          <p:blipFill>
            <a:blip r:embed="rId7"/>
            <a:stretch>
              <a:fillRect/>
            </a:stretch>
          </p:blipFill>
          <p:spPr>
            <a:xfrm>
              <a:off x="7342200" y="1208250"/>
              <a:ext cx="1203918" cy="1208275"/>
            </a:xfrm>
            <a:prstGeom prst="rect">
              <a:avLst/>
            </a:prstGeom>
            <a:noFill/>
            <a:ln>
              <a:noFill/>
            </a:ln>
          </p:spPr>
        </p:pic>
        <p:pic>
          <p:nvPicPr>
            <p:cNvPr id="47" name="Google Shape;47;p4"/>
            <p:cNvPicPr preferRelativeResize="0"/>
            <p:nvPr/>
          </p:nvPicPr>
          <p:blipFill>
            <a:blip r:embed="rId8"/>
            <a:stretch>
              <a:fillRect/>
            </a:stretch>
          </p:blipFill>
          <p:spPr>
            <a:xfrm>
              <a:off x="6833300" y="-410200"/>
              <a:ext cx="2053675" cy="2053675"/>
            </a:xfrm>
            <a:prstGeom prst="rect">
              <a:avLst/>
            </a:prstGeom>
            <a:noFill/>
            <a:ln>
              <a:noFill/>
            </a:ln>
          </p:spPr>
        </p:pic>
        <p:pic>
          <p:nvPicPr>
            <p:cNvPr id="48" name="Google Shape;48;p4"/>
            <p:cNvPicPr preferRelativeResize="0"/>
            <p:nvPr/>
          </p:nvPicPr>
          <p:blipFill>
            <a:blip r:embed="rId9"/>
            <a:stretch>
              <a:fillRect/>
            </a:stretch>
          </p:blipFill>
          <p:spPr>
            <a:xfrm>
              <a:off x="8376975" y="3825675"/>
              <a:ext cx="620100" cy="620125"/>
            </a:xfrm>
            <a:prstGeom prst="rect">
              <a:avLst/>
            </a:prstGeom>
            <a:noFill/>
            <a:ln>
              <a:noFill/>
            </a:ln>
          </p:spPr>
        </p:pic>
      </p:grpSp>
      <p:pic>
        <p:nvPicPr>
          <p:cNvPr id="49" name="Google Shape;49;p4"/>
          <p:cNvPicPr preferRelativeResize="0"/>
          <p:nvPr/>
        </p:nvPicPr>
        <p:blipFill rotWithShape="1">
          <a:blip r:embed="rId10"/>
          <a:srcRect l="88035"/>
          <a:stretch>
            <a:fillRect/>
          </a:stretch>
        </p:blipFill>
        <p:spPr>
          <a:xfrm>
            <a:off x="1" y="0"/>
            <a:ext cx="922225"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381" name="Shape 381"/>
        <p:cNvGrpSpPr/>
        <p:nvPr/>
      </p:nvGrpSpPr>
      <p:grpSpPr>
        <a:xfrm>
          <a:off x="0" y="0"/>
          <a:ext cx="0" cy="0"/>
          <a:chOff x="0" y="0"/>
          <a:chExt cx="0" cy="0"/>
        </a:xfrm>
      </p:grpSpPr>
      <p:sp>
        <p:nvSpPr>
          <p:cNvPr id="382" name="Google Shape;382;p31"/>
          <p:cNvSpPr/>
          <p:nvPr/>
        </p:nvSpPr>
        <p:spPr>
          <a:xfrm>
            <a:off x="4593600" y="-86400"/>
            <a:ext cx="4597925" cy="5268250"/>
          </a:xfrm>
          <a:custGeom>
            <a:avLst/>
            <a:gdLst/>
            <a:ahLst/>
            <a:cxnLst/>
            <a:rect l="l" t="t" r="r" b="b"/>
            <a:pathLst>
              <a:path w="183917" h="210730" extrusionOk="0">
                <a:moveTo>
                  <a:pt x="183917" y="1538"/>
                </a:moveTo>
                <a:lnTo>
                  <a:pt x="183917" y="210730"/>
                </a:lnTo>
                <a:lnTo>
                  <a:pt x="0" y="210240"/>
                </a:lnTo>
                <a:lnTo>
                  <a:pt x="103115" y="0"/>
                </a:lnTo>
                <a:close/>
              </a:path>
            </a:pathLst>
          </a:custGeom>
          <a:solidFill>
            <a:schemeClr val="lt2"/>
          </a:solidFill>
          <a:ln>
            <a:noFill/>
          </a:ln>
        </p:spPr>
      </p:sp>
      <p:pic>
        <p:nvPicPr>
          <p:cNvPr id="383" name="Google Shape;383;p31"/>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grpSp>
        <p:nvGrpSpPr>
          <p:cNvPr id="384" name="Google Shape;384;p31"/>
          <p:cNvGrpSpPr/>
          <p:nvPr/>
        </p:nvGrpSpPr>
        <p:grpSpPr>
          <a:xfrm flipH="1">
            <a:off x="5435750" y="158994"/>
            <a:ext cx="4288551" cy="4730206"/>
            <a:chOff x="3653100" y="245969"/>
            <a:chExt cx="4288551" cy="4730206"/>
          </a:xfrm>
        </p:grpSpPr>
        <p:pic>
          <p:nvPicPr>
            <p:cNvPr id="385" name="Google Shape;385;p31"/>
            <p:cNvPicPr preferRelativeResize="0"/>
            <p:nvPr/>
          </p:nvPicPr>
          <p:blipFill>
            <a:blip r:embed="rId3"/>
            <a:stretch>
              <a:fillRect/>
            </a:stretch>
          </p:blipFill>
          <p:spPr>
            <a:xfrm flipH="1">
              <a:off x="4518127" y="3220225"/>
              <a:ext cx="2304488" cy="1685025"/>
            </a:xfrm>
            <a:prstGeom prst="rect">
              <a:avLst/>
            </a:prstGeom>
            <a:noFill/>
            <a:ln>
              <a:noFill/>
            </a:ln>
          </p:spPr>
        </p:pic>
        <p:pic>
          <p:nvPicPr>
            <p:cNvPr id="386" name="Google Shape;386;p31"/>
            <p:cNvPicPr preferRelativeResize="0"/>
            <p:nvPr/>
          </p:nvPicPr>
          <p:blipFill>
            <a:blip r:embed="rId4"/>
            <a:stretch>
              <a:fillRect/>
            </a:stretch>
          </p:blipFill>
          <p:spPr>
            <a:xfrm flipH="1">
              <a:off x="4952975" y="3613525"/>
              <a:ext cx="1359824" cy="1362650"/>
            </a:xfrm>
            <a:prstGeom prst="rect">
              <a:avLst/>
            </a:prstGeom>
            <a:noFill/>
            <a:ln>
              <a:noFill/>
            </a:ln>
          </p:spPr>
        </p:pic>
        <p:pic>
          <p:nvPicPr>
            <p:cNvPr id="387" name="Google Shape;387;p31"/>
            <p:cNvPicPr preferRelativeResize="0"/>
            <p:nvPr/>
          </p:nvPicPr>
          <p:blipFill>
            <a:blip r:embed="rId5"/>
            <a:stretch>
              <a:fillRect/>
            </a:stretch>
          </p:blipFill>
          <p:spPr>
            <a:xfrm flipH="1">
              <a:off x="3653100" y="1522125"/>
              <a:ext cx="2313062" cy="2571750"/>
            </a:xfrm>
            <a:prstGeom prst="rect">
              <a:avLst/>
            </a:prstGeom>
            <a:noFill/>
            <a:ln>
              <a:noFill/>
            </a:ln>
          </p:spPr>
        </p:pic>
        <p:pic>
          <p:nvPicPr>
            <p:cNvPr id="388" name="Google Shape;388;p31"/>
            <p:cNvPicPr preferRelativeResize="0"/>
            <p:nvPr/>
          </p:nvPicPr>
          <p:blipFill>
            <a:blip r:embed="rId6"/>
            <a:stretch>
              <a:fillRect/>
            </a:stretch>
          </p:blipFill>
          <p:spPr>
            <a:xfrm flipH="1">
              <a:off x="4719850" y="1390309"/>
              <a:ext cx="1855401" cy="1723728"/>
            </a:xfrm>
            <a:prstGeom prst="rect">
              <a:avLst/>
            </a:prstGeom>
            <a:noFill/>
            <a:ln>
              <a:noFill/>
            </a:ln>
          </p:spPr>
        </p:pic>
        <p:pic>
          <p:nvPicPr>
            <p:cNvPr id="389" name="Google Shape;389;p31"/>
            <p:cNvPicPr preferRelativeResize="0"/>
            <p:nvPr/>
          </p:nvPicPr>
          <p:blipFill>
            <a:blip r:embed="rId7"/>
            <a:stretch>
              <a:fillRect/>
            </a:stretch>
          </p:blipFill>
          <p:spPr>
            <a:xfrm flipH="1">
              <a:off x="5216400" y="539995"/>
              <a:ext cx="2725251" cy="2152405"/>
            </a:xfrm>
            <a:prstGeom prst="rect">
              <a:avLst/>
            </a:prstGeom>
            <a:noFill/>
            <a:ln>
              <a:noFill/>
            </a:ln>
          </p:spPr>
        </p:pic>
        <p:pic>
          <p:nvPicPr>
            <p:cNvPr id="390" name="Google Shape;390;p31"/>
            <p:cNvPicPr preferRelativeResize="0"/>
            <p:nvPr/>
          </p:nvPicPr>
          <p:blipFill>
            <a:blip r:embed="rId8"/>
            <a:stretch>
              <a:fillRect/>
            </a:stretch>
          </p:blipFill>
          <p:spPr>
            <a:xfrm rot="3" flipH="1">
              <a:off x="4186753" y="245970"/>
              <a:ext cx="2122545" cy="1685035"/>
            </a:xfrm>
            <a:prstGeom prst="rect">
              <a:avLst/>
            </a:prstGeom>
            <a:noFill/>
            <a:ln>
              <a:noFill/>
            </a:ln>
          </p:spPr>
        </p:pic>
        <p:pic>
          <p:nvPicPr>
            <p:cNvPr id="391" name="Google Shape;391;p31"/>
            <p:cNvPicPr preferRelativeResize="0"/>
            <p:nvPr/>
          </p:nvPicPr>
          <p:blipFill>
            <a:blip r:embed="rId9"/>
            <a:stretch>
              <a:fillRect/>
            </a:stretch>
          </p:blipFill>
          <p:spPr>
            <a:xfrm rot="10242693">
              <a:off x="5322919" y="1667125"/>
              <a:ext cx="1430785" cy="1983199"/>
            </a:xfrm>
            <a:prstGeom prst="rect">
              <a:avLst/>
            </a:prstGeom>
            <a:noFill/>
            <a:ln>
              <a:noFill/>
            </a:ln>
          </p:spPr>
        </p:pic>
        <p:pic>
          <p:nvPicPr>
            <p:cNvPr id="392" name="Google Shape;392;p31"/>
            <p:cNvPicPr preferRelativeResize="0"/>
            <p:nvPr/>
          </p:nvPicPr>
          <p:blipFill>
            <a:blip r:embed="rId10"/>
            <a:stretch>
              <a:fillRect/>
            </a:stretch>
          </p:blipFill>
          <p:spPr>
            <a:xfrm flipH="1">
              <a:off x="6591275" y="3114025"/>
              <a:ext cx="969000" cy="969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0" name="Shape 50"/>
        <p:cNvGrpSpPr/>
        <p:nvPr/>
      </p:nvGrpSpPr>
      <p:grpSpPr>
        <a:xfrm>
          <a:off x="0" y="0"/>
          <a:ext cx="0" cy="0"/>
          <a:chOff x="0" y="0"/>
          <a:chExt cx="0" cy="0"/>
        </a:xfrm>
      </p:grpSpPr>
      <p:sp>
        <p:nvSpPr>
          <p:cNvPr id="51" name="Google Shape;51;p5"/>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 name="Google Shape;52;p5"/>
          <p:cNvSpPr txBox="1"/>
          <p:nvPr>
            <p:ph type="subTitle" idx="1"/>
          </p:nvPr>
        </p:nvSpPr>
        <p:spPr>
          <a:xfrm>
            <a:off x="722979" y="1882765"/>
            <a:ext cx="23814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3" name="Google Shape;53;p5"/>
          <p:cNvSpPr txBox="1"/>
          <p:nvPr>
            <p:ph type="subTitle" idx="2"/>
          </p:nvPr>
        </p:nvSpPr>
        <p:spPr>
          <a:xfrm>
            <a:off x="6039154" y="3393711"/>
            <a:ext cx="23814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 name="Google Shape;54;p5"/>
          <p:cNvSpPr txBox="1"/>
          <p:nvPr>
            <p:ph type="subTitle" idx="3"/>
          </p:nvPr>
        </p:nvSpPr>
        <p:spPr>
          <a:xfrm>
            <a:off x="722979" y="1525517"/>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Arial" panose="020B0604020202020204"/>
              <a:buNone/>
              <a:defRPr sz="2000">
                <a:solidFill>
                  <a:schemeClr val="accent5"/>
                </a:solidFill>
                <a:latin typeface="Bayon"/>
                <a:ea typeface="Bayon"/>
                <a:cs typeface="Bayon"/>
                <a:sym typeface="Bayon"/>
              </a:defRPr>
            </a:lvl1pPr>
            <a:lvl2pPr lvl="1"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5"/>
          <p:cNvSpPr txBox="1"/>
          <p:nvPr>
            <p:ph type="subTitle" idx="4"/>
          </p:nvPr>
        </p:nvSpPr>
        <p:spPr>
          <a:xfrm>
            <a:off x="6039154" y="3036463"/>
            <a:ext cx="2381400" cy="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000"/>
              <a:buFont typeface="Arial" panose="020B0604020202020204"/>
              <a:buNone/>
              <a:defRPr sz="2000">
                <a:solidFill>
                  <a:schemeClr val="accent5"/>
                </a:solidFill>
                <a:latin typeface="Bayon"/>
                <a:ea typeface="Bayon"/>
                <a:cs typeface="Bayon"/>
                <a:sym typeface="Bayon"/>
              </a:defRPr>
            </a:lvl1pPr>
            <a:lvl2pPr lvl="1"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2pPr>
            <a:lvl3pPr lvl="2"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3pPr>
            <a:lvl4pPr lvl="3"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4pPr>
            <a:lvl5pPr lvl="4"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5pPr>
            <a:lvl6pPr lvl="5"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6pPr>
            <a:lvl7pPr lvl="6"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7pPr>
            <a:lvl8pPr lvl="7"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8pPr>
            <a:lvl9pPr lvl="8" algn="ctr" rtl="0">
              <a:lnSpc>
                <a:spcPct val="100000"/>
              </a:lnSpc>
              <a:spcBef>
                <a:spcPts val="0"/>
              </a:spcBef>
              <a:spcAft>
                <a:spcPts val="0"/>
              </a:spcAft>
              <a:buClr>
                <a:schemeClr val="accent2"/>
              </a:buClr>
              <a:buSzPts val="2000"/>
              <a:buFont typeface="Arial" panose="020B0604020202020204"/>
              <a:buNone/>
              <a:defRPr sz="2000">
                <a:solidFill>
                  <a:schemeClr val="accent2"/>
                </a:solidFill>
                <a:latin typeface="Arial" panose="020B0604020202020204"/>
                <a:ea typeface="Arial" panose="020B0604020202020204"/>
                <a:cs typeface="Arial" panose="020B0604020202020204"/>
                <a:sym typeface="Arial" panose="020B0604020202020204"/>
              </a:defRPr>
            </a:lvl9pPr>
          </a:lstStyle>
          <a:p/>
        </p:txBody>
      </p:sp>
      <p:sp>
        <p:nvSpPr>
          <p:cNvPr id="56" name="Google Shape;56;p5"/>
          <p:cNvSpPr/>
          <p:nvPr/>
        </p:nvSpPr>
        <p:spPr>
          <a:xfrm flipH="1">
            <a:off x="1373100" y="937375"/>
            <a:ext cx="7770900" cy="422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7" name="Google Shape;57;p5"/>
          <p:cNvPicPr preferRelativeResize="0"/>
          <p:nvPr/>
        </p:nvPicPr>
        <p:blipFill rotWithShape="1">
          <a:blip r:embed="rId2"/>
          <a:srcRect t="17430"/>
          <a:stretch>
            <a:fillRect/>
          </a:stretch>
        </p:blipFill>
        <p:spPr>
          <a:xfrm>
            <a:off x="0" y="0"/>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8" name="Shape 58"/>
        <p:cNvGrpSpPr/>
        <p:nvPr/>
      </p:nvGrpSpPr>
      <p:grpSpPr>
        <a:xfrm>
          <a:off x="0" y="0"/>
          <a:ext cx="0" cy="0"/>
          <a:chOff x="0" y="0"/>
          <a:chExt cx="0" cy="0"/>
        </a:xfrm>
      </p:grpSpPr>
      <p:sp>
        <p:nvSpPr>
          <p:cNvPr id="59" name="Google Shape;59;p6"/>
          <p:cNvSpPr/>
          <p:nvPr/>
        </p:nvSpPr>
        <p:spPr>
          <a:xfrm rot="10800000" flipH="1">
            <a:off x="0" y="-125"/>
            <a:ext cx="4536000" cy="2098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 name="Google Shape;60;p6"/>
          <p:cNvGrpSpPr/>
          <p:nvPr/>
        </p:nvGrpSpPr>
        <p:grpSpPr>
          <a:xfrm>
            <a:off x="-268800" y="-468592"/>
            <a:ext cx="2842737" cy="2421799"/>
            <a:chOff x="-268800" y="-468592"/>
            <a:chExt cx="2842737" cy="2421799"/>
          </a:xfrm>
        </p:grpSpPr>
        <p:pic>
          <p:nvPicPr>
            <p:cNvPr id="61" name="Google Shape;61;p6"/>
            <p:cNvPicPr preferRelativeResize="0"/>
            <p:nvPr/>
          </p:nvPicPr>
          <p:blipFill>
            <a:blip r:embed="rId2"/>
            <a:stretch>
              <a:fillRect/>
            </a:stretch>
          </p:blipFill>
          <p:spPr>
            <a:xfrm>
              <a:off x="-268800" y="189175"/>
              <a:ext cx="1851124" cy="1764032"/>
            </a:xfrm>
            <a:prstGeom prst="rect">
              <a:avLst/>
            </a:prstGeom>
            <a:noFill/>
            <a:ln>
              <a:noFill/>
            </a:ln>
          </p:spPr>
        </p:pic>
        <p:pic>
          <p:nvPicPr>
            <p:cNvPr id="62" name="Google Shape;62;p6"/>
            <p:cNvPicPr preferRelativeResize="0"/>
            <p:nvPr/>
          </p:nvPicPr>
          <p:blipFill>
            <a:blip r:embed="rId3"/>
            <a:stretch>
              <a:fillRect/>
            </a:stretch>
          </p:blipFill>
          <p:spPr>
            <a:xfrm>
              <a:off x="722812" y="-468592"/>
              <a:ext cx="1851125" cy="1880642"/>
            </a:xfrm>
            <a:prstGeom prst="rect">
              <a:avLst/>
            </a:prstGeom>
            <a:noFill/>
            <a:ln>
              <a:noFill/>
            </a:ln>
          </p:spPr>
        </p:pic>
        <p:pic>
          <p:nvPicPr>
            <p:cNvPr id="63" name="Google Shape;63;p6"/>
            <p:cNvPicPr preferRelativeResize="0"/>
            <p:nvPr/>
          </p:nvPicPr>
          <p:blipFill>
            <a:blip r:embed="rId4"/>
            <a:stretch>
              <a:fillRect/>
            </a:stretch>
          </p:blipFill>
          <p:spPr>
            <a:xfrm rot="1262285">
              <a:off x="113237" y="-126287"/>
              <a:ext cx="1213532" cy="1905278"/>
            </a:xfrm>
            <a:prstGeom prst="rect">
              <a:avLst/>
            </a:prstGeom>
            <a:noFill/>
            <a:ln>
              <a:noFill/>
            </a:ln>
          </p:spPr>
        </p:pic>
      </p:grpSp>
      <p:sp>
        <p:nvSpPr>
          <p:cNvPr id="64" name="Google Shape;64;p6"/>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65" name="Google Shape;65;p6"/>
          <p:cNvPicPr preferRelativeResize="0"/>
          <p:nvPr/>
        </p:nvPicPr>
        <p:blipFill rotWithShape="1">
          <a:blip r:embed="rId5"/>
          <a:srcRect l="85430" r="1099"/>
          <a:stretch>
            <a:fillRect/>
          </a:stretch>
        </p:blipFill>
        <p:spPr>
          <a:xfrm flipH="1">
            <a:off x="-2" y="0"/>
            <a:ext cx="1038227"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6" name="Shape 66"/>
        <p:cNvGrpSpPr/>
        <p:nvPr/>
      </p:nvGrpSpPr>
      <p:grpSpPr>
        <a:xfrm>
          <a:off x="0" y="0"/>
          <a:ext cx="0" cy="0"/>
          <a:chOff x="0" y="0"/>
          <a:chExt cx="0" cy="0"/>
        </a:xfrm>
      </p:grpSpPr>
      <p:sp>
        <p:nvSpPr>
          <p:cNvPr id="67" name="Google Shape;67;p7"/>
          <p:cNvSpPr txBox="1"/>
          <p:nvPr>
            <p:ph type="title"/>
          </p:nvPr>
        </p:nvSpPr>
        <p:spPr>
          <a:xfrm>
            <a:off x="4379800" y="1185675"/>
            <a:ext cx="4044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7"/>
          <p:cNvSpPr txBox="1"/>
          <p:nvPr>
            <p:ph type="body" idx="1"/>
          </p:nvPr>
        </p:nvSpPr>
        <p:spPr>
          <a:xfrm>
            <a:off x="4379800" y="1774346"/>
            <a:ext cx="4044300" cy="2181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p:txBody>
      </p:sp>
      <p:sp>
        <p:nvSpPr>
          <p:cNvPr id="69" name="Google Shape;69;p7"/>
          <p:cNvSpPr/>
          <p:nvPr/>
        </p:nvSpPr>
        <p:spPr>
          <a:xfrm rot="5400000">
            <a:off x="-121200" y="107500"/>
            <a:ext cx="5157300" cy="4914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0" name="Google Shape;70;p7"/>
          <p:cNvPicPr preferRelativeResize="0"/>
          <p:nvPr/>
        </p:nvPicPr>
        <p:blipFill rotWithShape="1">
          <a:blip r:embed="rId2"/>
          <a:srcRect r="48448"/>
          <a:stretch>
            <a:fillRect/>
          </a:stretch>
        </p:blipFill>
        <p:spPr>
          <a:xfrm>
            <a:off x="0" y="-323100"/>
            <a:ext cx="4346127" cy="5618999"/>
          </a:xfrm>
          <a:prstGeom prst="rect">
            <a:avLst/>
          </a:prstGeom>
          <a:noFill/>
          <a:ln>
            <a:noFill/>
          </a:ln>
        </p:spPr>
      </p:pic>
      <p:pic>
        <p:nvPicPr>
          <p:cNvPr id="71" name="Google Shape;71;p7"/>
          <p:cNvPicPr preferRelativeResize="0"/>
          <p:nvPr/>
        </p:nvPicPr>
        <p:blipFill>
          <a:blip r:embed="rId3"/>
          <a:stretch>
            <a:fillRect/>
          </a:stretch>
        </p:blipFill>
        <p:spPr>
          <a:xfrm>
            <a:off x="934911" y="-138657"/>
            <a:ext cx="1608526" cy="1770470"/>
          </a:xfrm>
          <a:prstGeom prst="rect">
            <a:avLst/>
          </a:prstGeom>
          <a:noFill/>
          <a:ln>
            <a:noFill/>
          </a:ln>
        </p:spPr>
      </p:pic>
      <p:pic>
        <p:nvPicPr>
          <p:cNvPr id="72" name="Google Shape;72;p7"/>
          <p:cNvPicPr preferRelativeResize="0"/>
          <p:nvPr/>
        </p:nvPicPr>
        <p:blipFill>
          <a:blip r:embed="rId4"/>
          <a:stretch>
            <a:fillRect/>
          </a:stretch>
        </p:blipFill>
        <p:spPr>
          <a:xfrm>
            <a:off x="-247649" y="2931863"/>
            <a:ext cx="2568774" cy="24479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2072225" y="1230300"/>
            <a:ext cx="5030400" cy="26829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
        <p:nvSpPr>
          <p:cNvPr id="75" name="Google Shape;75;p8"/>
          <p:cNvSpPr/>
          <p:nvPr/>
        </p:nvSpPr>
        <p:spPr>
          <a:xfrm>
            <a:off x="-51525" y="-12875"/>
            <a:ext cx="3490175" cy="4172750"/>
          </a:xfrm>
          <a:custGeom>
            <a:avLst/>
            <a:gdLst/>
            <a:ahLst/>
            <a:cxnLst/>
            <a:rect l="l" t="t" r="r" b="b"/>
            <a:pathLst>
              <a:path w="139607" h="166910" extrusionOk="0">
                <a:moveTo>
                  <a:pt x="139607" y="0"/>
                </a:moveTo>
                <a:lnTo>
                  <a:pt x="0" y="0"/>
                </a:lnTo>
                <a:lnTo>
                  <a:pt x="516" y="166910"/>
                </a:lnTo>
                <a:close/>
              </a:path>
            </a:pathLst>
          </a:custGeom>
          <a:solidFill>
            <a:schemeClr val="lt2"/>
          </a:solidFill>
          <a:ln>
            <a:noFill/>
          </a:ln>
        </p:spPr>
      </p:sp>
      <p:pic>
        <p:nvPicPr>
          <p:cNvPr id="76" name="Google Shape;76;p8"/>
          <p:cNvPicPr preferRelativeResize="0"/>
          <p:nvPr/>
        </p:nvPicPr>
        <p:blipFill rotWithShape="1">
          <a:blip r:embed="rId2"/>
          <a:srcRect t="16846"/>
          <a:stretch>
            <a:fillRect/>
          </a:stretch>
        </p:blipFill>
        <p:spPr>
          <a:xfrm>
            <a:off x="-51525" y="-12875"/>
            <a:ext cx="9338424" cy="5175425"/>
          </a:xfrm>
          <a:prstGeom prst="rect">
            <a:avLst/>
          </a:prstGeom>
          <a:noFill/>
          <a:ln>
            <a:noFill/>
          </a:ln>
        </p:spPr>
      </p:pic>
      <p:pic>
        <p:nvPicPr>
          <p:cNvPr id="77" name="Google Shape;77;p8"/>
          <p:cNvPicPr preferRelativeResize="0"/>
          <p:nvPr/>
        </p:nvPicPr>
        <p:blipFill>
          <a:blip r:embed="rId3"/>
          <a:stretch>
            <a:fillRect/>
          </a:stretch>
        </p:blipFill>
        <p:spPr>
          <a:xfrm>
            <a:off x="-494675" y="-202957"/>
            <a:ext cx="2108025" cy="2053383"/>
          </a:xfrm>
          <a:prstGeom prst="rect">
            <a:avLst/>
          </a:prstGeom>
          <a:noFill/>
          <a:ln>
            <a:noFill/>
          </a:ln>
        </p:spPr>
      </p:pic>
      <p:pic>
        <p:nvPicPr>
          <p:cNvPr id="78" name="Google Shape;78;p8"/>
          <p:cNvPicPr preferRelativeResize="0"/>
          <p:nvPr/>
        </p:nvPicPr>
        <p:blipFill>
          <a:blip r:embed="rId4"/>
          <a:stretch>
            <a:fillRect/>
          </a:stretch>
        </p:blipFill>
        <p:spPr>
          <a:xfrm>
            <a:off x="-277650" y="2611635"/>
            <a:ext cx="1891000" cy="1402377"/>
          </a:xfrm>
          <a:prstGeom prst="rect">
            <a:avLst/>
          </a:prstGeom>
          <a:noFill/>
          <a:ln>
            <a:noFill/>
          </a:ln>
        </p:spPr>
      </p:pic>
      <p:pic>
        <p:nvPicPr>
          <p:cNvPr id="79" name="Google Shape;79;p8"/>
          <p:cNvPicPr preferRelativeResize="0"/>
          <p:nvPr/>
        </p:nvPicPr>
        <p:blipFill>
          <a:blip r:embed="rId5"/>
          <a:stretch>
            <a:fillRect/>
          </a:stretch>
        </p:blipFill>
        <p:spPr>
          <a:xfrm>
            <a:off x="843825" y="66675"/>
            <a:ext cx="2173550" cy="2019300"/>
          </a:xfrm>
          <a:prstGeom prst="rect">
            <a:avLst/>
          </a:prstGeom>
          <a:noFill/>
          <a:ln>
            <a:noFill/>
          </a:ln>
        </p:spPr>
      </p:pic>
      <p:pic>
        <p:nvPicPr>
          <p:cNvPr id="80" name="Google Shape;80;p8"/>
          <p:cNvPicPr preferRelativeResize="0"/>
          <p:nvPr/>
        </p:nvPicPr>
        <p:blipFill>
          <a:blip r:embed="rId6"/>
          <a:stretch>
            <a:fillRect/>
          </a:stretch>
        </p:blipFill>
        <p:spPr>
          <a:xfrm>
            <a:off x="-51520" y="1242288"/>
            <a:ext cx="2108030" cy="1662426"/>
          </a:xfrm>
          <a:prstGeom prst="rect">
            <a:avLst/>
          </a:prstGeom>
          <a:noFill/>
          <a:ln>
            <a:noFill/>
          </a:ln>
        </p:spPr>
      </p:pic>
      <p:pic>
        <p:nvPicPr>
          <p:cNvPr id="81" name="Google Shape;81;p8"/>
          <p:cNvPicPr preferRelativeResize="0"/>
          <p:nvPr/>
        </p:nvPicPr>
        <p:blipFill>
          <a:blip r:embed="rId7"/>
          <a:stretch>
            <a:fillRect/>
          </a:stretch>
        </p:blipFill>
        <p:spPr>
          <a:xfrm>
            <a:off x="7498820" y="3370075"/>
            <a:ext cx="2871505" cy="3192651"/>
          </a:xfrm>
          <a:prstGeom prst="rect">
            <a:avLst/>
          </a:prstGeom>
          <a:noFill/>
          <a:ln>
            <a:noFill/>
          </a:ln>
        </p:spPr>
      </p:pic>
      <p:pic>
        <p:nvPicPr>
          <p:cNvPr id="82" name="Google Shape;82;p8"/>
          <p:cNvPicPr preferRelativeResize="0"/>
          <p:nvPr/>
        </p:nvPicPr>
        <p:blipFill>
          <a:blip r:embed="rId8"/>
          <a:stretch>
            <a:fillRect/>
          </a:stretch>
        </p:blipFill>
        <p:spPr>
          <a:xfrm>
            <a:off x="7148575" y="3438525"/>
            <a:ext cx="2303649" cy="1828800"/>
          </a:xfrm>
          <a:prstGeom prst="rect">
            <a:avLst/>
          </a:prstGeom>
          <a:noFill/>
          <a:ln>
            <a:noFill/>
          </a:ln>
        </p:spPr>
      </p:pic>
      <p:pic>
        <p:nvPicPr>
          <p:cNvPr id="83" name="Google Shape;83;p8"/>
          <p:cNvPicPr preferRelativeResize="0"/>
          <p:nvPr/>
        </p:nvPicPr>
        <p:blipFill>
          <a:blip r:embed="rId9"/>
          <a:stretch>
            <a:fillRect/>
          </a:stretch>
        </p:blipFill>
        <p:spPr>
          <a:xfrm>
            <a:off x="535626" y="58891"/>
            <a:ext cx="1572399" cy="2179484"/>
          </a:xfrm>
          <a:prstGeom prst="rect">
            <a:avLst/>
          </a:prstGeom>
          <a:noFill/>
          <a:ln>
            <a:noFill/>
          </a:ln>
        </p:spPr>
      </p:pic>
      <p:pic>
        <p:nvPicPr>
          <p:cNvPr id="84" name="Google Shape;84;p8"/>
          <p:cNvPicPr preferRelativeResize="0"/>
          <p:nvPr/>
        </p:nvPicPr>
        <p:blipFill>
          <a:blip r:embed="rId10"/>
          <a:stretch>
            <a:fillRect/>
          </a:stretch>
        </p:blipFill>
        <p:spPr>
          <a:xfrm>
            <a:off x="8285575" y="2809875"/>
            <a:ext cx="858426" cy="860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txBox="1"/>
          <p:nvPr>
            <p:ph type="title"/>
          </p:nvPr>
        </p:nvSpPr>
        <p:spPr>
          <a:xfrm>
            <a:off x="718100" y="1236375"/>
            <a:ext cx="3422400" cy="1077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7" name="Google Shape;87;p9"/>
          <p:cNvSpPr txBox="1"/>
          <p:nvPr>
            <p:ph type="subTitle" idx="1"/>
          </p:nvPr>
        </p:nvSpPr>
        <p:spPr>
          <a:xfrm>
            <a:off x="718100" y="2325642"/>
            <a:ext cx="3422400" cy="15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88" name="Google Shape;88;p9"/>
          <p:cNvGrpSpPr/>
          <p:nvPr/>
        </p:nvGrpSpPr>
        <p:grpSpPr>
          <a:xfrm>
            <a:off x="4571999" y="-86400"/>
            <a:ext cx="5733226" cy="5297900"/>
            <a:chOff x="4571999" y="-86400"/>
            <a:chExt cx="5733226" cy="5297900"/>
          </a:xfrm>
        </p:grpSpPr>
        <p:sp>
          <p:nvSpPr>
            <p:cNvPr id="89" name="Google Shape;89;p9"/>
            <p:cNvSpPr/>
            <p:nvPr/>
          </p:nvSpPr>
          <p:spPr>
            <a:xfrm>
              <a:off x="4705096" y="-86400"/>
              <a:ext cx="4486275" cy="5268243"/>
            </a:xfrm>
            <a:custGeom>
              <a:avLst/>
              <a:gdLst/>
              <a:ahLst/>
              <a:cxnLst/>
              <a:rect l="l" t="t" r="r" b="b"/>
              <a:pathLst>
                <a:path w="179451" h="208788" extrusionOk="0">
                  <a:moveTo>
                    <a:pt x="179451" y="1524"/>
                  </a:moveTo>
                  <a:lnTo>
                    <a:pt x="179451" y="208788"/>
                  </a:lnTo>
                  <a:lnTo>
                    <a:pt x="0" y="208788"/>
                  </a:lnTo>
                  <a:lnTo>
                    <a:pt x="77724" y="0"/>
                  </a:lnTo>
                  <a:close/>
                </a:path>
              </a:pathLst>
            </a:custGeom>
            <a:solidFill>
              <a:schemeClr val="lt2"/>
            </a:solidFill>
            <a:ln>
              <a:noFill/>
            </a:ln>
          </p:spPr>
        </p:sp>
        <p:pic>
          <p:nvPicPr>
            <p:cNvPr id="90" name="Google Shape;90;p9"/>
            <p:cNvPicPr preferRelativeResize="0"/>
            <p:nvPr/>
          </p:nvPicPr>
          <p:blipFill rotWithShape="1">
            <a:blip r:embed="rId2"/>
            <a:srcRect l="64685"/>
            <a:stretch>
              <a:fillRect/>
            </a:stretch>
          </p:blipFill>
          <p:spPr>
            <a:xfrm flipH="1">
              <a:off x="7579977" y="0"/>
              <a:ext cx="2725248" cy="5143501"/>
            </a:xfrm>
            <a:prstGeom prst="rect">
              <a:avLst/>
            </a:prstGeom>
            <a:noFill/>
            <a:ln>
              <a:noFill/>
            </a:ln>
          </p:spPr>
        </p:pic>
        <p:pic>
          <p:nvPicPr>
            <p:cNvPr id="91" name="Google Shape;91;p9"/>
            <p:cNvPicPr preferRelativeResize="0"/>
            <p:nvPr/>
          </p:nvPicPr>
          <p:blipFill>
            <a:blip r:embed="rId3"/>
            <a:stretch>
              <a:fillRect/>
            </a:stretch>
          </p:blipFill>
          <p:spPr>
            <a:xfrm>
              <a:off x="6956709" y="1435150"/>
              <a:ext cx="2313062" cy="2571750"/>
            </a:xfrm>
            <a:prstGeom prst="rect">
              <a:avLst/>
            </a:prstGeom>
            <a:noFill/>
            <a:ln>
              <a:noFill/>
            </a:ln>
          </p:spPr>
        </p:pic>
        <p:pic>
          <p:nvPicPr>
            <p:cNvPr id="92" name="Google Shape;92;p9"/>
            <p:cNvPicPr preferRelativeResize="0"/>
            <p:nvPr/>
          </p:nvPicPr>
          <p:blipFill>
            <a:blip r:embed="rId4"/>
            <a:stretch>
              <a:fillRect/>
            </a:stretch>
          </p:blipFill>
          <p:spPr>
            <a:xfrm>
              <a:off x="6347620" y="1303334"/>
              <a:ext cx="1855401" cy="1723728"/>
            </a:xfrm>
            <a:prstGeom prst="rect">
              <a:avLst/>
            </a:prstGeom>
            <a:noFill/>
            <a:ln>
              <a:noFill/>
            </a:ln>
          </p:spPr>
        </p:pic>
        <p:pic>
          <p:nvPicPr>
            <p:cNvPr id="93" name="Google Shape;93;p9"/>
            <p:cNvPicPr preferRelativeResize="0"/>
            <p:nvPr/>
          </p:nvPicPr>
          <p:blipFill>
            <a:blip r:embed="rId5"/>
            <a:stretch>
              <a:fillRect/>
            </a:stretch>
          </p:blipFill>
          <p:spPr>
            <a:xfrm>
              <a:off x="4981220" y="453020"/>
              <a:ext cx="2725251" cy="2152405"/>
            </a:xfrm>
            <a:prstGeom prst="rect">
              <a:avLst/>
            </a:prstGeom>
            <a:noFill/>
            <a:ln>
              <a:noFill/>
            </a:ln>
          </p:spPr>
        </p:pic>
        <p:pic>
          <p:nvPicPr>
            <p:cNvPr id="94" name="Google Shape;94;p9"/>
            <p:cNvPicPr preferRelativeResize="0"/>
            <p:nvPr/>
          </p:nvPicPr>
          <p:blipFill>
            <a:blip r:embed="rId6"/>
            <a:stretch>
              <a:fillRect/>
            </a:stretch>
          </p:blipFill>
          <p:spPr>
            <a:xfrm rot="-3">
              <a:off x="6613573" y="158995"/>
              <a:ext cx="2122545" cy="1685035"/>
            </a:xfrm>
            <a:prstGeom prst="rect">
              <a:avLst/>
            </a:prstGeom>
            <a:noFill/>
            <a:ln>
              <a:noFill/>
            </a:ln>
          </p:spPr>
        </p:pic>
        <p:pic>
          <p:nvPicPr>
            <p:cNvPr id="95" name="Google Shape;95;p9"/>
            <p:cNvPicPr preferRelativeResize="0"/>
            <p:nvPr/>
          </p:nvPicPr>
          <p:blipFill>
            <a:blip r:embed="rId7"/>
            <a:stretch>
              <a:fillRect/>
            </a:stretch>
          </p:blipFill>
          <p:spPr>
            <a:xfrm rot="-10242693" flipH="1">
              <a:off x="6305317" y="1490962"/>
              <a:ext cx="1430785" cy="1983199"/>
            </a:xfrm>
            <a:prstGeom prst="rect">
              <a:avLst/>
            </a:prstGeom>
            <a:noFill/>
            <a:ln>
              <a:noFill/>
            </a:ln>
          </p:spPr>
        </p:pic>
        <p:pic>
          <p:nvPicPr>
            <p:cNvPr id="96" name="Google Shape;96;p9"/>
            <p:cNvPicPr preferRelativeResize="0"/>
            <p:nvPr/>
          </p:nvPicPr>
          <p:blipFill>
            <a:blip r:embed="rId8"/>
            <a:stretch>
              <a:fillRect/>
            </a:stretch>
          </p:blipFill>
          <p:spPr>
            <a:xfrm>
              <a:off x="5433796" y="1229100"/>
              <a:ext cx="969000" cy="969000"/>
            </a:xfrm>
            <a:prstGeom prst="rect">
              <a:avLst/>
            </a:prstGeom>
            <a:noFill/>
            <a:ln>
              <a:noFill/>
            </a:ln>
          </p:spPr>
        </p:pic>
        <p:pic>
          <p:nvPicPr>
            <p:cNvPr id="97" name="Google Shape;97;p9"/>
            <p:cNvPicPr preferRelativeResize="0"/>
            <p:nvPr/>
          </p:nvPicPr>
          <p:blipFill>
            <a:blip r:embed="rId9"/>
            <a:stretch>
              <a:fillRect/>
            </a:stretch>
          </p:blipFill>
          <p:spPr>
            <a:xfrm>
              <a:off x="6118789" y="3145489"/>
              <a:ext cx="2313074" cy="1824136"/>
            </a:xfrm>
            <a:prstGeom prst="rect">
              <a:avLst/>
            </a:prstGeom>
            <a:noFill/>
            <a:ln>
              <a:noFill/>
            </a:ln>
          </p:spPr>
        </p:pic>
        <p:pic>
          <p:nvPicPr>
            <p:cNvPr id="98" name="Google Shape;98;p9"/>
            <p:cNvPicPr preferRelativeResize="0"/>
            <p:nvPr/>
          </p:nvPicPr>
          <p:blipFill>
            <a:blip r:embed="rId10"/>
            <a:stretch>
              <a:fillRect/>
            </a:stretch>
          </p:blipFill>
          <p:spPr>
            <a:xfrm>
              <a:off x="4571999" y="3358550"/>
              <a:ext cx="2498550" cy="18529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6625200" y="2571750"/>
            <a:ext cx="1798800" cy="202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dk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Bayon"/>
              <a:buNone/>
              <a:defRPr sz="3000">
                <a:solidFill>
                  <a:schemeClr val="dk1"/>
                </a:solidFill>
                <a:latin typeface="Bayon"/>
                <a:ea typeface="Bayon"/>
                <a:cs typeface="Bayon"/>
                <a:sym typeface="Bayon"/>
              </a:defRPr>
            </a:lvl1pPr>
            <a:lvl2pPr lvl="1">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2pPr>
            <a:lvl3pPr lvl="2">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3pPr>
            <a:lvl4pPr lvl="3">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4pPr>
            <a:lvl5pPr lvl="4">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5pPr>
            <a:lvl6pPr lvl="5">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6pPr>
            <a:lvl7pPr lvl="6">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7pPr>
            <a:lvl8pPr lvl="7">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8pPr>
            <a:lvl9pPr lvl="8">
              <a:spcBef>
                <a:spcPts val="0"/>
              </a:spcBef>
              <a:spcAft>
                <a:spcPts val="0"/>
              </a:spcAft>
              <a:buClr>
                <a:schemeClr val="dk1"/>
              </a:buClr>
              <a:buSzPts val="3000"/>
              <a:buFont typeface="Russo One" panose="02000503050000020004"/>
              <a:buNone/>
              <a:defRPr sz="3000">
                <a:solidFill>
                  <a:schemeClr val="dk1"/>
                </a:solidFill>
                <a:latin typeface="Russo One" panose="02000503050000020004"/>
                <a:ea typeface="Russo One" panose="02000503050000020004"/>
                <a:cs typeface="Russo One" panose="02000503050000020004"/>
                <a:sym typeface="Russo One" panose="02000503050000020004"/>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1pPr>
            <a:lvl2pPr marL="914400" lvl="1"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marL="1371600" lvl="2"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marL="1828800" lvl="3"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marL="2286000" lvl="4"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marL="2743200" lvl="5"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marL="3200400" lvl="6"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marL="3657600" lvl="7"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marL="4114800" lvl="8" indent="-317500">
              <a:lnSpc>
                <a:spcPct val="100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5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6.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698631" scaled="0"/>
        </a:gradFill>
        <a:effectLst/>
      </p:bgPr>
    </p:bg>
    <p:spTree>
      <p:nvGrpSpPr>
        <p:cNvPr id="402" name="Shape 402"/>
        <p:cNvGrpSpPr/>
        <p:nvPr/>
      </p:nvGrpSpPr>
      <p:grpSpPr>
        <a:xfrm>
          <a:off x="0" y="0"/>
          <a:ext cx="0" cy="0"/>
          <a:chOff x="0" y="0"/>
          <a:chExt cx="0" cy="0"/>
        </a:xfrm>
      </p:grpSpPr>
      <p:sp>
        <p:nvSpPr>
          <p:cNvPr id="403" name="Google Shape;403;p35"/>
          <p:cNvSpPr/>
          <p:nvPr/>
        </p:nvSpPr>
        <p:spPr>
          <a:xfrm>
            <a:off x="2411865" y="4443895"/>
            <a:ext cx="3938100" cy="561900"/>
          </a:xfrm>
          <a:prstGeom prst="roundRect">
            <a:avLst>
              <a:gd name="adj" fmla="val 50000"/>
            </a:avLst>
          </a:prstGeom>
          <a:gradFill>
            <a:gsLst>
              <a:gs pos="0">
                <a:schemeClr val="accent3"/>
              </a:gs>
              <a:gs pos="100000">
                <a:schemeClr val="accent5"/>
              </a:gs>
            </a:gsLst>
            <a:lin ang="5400700" scaled="0"/>
          </a:gradFill>
          <a:ln>
            <a:noFill/>
          </a:ln>
          <a:effectLst>
            <a:outerShdw blurRad="128588" dist="76200" dir="318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5"/>
          <p:cNvSpPr txBox="1"/>
          <p:nvPr>
            <p:ph type="subTitle" idx="1"/>
          </p:nvPr>
        </p:nvSpPr>
        <p:spPr>
          <a:xfrm>
            <a:off x="2915830" y="4515250"/>
            <a:ext cx="3690000" cy="4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HOTEL MANAGEMENT SYSTEM</a:t>
            </a:r>
            <a:endParaRPr lang="en-US" altLang="en-GB"/>
          </a:p>
        </p:txBody>
      </p:sp>
      <p:pic>
        <p:nvPicPr>
          <p:cNvPr id="5" name="Picture 4" descr="Hotel"/>
          <p:cNvPicPr>
            <a:picLocks noChangeAspect="1"/>
          </p:cNvPicPr>
          <p:nvPr/>
        </p:nvPicPr>
        <p:blipFill>
          <a:blip r:embed="rId1"/>
          <a:srcRect t="21000"/>
          <a:stretch>
            <a:fillRect/>
          </a:stretch>
        </p:blipFill>
        <p:spPr>
          <a:xfrm>
            <a:off x="179705" y="267335"/>
            <a:ext cx="3743960" cy="4063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4115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Conclusion</a:t>
            </a:r>
            <a:endParaRPr lang="en-US" altLang="en-GB">
              <a:solidFill>
                <a:schemeClr val="accent5"/>
              </a:solidFill>
            </a:endParaRPr>
          </a:p>
        </p:txBody>
      </p:sp>
      <p:sp>
        <p:nvSpPr>
          <p:cNvPr id="4" name="Text Box 3"/>
          <p:cNvSpPr txBox="1"/>
          <p:nvPr/>
        </p:nvSpPr>
        <p:spPr>
          <a:xfrm>
            <a:off x="2555875" y="1409065"/>
            <a:ext cx="5486400" cy="2891790"/>
          </a:xfrm>
          <a:prstGeom prst="rect">
            <a:avLst/>
          </a:prstGeom>
          <a:noFill/>
        </p:spPr>
        <p:txBody>
          <a:bodyPr wrap="square" rtlCol="0" anchor="t">
            <a:spAutoFit/>
          </a:bodyPr>
          <a:p>
            <a:pPr marL="285750" indent="-285750">
              <a:buFont typeface="Arial" panose="020B0604020202020204" pitchFamily="34" charset="0"/>
              <a:buChar char="•"/>
            </a:pPr>
            <a:r>
              <a:rPr lang="en-US"/>
              <a:t>A Hotel management system is a computerized management system. </a:t>
            </a:r>
            <a:endParaRPr lang="en-US"/>
          </a:p>
          <a:p>
            <a:endParaRPr lang="en-US"/>
          </a:p>
          <a:p>
            <a:pPr marL="285750" indent="-285750">
              <a:buFont typeface="Arial" panose="020B0604020202020204" pitchFamily="34" charset="0"/>
              <a:buChar char="•"/>
            </a:pPr>
            <a:r>
              <a:rPr lang="en-US"/>
              <a:t>This system keeps the records of hardware assets besides software of this organization.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system is completely secure since every user is provided with a user ID and Password so there is no chance of any unauthorized access. Online Payment, Booking, </a:t>
            </a:r>
            <a:endParaRPr lang="en-US"/>
          </a:p>
          <a:p>
            <a:pPr marL="0" indent="0">
              <a:buFont typeface="Arial" panose="020B0604020202020204" pitchFamily="34" charset="0"/>
              <a:buNone/>
            </a:pPr>
            <a:endParaRPr lang="en-US"/>
          </a:p>
          <a:p>
            <a:pPr marL="285750" indent="-285750">
              <a:buFont typeface="Arial" panose="020B0604020202020204" pitchFamily="34" charset="0"/>
              <a:buChar char="•"/>
            </a:pPr>
            <a:r>
              <a:rPr lang="en-US"/>
              <a:t>So, using this system will help in reducing the labor and provide more facility for Customer to like Hotel and visit again and again.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6274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Reference</a:t>
            </a:r>
            <a:br>
              <a:rPr lang="en-US" altLang="en-GB"/>
            </a:br>
            <a:endParaRPr lang="en-US" altLang="en-GB">
              <a:solidFill>
                <a:schemeClr val="accent5"/>
              </a:solidFill>
            </a:endParaRPr>
          </a:p>
        </p:txBody>
      </p:sp>
      <p:sp>
        <p:nvSpPr>
          <p:cNvPr id="1" name="Google Shape;1107;p64"/>
          <p:cNvSpPr txBox="1"/>
          <p:nvPr/>
        </p:nvSpPr>
        <p:spPr>
          <a:xfrm>
            <a:off x="2411730" y="1491615"/>
            <a:ext cx="3024505" cy="14522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yon"/>
              <a:buNone/>
              <a:defRPr sz="3000" b="0" i="0" u="none" strike="noStrike" cap="none">
                <a:solidFill>
                  <a:schemeClr val="dk1"/>
                </a:solidFill>
                <a:latin typeface="Bayon"/>
                <a:ea typeface="Bayon"/>
                <a:cs typeface="Bayon"/>
                <a:sym typeface="Bayon"/>
              </a:defRPr>
            </a:lvl1pPr>
            <a:lvl2pPr marR="0" lvl="1"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2pPr>
            <a:lvl3pPr marR="0" lvl="2"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3pPr>
            <a:lvl4pPr marR="0" lvl="3"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4pPr>
            <a:lvl5pPr marR="0" lvl="4"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5pPr>
            <a:lvl6pPr marR="0" lvl="5"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6pPr>
            <a:lvl7pPr marR="0" lvl="6"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7pPr>
            <a:lvl8pPr marR="0" lvl="7"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8pPr>
            <a:lvl9pPr marR="0" lvl="8"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9pPr>
          </a:lstStyle>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google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youtube</a:t>
            </a:r>
            <a:endParaRPr lang="en-US" altLang="en-GB" sz="20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835778" y="2073315"/>
            <a:ext cx="4658100" cy="997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thank </a:t>
            </a:r>
            <a:r>
              <a:rPr lang="en-GB">
                <a:solidFill>
                  <a:schemeClr val="accent5"/>
                </a:solidFill>
              </a:rPr>
              <a:t>you!</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2700006" scaled="0"/>
        </a:gradFill>
        <a:effectLst/>
      </p:bgPr>
    </p:bg>
    <p:spTree>
      <p:nvGrpSpPr>
        <p:cNvPr id="409" name="Shape 409"/>
        <p:cNvGrpSpPr/>
        <p:nvPr/>
      </p:nvGrpSpPr>
      <p:grpSpPr>
        <a:xfrm>
          <a:off x="0" y="0"/>
          <a:ext cx="0" cy="0"/>
          <a:chOff x="0" y="0"/>
          <a:chExt cx="0" cy="0"/>
        </a:xfrm>
      </p:grpSpPr>
      <p:sp>
        <p:nvSpPr>
          <p:cNvPr id="410" name="Google Shape;410;p36"/>
          <p:cNvSpPr txBox="1"/>
          <p:nvPr>
            <p:ph type="title"/>
          </p:nvPr>
        </p:nvSpPr>
        <p:spPr>
          <a:xfrm>
            <a:off x="720000" y="55587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TEAM </a:t>
            </a:r>
            <a:r>
              <a:rPr lang="en-GB">
                <a:solidFill>
                  <a:schemeClr val="accent5"/>
                </a:solidFill>
              </a:rPr>
              <a:t> </a:t>
            </a:r>
            <a:r>
              <a:rPr lang="en-US" altLang="en-GB">
                <a:solidFill>
                  <a:schemeClr val="accent5"/>
                </a:solidFill>
              </a:rPr>
              <a:t>Members</a:t>
            </a:r>
            <a:endParaRPr lang="en-US" altLang="en-GB">
              <a:solidFill>
                <a:schemeClr val="accent5"/>
              </a:solidFill>
            </a:endParaRPr>
          </a:p>
        </p:txBody>
      </p:sp>
      <p:sp>
        <p:nvSpPr>
          <p:cNvPr id="2" name="Text Placeholder 1"/>
          <p:cNvSpPr/>
          <p:nvPr>
            <p:ph type="body" idx="1"/>
          </p:nvPr>
        </p:nvSpPr>
        <p:spPr>
          <a:xfrm>
            <a:off x="827315" y="1635710"/>
            <a:ext cx="6231600" cy="3450900"/>
          </a:xfrm>
        </p:spPr>
        <p:txBody>
          <a:bodyPr/>
          <a:p>
            <a:pPr>
              <a:buFont typeface="Arial" panose="020B0604020202020204" pitchFamily="34" charset="0"/>
              <a:buChar char="•"/>
            </a:pPr>
            <a:r>
              <a:rPr lang="en-US" sz="1600"/>
              <a:t>Akash</a:t>
            </a:r>
            <a:endParaRPr lang="en-US" sz="1600"/>
          </a:p>
          <a:p>
            <a:pPr>
              <a:buFont typeface="Arial" panose="020B0604020202020204" pitchFamily="34" charset="0"/>
              <a:buChar char="•"/>
            </a:pPr>
            <a:r>
              <a:rPr lang="en-US" sz="1600"/>
              <a:t>RIYASKHAN.A</a:t>
            </a:r>
            <a:endParaRPr lang="en-US" sz="1600"/>
          </a:p>
          <a:p>
            <a:pPr>
              <a:buFont typeface="Arial" panose="020B0604020202020204" pitchFamily="34" charset="0"/>
              <a:buChar char="•"/>
            </a:pPr>
            <a:r>
              <a:rPr lang="en-US" sz="1600"/>
              <a:t>HELEN KIRUBA.M</a:t>
            </a:r>
            <a:endParaRPr lang="en-US" sz="1600"/>
          </a:p>
          <a:p>
            <a:pPr>
              <a:buFont typeface="Arial" panose="020B0604020202020204" pitchFamily="34" charset="0"/>
              <a:buChar char="•"/>
            </a:pPr>
            <a:r>
              <a:rPr lang="en-US" sz="1600"/>
              <a:t>SANTHOSHI MUNGI</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wipe(down)">
                                      <p:cBhvr>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strips(downLeft)">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p:bldP spid="41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33000">
              <a:srgbClr val="E099D4"/>
            </a:gs>
            <a:gs pos="100000">
              <a:schemeClr val="lt2"/>
            </a:gs>
          </a:gsLst>
          <a:lin ang="13500032" scaled="0"/>
        </a:gradFill>
        <a:effectLst/>
      </p:bgPr>
    </p:bg>
    <p:spTree>
      <p:nvGrpSpPr>
        <p:cNvPr id="480" name="Shape 480"/>
        <p:cNvGrpSpPr/>
        <p:nvPr/>
      </p:nvGrpSpPr>
      <p:grpSpPr>
        <a:xfrm>
          <a:off x="0" y="0"/>
          <a:ext cx="0" cy="0"/>
          <a:chOff x="0" y="0"/>
          <a:chExt cx="0" cy="0"/>
        </a:xfrm>
      </p:grpSpPr>
      <p:pic>
        <p:nvPicPr>
          <p:cNvPr id="481" name="Google Shape;481;p40"/>
          <p:cNvPicPr preferRelativeResize="0"/>
          <p:nvPr/>
        </p:nvPicPr>
        <p:blipFill rotWithShape="1">
          <a:blip r:embed="rId1"/>
          <a:srcRect l="14289" r="14296"/>
          <a:stretch>
            <a:fillRect/>
          </a:stretch>
        </p:blipFill>
        <p:spPr>
          <a:xfrm flipH="1">
            <a:off x="773344" y="1155025"/>
            <a:ext cx="3054600" cy="3055500"/>
          </a:xfrm>
          <a:prstGeom prst="ellipse">
            <a:avLst/>
          </a:prstGeom>
          <a:noFill/>
          <a:ln>
            <a:noFill/>
          </a:ln>
        </p:spPr>
      </p:pic>
      <p:sp>
        <p:nvSpPr>
          <p:cNvPr id="482" name="Google Shape;482;p40"/>
          <p:cNvSpPr txBox="1"/>
          <p:nvPr>
            <p:ph type="title"/>
          </p:nvPr>
        </p:nvSpPr>
        <p:spPr>
          <a:xfrm>
            <a:off x="4379800" y="1185675"/>
            <a:ext cx="4044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PROJECT </a:t>
            </a:r>
            <a:r>
              <a:rPr lang="en-GB"/>
              <a:t> </a:t>
            </a:r>
            <a:r>
              <a:rPr lang="en-GB">
                <a:solidFill>
                  <a:schemeClr val="accent5"/>
                </a:solidFill>
              </a:rPr>
              <a:t> </a:t>
            </a:r>
            <a:r>
              <a:rPr lang="en-US" altLang="en-GB">
                <a:solidFill>
                  <a:schemeClr val="accent5"/>
                </a:solidFill>
              </a:rPr>
              <a:t>INTORDUCTION</a:t>
            </a:r>
            <a:endParaRPr lang="en-US" altLang="en-GB">
              <a:solidFill>
                <a:schemeClr val="accent5"/>
              </a:solidFill>
            </a:endParaRPr>
          </a:p>
        </p:txBody>
      </p:sp>
      <p:sp>
        <p:nvSpPr>
          <p:cNvPr id="483" name="Google Shape;483;p40"/>
          <p:cNvSpPr txBox="1"/>
          <p:nvPr>
            <p:ph type="body" idx="1"/>
          </p:nvPr>
        </p:nvSpPr>
        <p:spPr>
          <a:xfrm>
            <a:off x="4379595" y="1774190"/>
            <a:ext cx="4044315" cy="282765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pPr>
            <a:r>
              <a:rPr lang="en-US" altLang="en-GB"/>
              <a:t>Hotel Management System is a web-based application that allows the hotel manager to handle all hotel activities online. Interactive GUI and the ability to manage various hotel bookings and rooms make this system very flexible and convenient.</a:t>
            </a:r>
            <a:endParaRPr lang="en-US" altLang="en-GB"/>
          </a:p>
          <a:p>
            <a:pPr marL="0" lvl="0" indent="0" algn="l" rtl="0">
              <a:spcBef>
                <a:spcPts val="0"/>
              </a:spcBef>
              <a:spcAft>
                <a:spcPts val="0"/>
              </a:spcAft>
              <a:buClr>
                <a:schemeClr val="dk1"/>
              </a:buClr>
              <a:buSzPts val="1100"/>
              <a:buFont typeface="Arial" panose="020B0604020202020204"/>
              <a:buNone/>
            </a:pPr>
            <a:endParaRPr lang="en-US" altLang="en-GB"/>
          </a:p>
          <a:p>
            <a:pPr marL="285750" lvl="0" indent="-285750" algn="l" rtl="0">
              <a:spcBef>
                <a:spcPts val="0"/>
              </a:spcBef>
              <a:spcAft>
                <a:spcPts val="0"/>
              </a:spcAft>
              <a:buClr>
                <a:schemeClr val="dk1"/>
              </a:buClr>
              <a:buSzPts val="1100"/>
            </a:pPr>
            <a:r>
              <a:rPr lang="en-US" altLang="en-GB"/>
              <a:t>Customers can view and book room online. Admin has the power of either approving or disapproving the customer’s booking request. </a:t>
            </a:r>
            <a:endParaRPr lang="en-US" altLang="en-GB"/>
          </a:p>
        </p:txBody>
      </p:sp>
      <p:pic>
        <p:nvPicPr>
          <p:cNvPr id="484" name="Google Shape;484;p40"/>
          <p:cNvPicPr preferRelativeResize="0"/>
          <p:nvPr/>
        </p:nvPicPr>
        <p:blipFill>
          <a:blip r:embed="rId2"/>
          <a:stretch>
            <a:fillRect/>
          </a:stretch>
        </p:blipFill>
        <p:spPr>
          <a:xfrm>
            <a:off x="-141478" y="424800"/>
            <a:ext cx="1722950" cy="2705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Module</a:t>
            </a:r>
            <a:br>
              <a:rPr lang="en-US">
                <a:solidFill>
                  <a:schemeClr val="accent5"/>
                </a:solidFill>
              </a:rPr>
            </a:br>
            <a:endParaRPr lang="en-US">
              <a:solidFill>
                <a:schemeClr val="accent5"/>
              </a:solidFill>
            </a:endParaRPr>
          </a:p>
        </p:txBody>
      </p:sp>
      <p:sp>
        <p:nvSpPr>
          <p:cNvPr id="3" name="Subtitle 2"/>
          <p:cNvSpPr/>
          <p:nvPr>
            <p:ph type="subTitle" idx="2"/>
          </p:nvPr>
        </p:nvSpPr>
        <p:spPr>
          <a:xfrm>
            <a:off x="899795" y="1347470"/>
            <a:ext cx="2872105" cy="2092960"/>
          </a:xfrm>
        </p:spPr>
        <p:txBody>
          <a:bodyPr/>
          <a:p>
            <a:pPr marL="425450" indent="-285750" algn="l">
              <a:buFont typeface="Arial" panose="020B0604020202020204" pitchFamily="34" charset="0"/>
              <a:buChar char="•"/>
            </a:pPr>
            <a:r>
              <a:rPr lang="en-US" sz="1600"/>
              <a:t>Admin</a:t>
            </a:r>
            <a:endParaRPr lang="en-US" sz="1600"/>
          </a:p>
          <a:p>
            <a:pPr marL="425450" indent="-285750" algn="l">
              <a:buFont typeface="Arial" panose="020B0604020202020204" pitchFamily="34" charset="0"/>
              <a:buChar char="•"/>
            </a:pPr>
            <a:r>
              <a:rPr lang="en-US" sz="1600"/>
              <a:t>Customer</a:t>
            </a:r>
            <a:endParaRPr lang="en-US" sz="1600"/>
          </a:p>
          <a:p>
            <a:pPr marL="425450" indent="-285750" algn="l">
              <a:buFont typeface="Arial" panose="020B0604020202020204" pitchFamily="34" charset="0"/>
              <a:buChar char="•"/>
            </a:pPr>
            <a:r>
              <a:rPr lang="en-US" sz="1600"/>
              <a:t>Place</a:t>
            </a:r>
            <a:endParaRPr lang="en-US" sz="1600"/>
          </a:p>
          <a:p>
            <a:pPr marL="425450" indent="-285750" algn="l">
              <a:buFont typeface="Arial" panose="020B0604020202020204" pitchFamily="34" charset="0"/>
              <a:buChar char="•"/>
            </a:pPr>
            <a:r>
              <a:rPr lang="en-US" sz="1600"/>
              <a:t>Hotel</a:t>
            </a:r>
            <a:endParaRPr lang="en-US" sz="1600"/>
          </a:p>
          <a:p>
            <a:pPr marL="425450" indent="-285750" algn="l">
              <a:buFont typeface="Arial" panose="020B0604020202020204" pitchFamily="34" charset="0"/>
              <a:buChar char="•"/>
            </a:pPr>
            <a:r>
              <a:rPr lang="en-US" sz="1600"/>
              <a:t>Room</a:t>
            </a:r>
            <a:endParaRPr lang="en-US" sz="1600"/>
          </a:p>
          <a:p>
            <a:pPr marL="425450" indent="-285750" algn="l">
              <a:buFont typeface="Arial" panose="020B0604020202020204" pitchFamily="34" charset="0"/>
              <a:buChar char="•"/>
            </a:pPr>
            <a:r>
              <a:rPr lang="en-US" sz="1600"/>
              <a:t>Facilities</a:t>
            </a:r>
            <a:endParaRPr lang="en-US" sz="1600"/>
          </a:p>
          <a:p>
            <a:pPr marL="425450" indent="-285750" algn="l">
              <a:buFont typeface="Arial" panose="020B0604020202020204" pitchFamily="34" charset="0"/>
              <a:buChar char="•"/>
            </a:pPr>
            <a:r>
              <a:rPr lang="en-US" sz="1600"/>
              <a:t>Booking</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4" name="Shape 674"/>
        <p:cNvGrpSpPr/>
        <p:nvPr/>
      </p:nvGrpSpPr>
      <p:grpSpPr>
        <a:xfrm>
          <a:off x="0" y="0"/>
          <a:ext cx="0" cy="0"/>
          <a:chOff x="0" y="0"/>
          <a:chExt cx="0" cy="0"/>
        </a:xfrm>
      </p:grpSpPr>
      <p:pic>
        <p:nvPicPr>
          <p:cNvPr id="675" name="Google Shape;675;p48"/>
          <p:cNvPicPr preferRelativeResize="0"/>
          <p:nvPr/>
        </p:nvPicPr>
        <p:blipFill>
          <a:blip r:embed="rId1"/>
          <a:stretch>
            <a:fillRect/>
          </a:stretch>
        </p:blipFill>
        <p:spPr>
          <a:xfrm>
            <a:off x="2597050" y="2155925"/>
            <a:ext cx="3706076" cy="3398450"/>
          </a:xfrm>
          <a:prstGeom prst="rect">
            <a:avLst/>
          </a:prstGeom>
          <a:noFill/>
          <a:ln>
            <a:noFill/>
          </a:ln>
        </p:spPr>
      </p:pic>
      <p:pic>
        <p:nvPicPr>
          <p:cNvPr id="676" name="Google Shape;676;p48"/>
          <p:cNvPicPr preferRelativeResize="0"/>
          <p:nvPr/>
        </p:nvPicPr>
        <p:blipFill rotWithShape="1">
          <a:blip r:embed="rId2"/>
          <a:srcRect t="-5440" b="5439"/>
          <a:stretch>
            <a:fillRect/>
          </a:stretch>
        </p:blipFill>
        <p:spPr>
          <a:xfrm>
            <a:off x="3995817" y="2155610"/>
            <a:ext cx="3059419" cy="2805450"/>
          </a:xfrm>
          <a:prstGeom prst="rect">
            <a:avLst/>
          </a:prstGeom>
          <a:noFill/>
          <a:ln>
            <a:noFill/>
          </a:ln>
        </p:spPr>
      </p:pic>
      <p:pic>
        <p:nvPicPr>
          <p:cNvPr id="677" name="Google Shape;677;p48"/>
          <p:cNvPicPr preferRelativeResize="0"/>
          <p:nvPr/>
        </p:nvPicPr>
        <p:blipFill>
          <a:blip r:embed="rId3"/>
          <a:stretch>
            <a:fillRect/>
          </a:stretch>
        </p:blipFill>
        <p:spPr>
          <a:xfrm>
            <a:off x="2946749" y="1270625"/>
            <a:ext cx="2785775" cy="2554538"/>
          </a:xfrm>
          <a:prstGeom prst="rect">
            <a:avLst/>
          </a:prstGeom>
          <a:noFill/>
          <a:ln>
            <a:noFill/>
          </a:ln>
        </p:spPr>
      </p:pic>
      <p:pic>
        <p:nvPicPr>
          <p:cNvPr id="678" name="Google Shape;678;p48"/>
          <p:cNvPicPr preferRelativeResize="0"/>
          <p:nvPr/>
        </p:nvPicPr>
        <p:blipFill>
          <a:blip r:embed="rId4"/>
          <a:stretch>
            <a:fillRect/>
          </a:stretch>
        </p:blipFill>
        <p:spPr>
          <a:xfrm>
            <a:off x="4311450" y="1298625"/>
            <a:ext cx="2360875" cy="2164899"/>
          </a:xfrm>
          <a:prstGeom prst="rect">
            <a:avLst/>
          </a:prstGeom>
          <a:noFill/>
          <a:ln>
            <a:noFill/>
          </a:ln>
        </p:spPr>
      </p:pic>
      <p:sp>
        <p:nvSpPr>
          <p:cNvPr id="679" name="Google Shape;679;p48"/>
          <p:cNvSpPr txBox="1"/>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5"/>
                </a:solidFill>
              </a:rPr>
              <a:t>software</a:t>
            </a:r>
            <a:endParaRPr lang="en-US">
              <a:solidFill>
                <a:schemeClr val="accent5"/>
              </a:solidFill>
            </a:endParaRPr>
          </a:p>
        </p:txBody>
      </p:sp>
      <p:sp>
        <p:nvSpPr>
          <p:cNvPr id="680" name="Google Shape;680;p48"/>
          <p:cNvSpPr txBox="1"/>
          <p:nvPr/>
        </p:nvSpPr>
        <p:spPr>
          <a:xfrm>
            <a:off x="971550" y="2355850"/>
            <a:ext cx="1644650" cy="149479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Angular</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Node js</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Visual studio code</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TypeScript</a:t>
            </a:r>
            <a:endParaRPr lang="en-US">
              <a:solidFill>
                <a:schemeClr val="dk1"/>
              </a:solidFill>
              <a:latin typeface="Epilogue"/>
              <a:ea typeface="Epilogue"/>
              <a:cs typeface="Epilogue"/>
              <a:sym typeface="Epilogue"/>
            </a:endParaRPr>
          </a:p>
        </p:txBody>
      </p:sp>
      <p:sp>
        <p:nvSpPr>
          <p:cNvPr id="681" name="Google Shape;681;p48"/>
          <p:cNvSpPr txBox="1"/>
          <p:nvPr/>
        </p:nvSpPr>
        <p:spPr>
          <a:xfrm>
            <a:off x="726290" y="1910697"/>
            <a:ext cx="1644900" cy="36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a:solidFill>
                  <a:schemeClr val="accent5"/>
                </a:solidFill>
                <a:latin typeface="Bayon"/>
                <a:ea typeface="Bayon"/>
                <a:cs typeface="Bayon"/>
                <a:sym typeface="Bayon"/>
              </a:rPr>
              <a:t>front-end</a:t>
            </a:r>
            <a:endParaRPr lang="en-US" sz="2000">
              <a:solidFill>
                <a:schemeClr val="accent5"/>
              </a:solidFill>
              <a:latin typeface="Bayon"/>
              <a:ea typeface="Bayon"/>
              <a:cs typeface="Bayon"/>
              <a:sym typeface="Bayon"/>
            </a:endParaRPr>
          </a:p>
        </p:txBody>
      </p:sp>
      <p:sp>
        <p:nvSpPr>
          <p:cNvPr id="684" name="Google Shape;684;p48"/>
          <p:cNvSpPr txBox="1"/>
          <p:nvPr/>
        </p:nvSpPr>
        <p:spPr>
          <a:xfrm>
            <a:off x="6804660" y="1997075"/>
            <a:ext cx="1644650" cy="11557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Spring-Boot</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Spring Core</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JPA</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r>
              <a:rPr lang="en-US">
                <a:solidFill>
                  <a:schemeClr val="dk1"/>
                </a:solidFill>
                <a:latin typeface="Epilogue"/>
                <a:ea typeface="Epilogue"/>
                <a:cs typeface="Epilogue"/>
                <a:sym typeface="Epilogue"/>
              </a:rPr>
              <a:t>Rest API</a:t>
            </a:r>
            <a:endParaRPr lang="en-US">
              <a:solidFill>
                <a:schemeClr val="dk1"/>
              </a:solidFill>
              <a:latin typeface="Epilogue"/>
              <a:ea typeface="Epilogue"/>
              <a:cs typeface="Epilogue"/>
              <a:sym typeface="Epilogue"/>
            </a:endParaRPr>
          </a:p>
          <a:p>
            <a:pPr marL="285750" lvl="0" indent="-285750" algn="l" rtl="0">
              <a:spcBef>
                <a:spcPts val="0"/>
              </a:spcBef>
              <a:spcAft>
                <a:spcPts val="0"/>
              </a:spcAft>
              <a:buFont typeface="Arial" panose="020B0604020202020204" pitchFamily="34" charset="0"/>
              <a:buChar char="•"/>
            </a:pPr>
            <a:endParaRPr lang="en-US">
              <a:solidFill>
                <a:schemeClr val="dk1"/>
              </a:solidFill>
              <a:latin typeface="Epilogue"/>
              <a:ea typeface="Epilogue"/>
              <a:cs typeface="Epilogue"/>
              <a:sym typeface="Epilogue"/>
            </a:endParaRPr>
          </a:p>
        </p:txBody>
      </p:sp>
      <p:sp>
        <p:nvSpPr>
          <p:cNvPr id="685" name="Google Shape;685;p48"/>
          <p:cNvSpPr txBox="1"/>
          <p:nvPr/>
        </p:nvSpPr>
        <p:spPr>
          <a:xfrm>
            <a:off x="6779201" y="1635107"/>
            <a:ext cx="16449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solidFill>
                  <a:schemeClr val="accent5"/>
                </a:solidFill>
                <a:latin typeface="Bayon"/>
                <a:ea typeface="Bayon"/>
                <a:cs typeface="Bayon"/>
                <a:sym typeface="Bayon"/>
              </a:rPr>
              <a:t>Back-end</a:t>
            </a:r>
            <a:endParaRPr lang="en-US" sz="2000">
              <a:solidFill>
                <a:schemeClr val="accent5"/>
              </a:solidFill>
              <a:latin typeface="Bayon"/>
              <a:ea typeface="Bayon"/>
              <a:cs typeface="Bayon"/>
              <a:sym typeface="Bayon"/>
            </a:endParaRPr>
          </a:p>
        </p:txBody>
      </p:sp>
      <p:sp>
        <p:nvSpPr>
          <p:cNvPr id="2" name="Google Shape;685;p48"/>
          <p:cNvSpPr txBox="1"/>
          <p:nvPr/>
        </p:nvSpPr>
        <p:spPr>
          <a:xfrm>
            <a:off x="6779201" y="3219432"/>
            <a:ext cx="1644900" cy="36180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sz="2000">
                <a:solidFill>
                  <a:schemeClr val="accent5"/>
                </a:solidFill>
                <a:latin typeface="Bayon"/>
                <a:ea typeface="Bayon"/>
                <a:cs typeface="Bayon"/>
                <a:sym typeface="Bayon"/>
              </a:rPr>
              <a:t>database</a:t>
            </a:r>
            <a:endParaRPr lang="en-US" sz="2000">
              <a:solidFill>
                <a:schemeClr val="accent5"/>
              </a:solidFill>
              <a:latin typeface="Bayon"/>
              <a:ea typeface="Bayon"/>
              <a:cs typeface="Bayon"/>
              <a:sym typeface="Bayon"/>
            </a:endParaRPr>
          </a:p>
        </p:txBody>
      </p:sp>
      <p:sp>
        <p:nvSpPr>
          <p:cNvPr id="3" name="Google Shape;685;p48"/>
          <p:cNvSpPr txBox="1"/>
          <p:nvPr/>
        </p:nvSpPr>
        <p:spPr>
          <a:xfrm>
            <a:off x="6588066" y="3850622"/>
            <a:ext cx="1644900" cy="36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2000">
              <a:solidFill>
                <a:schemeClr val="accent5"/>
              </a:solidFill>
              <a:latin typeface="Bayon"/>
              <a:ea typeface="Bayon"/>
              <a:cs typeface="Bayon"/>
              <a:sym typeface="Bayon"/>
            </a:endParaRPr>
          </a:p>
        </p:txBody>
      </p:sp>
      <p:sp>
        <p:nvSpPr>
          <p:cNvPr id="4" name="Google Shape;684;p48"/>
          <p:cNvSpPr txBox="1"/>
          <p:nvPr/>
        </p:nvSpPr>
        <p:spPr>
          <a:xfrm>
            <a:off x="6779260" y="3581400"/>
            <a:ext cx="1028065" cy="589280"/>
          </a:xfrm>
          <a:prstGeom prst="rect">
            <a:avLst/>
          </a:prstGeom>
          <a:noFill/>
          <a:ln>
            <a:noFill/>
          </a:ln>
        </p:spPr>
        <p:txBody>
          <a:bodyPr spcFirstLastPara="1" wrap="square" lIns="91425" tIns="91425" rIns="91425" bIns="91425" anchor="ctr" anchorCtr="0">
            <a:noAutofit/>
          </a:bodyPr>
          <a:p>
            <a:pPr marL="285750" lvl="0" indent="-285750" algn="l" rtl="0">
              <a:spcBef>
                <a:spcPts val="0"/>
              </a:spcBef>
              <a:spcAft>
                <a:spcPts val="0"/>
              </a:spcAft>
              <a:buFont typeface="Arial" panose="020B0604020202020204" pitchFamily="34" charset="0"/>
              <a:buChar char="•"/>
            </a:pPr>
            <a:r>
              <a:rPr lang="en-US" sz="1200">
                <a:solidFill>
                  <a:schemeClr val="dk1"/>
                </a:solidFill>
                <a:latin typeface="Epilogue"/>
                <a:ea typeface="Epilogue"/>
                <a:cs typeface="Epilogue"/>
                <a:sym typeface="Epilogue"/>
              </a:rPr>
              <a:t>My-SQL</a:t>
            </a:r>
            <a:endParaRPr lang="en-US" sz="1200">
              <a:solidFill>
                <a:schemeClr val="dk1"/>
              </a:solidFill>
              <a:latin typeface="Epilogue"/>
              <a:ea typeface="Epilogue"/>
              <a:cs typeface="Epilogue"/>
              <a:sym typeface="Epilog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dissolv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81">
                                            <p:txEl>
                                              <p:pRg st="0" end="0"/>
                                            </p:txEl>
                                          </p:spTgt>
                                        </p:tgtEl>
                                        <p:attrNameLst>
                                          <p:attrName>style.visibility</p:attrName>
                                        </p:attrNameLst>
                                      </p:cBhvr>
                                      <p:to>
                                        <p:strVal val="visible"/>
                                      </p:to>
                                    </p:set>
                                    <p:anim calcmode="lin" valueType="num">
                                      <p:cBhvr>
                                        <p:cTn id="12" dur="500" fill="hold"/>
                                        <p:tgtEl>
                                          <p:spTgt spid="68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8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8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80">
                                            <p:txEl>
                                              <p:pRg st="0" end="0"/>
                                            </p:txEl>
                                          </p:spTgt>
                                        </p:tgtEl>
                                        <p:attrNameLst>
                                          <p:attrName>style.visibility</p:attrName>
                                        </p:attrNameLst>
                                      </p:cBhvr>
                                      <p:to>
                                        <p:strVal val="visible"/>
                                      </p:to>
                                    </p:set>
                                    <p:anim calcmode="lin" valueType="num">
                                      <p:cBhvr>
                                        <p:cTn id="19" dur="500" fill="hold"/>
                                        <p:tgtEl>
                                          <p:spTgt spid="68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68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68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80">
                                            <p:txEl>
                                              <p:pRg st="1" end="1"/>
                                            </p:txEl>
                                          </p:spTgt>
                                        </p:tgtEl>
                                        <p:attrNameLst>
                                          <p:attrName>style.visibility</p:attrName>
                                        </p:attrNameLst>
                                      </p:cBhvr>
                                      <p:to>
                                        <p:strVal val="visible"/>
                                      </p:to>
                                    </p:set>
                                    <p:anim calcmode="lin" valueType="num">
                                      <p:cBhvr>
                                        <p:cTn id="26" dur="500" fill="hold"/>
                                        <p:tgtEl>
                                          <p:spTgt spid="680">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680">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68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80">
                                            <p:txEl>
                                              <p:pRg st="2" end="2"/>
                                            </p:txEl>
                                          </p:spTgt>
                                        </p:tgtEl>
                                        <p:attrNameLst>
                                          <p:attrName>style.visibility</p:attrName>
                                        </p:attrNameLst>
                                      </p:cBhvr>
                                      <p:to>
                                        <p:strVal val="visible"/>
                                      </p:to>
                                    </p:set>
                                    <p:anim calcmode="lin" valueType="num">
                                      <p:cBhvr>
                                        <p:cTn id="33" dur="500" fill="hold"/>
                                        <p:tgtEl>
                                          <p:spTgt spid="680">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680">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680">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80">
                                            <p:txEl>
                                              <p:pRg st="3" end="3"/>
                                            </p:txEl>
                                          </p:spTgt>
                                        </p:tgtEl>
                                        <p:attrNameLst>
                                          <p:attrName>style.visibility</p:attrName>
                                        </p:attrNameLst>
                                      </p:cBhvr>
                                      <p:to>
                                        <p:strVal val="visible"/>
                                      </p:to>
                                    </p:set>
                                    <p:anim calcmode="lin" valueType="num">
                                      <p:cBhvr>
                                        <p:cTn id="40" dur="500" fill="hold"/>
                                        <p:tgtEl>
                                          <p:spTgt spid="680">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680">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68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85"/>
                                        </p:tgtEl>
                                        <p:attrNameLst>
                                          <p:attrName>style.visibility</p:attrName>
                                        </p:attrNameLst>
                                      </p:cBhvr>
                                      <p:to>
                                        <p:strVal val="visible"/>
                                      </p:to>
                                    </p:set>
                                    <p:anim calcmode="lin" valueType="num">
                                      <p:cBhvr>
                                        <p:cTn id="47" dur="500" fill="hold"/>
                                        <p:tgtEl>
                                          <p:spTgt spid="685"/>
                                        </p:tgtEl>
                                        <p:attrNameLst>
                                          <p:attrName>ppt_w</p:attrName>
                                        </p:attrNameLst>
                                      </p:cBhvr>
                                      <p:tavLst>
                                        <p:tav tm="0">
                                          <p:val>
                                            <p:fltVal val="0"/>
                                          </p:val>
                                        </p:tav>
                                        <p:tav tm="100000">
                                          <p:val>
                                            <p:strVal val="#ppt_w"/>
                                          </p:val>
                                        </p:tav>
                                      </p:tavLst>
                                    </p:anim>
                                    <p:anim calcmode="lin" valueType="num">
                                      <p:cBhvr>
                                        <p:cTn id="48" dur="500" fill="hold"/>
                                        <p:tgtEl>
                                          <p:spTgt spid="685"/>
                                        </p:tgtEl>
                                        <p:attrNameLst>
                                          <p:attrName>ppt_h</p:attrName>
                                        </p:attrNameLst>
                                      </p:cBhvr>
                                      <p:tavLst>
                                        <p:tav tm="0">
                                          <p:val>
                                            <p:fltVal val="0"/>
                                          </p:val>
                                        </p:tav>
                                        <p:tav tm="100000">
                                          <p:val>
                                            <p:strVal val="#ppt_h"/>
                                          </p:val>
                                        </p:tav>
                                      </p:tavLst>
                                    </p:anim>
                                    <p:animEffect transition="in" filter="fade">
                                      <p:cBhvr>
                                        <p:cTn id="49" dur="500"/>
                                        <p:tgtEl>
                                          <p:spTgt spid="68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84">
                                            <p:txEl>
                                              <p:pRg st="0" end="0"/>
                                            </p:txEl>
                                          </p:spTgt>
                                        </p:tgtEl>
                                        <p:attrNameLst>
                                          <p:attrName>style.visibility</p:attrName>
                                        </p:attrNameLst>
                                      </p:cBhvr>
                                      <p:to>
                                        <p:strVal val="visible"/>
                                      </p:to>
                                    </p:set>
                                    <p:animEffect transition="in" filter="fade">
                                      <p:cBhvr>
                                        <p:cTn id="54" dur="500"/>
                                        <p:tgtEl>
                                          <p:spTgt spid="68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84">
                                            <p:txEl>
                                              <p:pRg st="1" end="1"/>
                                            </p:txEl>
                                          </p:spTgt>
                                        </p:tgtEl>
                                        <p:attrNameLst>
                                          <p:attrName>style.visibility</p:attrName>
                                        </p:attrNameLst>
                                      </p:cBhvr>
                                      <p:to>
                                        <p:strVal val="visible"/>
                                      </p:to>
                                    </p:set>
                                    <p:animEffect transition="in" filter="fade">
                                      <p:cBhvr>
                                        <p:cTn id="59" dur="500"/>
                                        <p:tgtEl>
                                          <p:spTgt spid="684">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84">
                                            <p:txEl>
                                              <p:pRg st="2" end="2"/>
                                            </p:txEl>
                                          </p:spTgt>
                                        </p:tgtEl>
                                        <p:attrNameLst>
                                          <p:attrName>style.visibility</p:attrName>
                                        </p:attrNameLst>
                                      </p:cBhvr>
                                      <p:to>
                                        <p:strVal val="visible"/>
                                      </p:to>
                                    </p:set>
                                    <p:animEffect transition="in" filter="fade">
                                      <p:cBhvr>
                                        <p:cTn id="64" dur="500"/>
                                        <p:tgtEl>
                                          <p:spTgt spid="684">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84">
                                            <p:txEl>
                                              <p:pRg st="3" end="3"/>
                                            </p:txEl>
                                          </p:spTgt>
                                        </p:tgtEl>
                                        <p:attrNameLst>
                                          <p:attrName>style.visibility</p:attrName>
                                        </p:attrNameLst>
                                      </p:cBhvr>
                                      <p:to>
                                        <p:strVal val="visible"/>
                                      </p:to>
                                    </p:set>
                                    <p:animEffect transition="in" filter="fade">
                                      <p:cBhvr>
                                        <p:cTn id="69" dur="500"/>
                                        <p:tgtEl>
                                          <p:spTgt spid="684">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p:cTn id="74" dur="500" fill="hold"/>
                                        <p:tgtEl>
                                          <p:spTgt spid="2"/>
                                        </p:tgtEl>
                                        <p:attrNameLst>
                                          <p:attrName>ppt_w</p:attrName>
                                        </p:attrNameLst>
                                      </p:cBhvr>
                                      <p:tavLst>
                                        <p:tav tm="0">
                                          <p:val>
                                            <p:fltVal val="0"/>
                                          </p:val>
                                        </p:tav>
                                        <p:tav tm="100000">
                                          <p:val>
                                            <p:strVal val="#ppt_w"/>
                                          </p:val>
                                        </p:tav>
                                      </p:tavLst>
                                    </p:anim>
                                    <p:anim calcmode="lin" valueType="num">
                                      <p:cBhvr>
                                        <p:cTn id="75" dur="500" fill="hold"/>
                                        <p:tgtEl>
                                          <p:spTgt spid="2"/>
                                        </p:tgtEl>
                                        <p:attrNameLst>
                                          <p:attrName>ppt_h</p:attrName>
                                        </p:attrNameLst>
                                      </p:cBhvr>
                                      <p:tavLst>
                                        <p:tav tm="0">
                                          <p:val>
                                            <p:fltVal val="0"/>
                                          </p:val>
                                        </p:tav>
                                        <p:tav tm="100000">
                                          <p:val>
                                            <p:strVal val="#ppt_h"/>
                                          </p:val>
                                        </p:tav>
                                      </p:tavLst>
                                    </p:anim>
                                    <p:animEffect transition="in" filter="fade">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animEffect transition="in" filter="fade">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0" end="0"/>
                                            </p:txEl>
                                          </p:spTgt>
                                        </p:tgtEl>
                                        <p:attrNameLst>
                                          <p:attrName>style.visibility</p:attrName>
                                        </p:attrNameLst>
                                      </p:cBhvr>
                                      <p:to>
                                        <p:strVal val="visible"/>
                                      </p:to>
                                    </p:set>
                                    <p:animEffect transition="in" filter="fade">
                                      <p:cBhvr>
                                        <p:cTn id="8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79" grpId="1"/>
      <p:bldP spid="685" grpId="0"/>
      <p:bldP spid="685" grpId="1"/>
      <p:bldP spid="2" grpId="0"/>
      <p:bldP spid="2"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80" name="Shape 1080"/>
        <p:cNvGrpSpPr/>
        <p:nvPr/>
      </p:nvGrpSpPr>
      <p:grpSpPr>
        <a:xfrm>
          <a:off x="0" y="0"/>
          <a:ext cx="0" cy="0"/>
          <a:chOff x="0" y="0"/>
          <a:chExt cx="0" cy="0"/>
        </a:xfrm>
      </p:grpSpPr>
      <p:sp>
        <p:nvSpPr>
          <p:cNvPr id="1107" name="Google Shape;1107;p64"/>
          <p:cNvSpPr txBox="1"/>
          <p:nvPr>
            <p:ph type="ctrTitle"/>
          </p:nvPr>
        </p:nvSpPr>
        <p:spPr>
          <a:xfrm>
            <a:off x="1403978" y="627420"/>
            <a:ext cx="4658100" cy="9978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t>hardware requriements</a:t>
            </a:r>
            <a:endParaRPr lang="en-US" altLang="en-GB">
              <a:solidFill>
                <a:schemeClr val="accent5"/>
              </a:solidFill>
            </a:endParaRPr>
          </a:p>
        </p:txBody>
      </p:sp>
      <p:sp>
        <p:nvSpPr>
          <p:cNvPr id="1" name="Google Shape;1107;p64"/>
          <p:cNvSpPr txBox="1"/>
          <p:nvPr/>
        </p:nvSpPr>
        <p:spPr>
          <a:xfrm>
            <a:off x="2411730" y="1491615"/>
            <a:ext cx="3024505" cy="14522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ayon"/>
              <a:buNone/>
              <a:defRPr sz="3000" b="0" i="0" u="none" strike="noStrike" cap="none">
                <a:solidFill>
                  <a:schemeClr val="dk1"/>
                </a:solidFill>
                <a:latin typeface="Bayon"/>
                <a:ea typeface="Bayon"/>
                <a:cs typeface="Bayon"/>
                <a:sym typeface="Bayon"/>
              </a:defRPr>
            </a:lvl1pPr>
            <a:lvl2pPr marR="0" lvl="1"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2pPr>
            <a:lvl3pPr marR="0" lvl="2"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3pPr>
            <a:lvl4pPr marR="0" lvl="3"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4pPr>
            <a:lvl5pPr marR="0" lvl="4"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5pPr>
            <a:lvl6pPr marR="0" lvl="5"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6pPr>
            <a:lvl7pPr marR="0" lvl="6"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7pPr>
            <a:lvl8pPr marR="0" lvl="7"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8pPr>
            <a:lvl9pPr marR="0" lvl="8" algn="l" rtl="0">
              <a:lnSpc>
                <a:spcPct val="100000"/>
              </a:lnSpc>
              <a:spcBef>
                <a:spcPts val="0"/>
              </a:spcBef>
              <a:spcAft>
                <a:spcPts val="0"/>
              </a:spcAft>
              <a:buClr>
                <a:schemeClr val="dk1"/>
              </a:buClr>
              <a:buSzPts val="3000"/>
              <a:buFont typeface="Russo One" panose="02000503050000020004"/>
              <a:buNone/>
              <a:defRPr sz="3000" b="0" i="0" u="none" strike="noStrike" cap="none">
                <a:solidFill>
                  <a:schemeClr val="dk1"/>
                </a:solidFill>
                <a:latin typeface="Russo One" panose="02000503050000020004"/>
                <a:ea typeface="Russo One" panose="02000503050000020004"/>
                <a:cs typeface="Russo One" panose="02000503050000020004"/>
                <a:sym typeface="Russo One" panose="02000503050000020004"/>
              </a:defRPr>
            </a:lvl9pPr>
          </a:lstStyle>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windows 10 or abouve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r>
              <a:rPr lang="en-US" altLang="en-GB" sz="2000">
                <a:solidFill>
                  <a:schemeClr val="accent5"/>
                </a:solidFill>
              </a:rPr>
              <a:t>ram: 4gb above</a:t>
            </a:r>
            <a:endParaRPr lang="en-US" altLang="en-GB" sz="2000">
              <a:solidFill>
                <a:schemeClr val="accent5"/>
              </a:solidFill>
            </a:endParaRPr>
          </a:p>
          <a:p>
            <a:pPr marL="457200" lvl="0" indent="-457200" algn="l" rtl="0">
              <a:spcBef>
                <a:spcPts val="0"/>
              </a:spcBef>
              <a:spcAft>
                <a:spcPts val="0"/>
              </a:spcAft>
              <a:buFont typeface="Arial" panose="020B0604020202020204" pitchFamily="34" charset="0"/>
              <a:buChar char="•"/>
            </a:pPr>
            <a:endParaRPr lang="en-US" altLang="en-GB" sz="20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hotel management use-case </a:t>
            </a:r>
            <a:br>
              <a:rPr lang="en-US">
                <a:solidFill>
                  <a:schemeClr val="accent5"/>
                </a:solidFill>
              </a:rPr>
            </a:br>
            <a:endParaRPr lang="en-US">
              <a:solidFill>
                <a:schemeClr val="accent5"/>
              </a:solidFill>
            </a:endParaRPr>
          </a:p>
        </p:txBody>
      </p:sp>
      <p:pic>
        <p:nvPicPr>
          <p:cNvPr id="2" name="Picture 1" descr="hk1"/>
          <p:cNvPicPr>
            <a:picLocks noChangeAspect="1"/>
          </p:cNvPicPr>
          <p:nvPr/>
        </p:nvPicPr>
        <p:blipFill>
          <a:blip r:embed="rId1"/>
          <a:srcRect t="2199" r="1347" b="1420"/>
          <a:stretch>
            <a:fillRect/>
          </a:stretch>
        </p:blipFill>
        <p:spPr>
          <a:xfrm>
            <a:off x="1259840" y="843280"/>
            <a:ext cx="5901055" cy="4090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hotel management use-case</a:t>
            </a:r>
            <a:br>
              <a:rPr lang="en-US">
                <a:solidFill>
                  <a:schemeClr val="accent5"/>
                </a:solidFill>
              </a:rPr>
            </a:br>
            <a:endParaRPr lang="en-US">
              <a:solidFill>
                <a:schemeClr val="accent5"/>
              </a:solidFill>
            </a:endParaRPr>
          </a:p>
        </p:txBody>
      </p:sp>
      <p:pic>
        <p:nvPicPr>
          <p:cNvPr id="6" name="Picture 5" descr="Admin"/>
          <p:cNvPicPr>
            <a:picLocks noChangeAspect="1"/>
          </p:cNvPicPr>
          <p:nvPr/>
        </p:nvPicPr>
        <p:blipFill>
          <a:blip r:embed="rId1"/>
          <a:stretch>
            <a:fillRect/>
          </a:stretch>
        </p:blipFill>
        <p:spPr>
          <a:xfrm>
            <a:off x="1764030" y="987425"/>
            <a:ext cx="5052695" cy="3839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540000"/>
            <a:ext cx="770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5"/>
                </a:solidFill>
              </a:rPr>
              <a:t>class diagram</a:t>
            </a:r>
            <a:br>
              <a:rPr lang="en-US">
                <a:solidFill>
                  <a:schemeClr val="accent5"/>
                </a:solidFill>
              </a:rPr>
            </a:br>
            <a:br>
              <a:rPr lang="en-US">
                <a:solidFill>
                  <a:schemeClr val="accent5"/>
                </a:solidFill>
              </a:rPr>
            </a:br>
            <a:endParaRPr lang="en-US">
              <a:solidFill>
                <a:schemeClr val="accent5"/>
              </a:solidFill>
            </a:endParaRPr>
          </a:p>
        </p:txBody>
      </p:sp>
      <p:pic>
        <p:nvPicPr>
          <p:cNvPr id="2" name="Picture 1" descr="calss_diagram"/>
          <p:cNvPicPr>
            <a:picLocks noChangeAspect="1"/>
          </p:cNvPicPr>
          <p:nvPr/>
        </p:nvPicPr>
        <p:blipFill>
          <a:blip r:embed="rId1"/>
          <a:stretch>
            <a:fillRect/>
          </a:stretch>
        </p:blipFill>
        <p:spPr>
          <a:xfrm>
            <a:off x="1021715" y="771525"/>
            <a:ext cx="6290945" cy="4204335"/>
          </a:xfrm>
          <a:prstGeom prst="rect">
            <a:avLst/>
          </a:prstGeom>
        </p:spPr>
      </p:pic>
    </p:spTree>
  </p:cSld>
  <p:clrMapOvr>
    <a:masterClrMapping/>
  </p:clrMapOvr>
</p:sld>
</file>

<file path=ppt/theme/theme1.xml><?xml version="1.0" encoding="utf-8"?>
<a:theme xmlns:a="http://schemas.openxmlformats.org/drawingml/2006/main" name="Creating Colorful Realities for Social Media by Slidesgo">
  <a:themeElements>
    <a:clrScheme name="Simple Light">
      <a:dk1>
        <a:srgbClr val="FFFFFF"/>
      </a:dk1>
      <a:lt1>
        <a:srgbClr val="2C2C2C"/>
      </a:lt1>
      <a:dk2>
        <a:srgbClr val="FFABBA"/>
      </a:dk2>
      <a:lt2>
        <a:srgbClr val="AE64EB"/>
      </a:lt2>
      <a:accent1>
        <a:srgbClr val="EDC121"/>
      </a:accent1>
      <a:accent2>
        <a:srgbClr val="FA9F20"/>
      </a:accent2>
      <a:accent3>
        <a:srgbClr val="E365EC"/>
      </a:accent3>
      <a:accent4>
        <a:srgbClr val="D34D49"/>
      </a:accent4>
      <a:accent5>
        <a:srgbClr val="8124BE"/>
      </a:accent5>
      <a:accent6>
        <a:srgbClr val="58C22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Words>
  <Application>WPS Presentation</Application>
  <PresentationFormat/>
  <Paragraphs>75</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Arial</vt:lpstr>
      <vt:lpstr>Bayon</vt:lpstr>
      <vt:lpstr>Russo One</vt:lpstr>
      <vt:lpstr>Yu Gothic UI</vt:lpstr>
      <vt:lpstr>Epilogue</vt:lpstr>
      <vt:lpstr>Proxima Nova</vt:lpstr>
      <vt:lpstr>Poppins Light</vt:lpstr>
      <vt:lpstr>Segoe Print</vt:lpstr>
      <vt:lpstr>Roboto Condensed Light</vt:lpstr>
      <vt:lpstr>Quicksand</vt:lpstr>
      <vt:lpstr>Proxima Nova Semibold</vt:lpstr>
      <vt:lpstr>Libre Franklin</vt:lpstr>
      <vt:lpstr>Microsoft YaHei</vt:lpstr>
      <vt:lpstr>Arial Unicode MS</vt:lpstr>
      <vt:lpstr>Calibri</vt:lpstr>
      <vt:lpstr>Amatic SC</vt:lpstr>
      <vt:lpstr>Roboto Medium</vt:lpstr>
      <vt:lpstr>Verdana</vt:lpstr>
      <vt:lpstr>Creating Colorful Realities for Social Media by Slidesgo</vt:lpstr>
      <vt:lpstr>PowerPoint 演示文稿</vt:lpstr>
      <vt:lpstr>TEAM  Members</vt:lpstr>
      <vt:lpstr>PROJECT   INTORDUCTION</vt:lpstr>
      <vt:lpstr>Module </vt:lpstr>
      <vt:lpstr>software</vt:lpstr>
      <vt:lpstr>Reference </vt:lpstr>
      <vt:lpstr>Module </vt:lpstr>
      <vt:lpstr>Module </vt:lpstr>
      <vt:lpstr>class diagram  </vt:lpstr>
      <vt:lpstr>thank you!</vt:lpstr>
      <vt:lpstr>Reference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daniel</cp:lastModifiedBy>
  <cp:revision>45</cp:revision>
  <dcterms:created xsi:type="dcterms:W3CDTF">2022-05-06T06:29:00Z</dcterms:created>
  <dcterms:modified xsi:type="dcterms:W3CDTF">2022-05-06T09:34:25Z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00A77A4B36FF40B5AE9AE58BB52E42A5</vt:lpwstr>
  </property>
  <property fmtid="{D5CDD505-2E9C-101B-9397-08002B2CF9AE}" pid="3" name="KSOProductBuildVer">
    <vt:lpwstr>1033-11.2.0.11074</vt:lpwstr>
  </property>
</Properties>
</file>