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k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o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r>
              <a:rPr altLang="en-IN" dirty="0" sz="2400" lang="en-US"/>
              <a:t>5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4</a:t>
            </a:r>
            <a:r>
              <a:rPr altLang="en-IN" dirty="0" sz="2400" lang="en-US"/>
              <a:t>0</a:t>
            </a:r>
            <a:r>
              <a:rPr altLang="en-IN" dirty="0" sz="2400" lang="en-US"/>
              <a:t>3</a:t>
            </a:r>
            <a:r>
              <a:rPr altLang="en-IN" dirty="0" sz="2400" lang="en-US"/>
              <a:t>2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altLang="en-IN" dirty="0" sz="2400" lang="en-US"/>
              <a:t>B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t</a:t>
            </a:r>
            <a:r>
              <a:rPr altLang="en-IN" dirty="0" sz="2400" lang="en-US"/>
              <a:t>er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ience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IN" dirty="0" sz="2400" lang="en-US"/>
              <a:t>: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a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ience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ege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765805" y="2019300"/>
            <a:ext cx="2784344" cy="457126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Rectangle 1"/>
          <p:cNvSpPr/>
          <p:nvPr/>
        </p:nvSpPr>
        <p:spPr>
          <a:xfrm>
            <a:off x="533400" y="1283665"/>
            <a:ext cx="9448800" cy="35585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624458" y="3251200"/>
            <a:ext cx="10529894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https://github.com/smileysanthosh788-lab/NM2025.git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10"/>
          <p:cNvSpPr/>
          <p:nvPr/>
        </p:nvSpPr>
        <p:spPr>
          <a:xfrm>
            <a:off x="961372" y="1466351"/>
            <a:ext cx="6658628" cy="44729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Rectangle 8"/>
          <p:cNvSpPr/>
          <p:nvPr/>
        </p:nvSpPr>
        <p:spPr>
          <a:xfrm>
            <a:off x="733555" y="990600"/>
            <a:ext cx="10363199" cy="502539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8"/>
          <p:cNvSpPr/>
          <p:nvPr/>
        </p:nvSpPr>
        <p:spPr>
          <a:xfrm>
            <a:off x="628650" y="1562010"/>
            <a:ext cx="8953500" cy="369189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7"/>
          <p:cNvSpPr/>
          <p:nvPr/>
        </p:nvSpPr>
        <p:spPr>
          <a:xfrm>
            <a:off x="3124200" y="1857375"/>
            <a:ext cx="6553200" cy="3291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Rectangle 1"/>
          <p:cNvSpPr/>
          <p:nvPr/>
        </p:nvSpPr>
        <p:spPr>
          <a:xfrm>
            <a:off x="609599" y="920165"/>
            <a:ext cx="10439401" cy="5160645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Rectangle 2"/>
          <p:cNvSpPr/>
          <p:nvPr/>
        </p:nvSpPr>
        <p:spPr>
          <a:xfrm>
            <a:off x="762000" y="1066800"/>
            <a:ext cx="9372600" cy="5311141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2024-03-29T04:07:22Z</dcterms:created>
  <dcterms:modified xsi:type="dcterms:W3CDTF">2025-09-10T08:08:11Z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dab16f80faf0475794d03b36b3a8fbf5</vt:lpwstr>
  </property>
</Properties>
</file>