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256" r:id="rId5"/>
    <p:sldId id="257" r:id="rId6"/>
    <p:sldId id="274" r:id="rId7"/>
    <p:sldId id="258" r:id="rId8"/>
    <p:sldId id="259" r:id="rId9"/>
    <p:sldId id="260" r:id="rId10"/>
    <p:sldId id="261" r:id="rId11"/>
    <p:sldId id="262" r:id="rId12"/>
    <p:sldId id="263" r:id="rId13"/>
    <p:sldId id="273" r:id="rId14"/>
    <p:sldId id="272" r:id="rId15"/>
    <p:sldId id="275" r:id="rId16"/>
    <p:sldId id="276" r:id="rId17"/>
    <p:sldId id="264" r:id="rId18"/>
    <p:sldId id="265" r:id="rId19"/>
    <p:sldId id="266" r:id="rId20"/>
    <p:sldId id="267" r:id="rId21"/>
    <p:sldId id="268" r:id="rId22"/>
    <p:sldId id="269" r:id="rId23"/>
    <p:sldId id="270" r:id="rId24"/>
    <p:sldId id="27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903E6E-6732-4CB4-BF44-64615F983CFA}" v="1" dt="2020-10-11T16:10:20.787"/>
    <p1510:client id="{4507213B-9F68-4101-97B6-A8CF4AC7AC23}" v="5" dt="2020-10-11T16:23:36.752"/>
    <p1510:client id="{FDB01D39-C8EC-F94E-8303-0C68B9708832}" v="29" dt="2020-09-27T16:22:59.3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94699"/>
  </p:normalViewPr>
  <p:slideViewPr>
    <p:cSldViewPr snapToGrid="0">
      <p:cViewPr varScale="1">
        <p:scale>
          <a:sx n="54" d="100"/>
          <a:sy n="54" d="100"/>
        </p:scale>
        <p:origin x="240" y="1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TI K IYER - 191627080" userId="S::deepti.iyer@learner.manipal.edu::b7fc2d87-6645-49c0-b81a-e0276a522680" providerId="AD" clId="Web-{4507213B-9F68-4101-97B6-A8CF4AC7AC23}"/>
    <pc:docChg chg="modSld">
      <pc:chgData name="DEEPTI K IYER - 191627080" userId="S::deepti.iyer@learner.manipal.edu::b7fc2d87-6645-49c0-b81a-e0276a522680" providerId="AD" clId="Web-{4507213B-9F68-4101-97B6-A8CF4AC7AC23}" dt="2020-10-11T16:23:36.752" v="4" actId="1076"/>
      <pc:docMkLst>
        <pc:docMk/>
      </pc:docMkLst>
      <pc:sldChg chg="modSp">
        <pc:chgData name="DEEPTI K IYER - 191627080" userId="S::deepti.iyer@learner.manipal.edu::b7fc2d87-6645-49c0-b81a-e0276a522680" providerId="AD" clId="Web-{4507213B-9F68-4101-97B6-A8CF4AC7AC23}" dt="2020-10-11T16:13:40.517" v="1" actId="1076"/>
        <pc:sldMkLst>
          <pc:docMk/>
          <pc:sldMk cId="1288982130" sldId="263"/>
        </pc:sldMkLst>
        <pc:picChg chg="mod">
          <ac:chgData name="DEEPTI K IYER - 191627080" userId="S::deepti.iyer@learner.manipal.edu::b7fc2d87-6645-49c0-b81a-e0276a522680" providerId="AD" clId="Web-{4507213B-9F68-4101-97B6-A8CF4AC7AC23}" dt="2020-10-11T16:13:40.517" v="1" actId="1076"/>
          <ac:picMkLst>
            <pc:docMk/>
            <pc:sldMk cId="1288982130" sldId="263"/>
            <ac:picMk id="5" creationId="{DDE886FD-745A-EA43-9F30-BD95CF129C3D}"/>
          </ac:picMkLst>
        </pc:picChg>
      </pc:sldChg>
      <pc:sldChg chg="modSp">
        <pc:chgData name="DEEPTI K IYER - 191627080" userId="S::deepti.iyer@learner.manipal.edu::b7fc2d87-6645-49c0-b81a-e0276a522680" providerId="AD" clId="Web-{4507213B-9F68-4101-97B6-A8CF4AC7AC23}" dt="2020-10-11T16:15:42.674" v="3" actId="1076"/>
        <pc:sldMkLst>
          <pc:docMk/>
          <pc:sldMk cId="322749432" sldId="267"/>
        </pc:sldMkLst>
        <pc:picChg chg="mod">
          <ac:chgData name="DEEPTI K IYER - 191627080" userId="S::deepti.iyer@learner.manipal.edu::b7fc2d87-6645-49c0-b81a-e0276a522680" providerId="AD" clId="Web-{4507213B-9F68-4101-97B6-A8CF4AC7AC23}" dt="2020-10-11T16:15:42.674" v="3" actId="1076"/>
          <ac:picMkLst>
            <pc:docMk/>
            <pc:sldMk cId="322749432" sldId="267"/>
            <ac:picMk id="3" creationId="{71F727B2-1989-0341-9DCB-A87E3A49F0C8}"/>
          </ac:picMkLst>
        </pc:picChg>
      </pc:sldChg>
      <pc:sldChg chg="modSp">
        <pc:chgData name="DEEPTI K IYER - 191627080" userId="S::deepti.iyer@learner.manipal.edu::b7fc2d87-6645-49c0-b81a-e0276a522680" providerId="AD" clId="Web-{4507213B-9F68-4101-97B6-A8CF4AC7AC23}" dt="2020-10-11T16:23:36.752" v="4" actId="1076"/>
        <pc:sldMkLst>
          <pc:docMk/>
          <pc:sldMk cId="759155750" sldId="274"/>
        </pc:sldMkLst>
        <pc:spChg chg="mod">
          <ac:chgData name="DEEPTI K IYER - 191627080" userId="S::deepti.iyer@learner.manipal.edu::b7fc2d87-6645-49c0-b81a-e0276a522680" providerId="AD" clId="Web-{4507213B-9F68-4101-97B6-A8CF4AC7AC23}" dt="2020-10-11T16:23:36.752" v="4" actId="1076"/>
          <ac:spMkLst>
            <pc:docMk/>
            <pc:sldMk cId="759155750" sldId="274"/>
            <ac:spMk id="3" creationId="{0094D10E-23CE-514E-AC98-DD3DDFFC4EDE}"/>
          </ac:spMkLst>
        </pc:spChg>
      </pc:sldChg>
    </pc:docChg>
  </pc:docChgLst>
  <pc:docChgLst>
    <pc:chgData name="SIMRAN - 191627101" userId="S::simran.icas@learner.manipal.edu::c5376707-9fbd-4a70-853c-e6ec3c94f06f" providerId="AD" clId="Web-{0F903E6E-6732-4CB4-BF44-64615F983CFA}"/>
    <pc:docChg chg="modSld">
      <pc:chgData name="SIMRAN - 191627101" userId="S::simran.icas@learner.manipal.edu::c5376707-9fbd-4a70-853c-e6ec3c94f06f" providerId="AD" clId="Web-{0F903E6E-6732-4CB4-BF44-64615F983CFA}" dt="2020-10-11T16:10:20.787" v="0" actId="14100"/>
      <pc:docMkLst>
        <pc:docMk/>
      </pc:docMkLst>
      <pc:sldChg chg="modSp">
        <pc:chgData name="SIMRAN - 191627101" userId="S::simran.icas@learner.manipal.edu::c5376707-9fbd-4a70-853c-e6ec3c94f06f" providerId="AD" clId="Web-{0F903E6E-6732-4CB4-BF44-64615F983CFA}" dt="2020-10-11T16:10:20.787" v="0" actId="14100"/>
        <pc:sldMkLst>
          <pc:docMk/>
          <pc:sldMk cId="759155750" sldId="274"/>
        </pc:sldMkLst>
        <pc:spChg chg="mod">
          <ac:chgData name="SIMRAN - 191627101" userId="S::simran.icas@learner.manipal.edu::c5376707-9fbd-4a70-853c-e6ec3c94f06f" providerId="AD" clId="Web-{0F903E6E-6732-4CB4-BF44-64615F983CFA}" dt="2020-10-11T16:10:20.787" v="0" actId="14100"/>
          <ac:spMkLst>
            <pc:docMk/>
            <pc:sldMk cId="759155750" sldId="274"/>
            <ac:spMk id="2" creationId="{B0CF1B5D-1AF4-1147-A40A-65E0E2D8D49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B9B055-D199-4F83-9062-F46BF5E09161}" type="datetimeFigureOut">
              <a:rPr lang="en-IN" smtClean="0"/>
              <a:t>11-10-2020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C12CB8-87BD-4A10-A0F1-1F183A7A77D7}" type="slidenum">
              <a:rPr lang="en-IN" smtClean="0"/>
              <a:t>‹#›</a:t>
            </a:fld>
            <a:endParaRPr lang="en-IN"/>
          </a:p>
        </p:txBody>
      </p:sp>
    </p:spTree>
    <p:extLst>
      <p:ext uri="{BB962C8B-B14F-4D97-AF65-F5344CB8AC3E}">
        <p14:creationId xmlns:p14="http://schemas.microsoft.com/office/powerpoint/2010/main" val="3280248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Provide</a:t>
            </a:r>
            <a:r>
              <a:rPr lang="en-US" baseline="0"/>
              <a:t> the tasks performed by individual Member here.</a:t>
            </a:r>
          </a:p>
          <a:p>
            <a:endParaRPr lang="en-US" baseline="0"/>
          </a:p>
          <a:p>
            <a:r>
              <a:rPr lang="en-US" baseline="0"/>
              <a:t>Member 1 – </a:t>
            </a:r>
          </a:p>
          <a:p>
            <a:endParaRPr lang="en-US" baseline="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t>Member 2 - </a:t>
            </a:r>
            <a:endParaRPr lang="en-IN"/>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t>Member 3 - </a:t>
            </a:r>
            <a:endParaRPr lang="en-IN"/>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t>Member 4 - </a:t>
            </a:r>
            <a:endParaRPr lang="en-IN"/>
          </a:p>
          <a:p>
            <a:endParaRPr lang="en-IN"/>
          </a:p>
        </p:txBody>
      </p:sp>
      <p:sp>
        <p:nvSpPr>
          <p:cNvPr id="4" name="Slide Number Placeholder 3"/>
          <p:cNvSpPr>
            <a:spLocks noGrp="1"/>
          </p:cNvSpPr>
          <p:nvPr>
            <p:ph type="sldNum" sz="quarter" idx="10"/>
          </p:nvPr>
        </p:nvSpPr>
        <p:spPr/>
        <p:txBody>
          <a:bodyPr/>
          <a:lstStyle/>
          <a:p>
            <a:fld id="{D6C12CB8-87BD-4A10-A0F1-1F183A7A77D7}" type="slidenum">
              <a:rPr lang="en-IN" smtClean="0"/>
              <a:t>1</a:t>
            </a:fld>
            <a:endParaRPr lang="en-IN"/>
          </a:p>
        </p:txBody>
      </p:sp>
    </p:spTree>
    <p:extLst>
      <p:ext uri="{BB962C8B-B14F-4D97-AF65-F5344CB8AC3E}">
        <p14:creationId xmlns:p14="http://schemas.microsoft.com/office/powerpoint/2010/main" val="1601775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Paste the Activity </a:t>
            </a:r>
            <a:r>
              <a:rPr lang="en-US" baseline="0"/>
              <a:t>diagram #1 generated by </a:t>
            </a:r>
            <a:r>
              <a:rPr lang="en-US" baseline="0" err="1"/>
              <a:t>PlantUML</a:t>
            </a:r>
            <a:r>
              <a:rPr lang="en-US" baseline="0"/>
              <a:t> here. Slide no 9 and 10 could be duplicated for more activity diagrams.</a:t>
            </a:r>
          </a:p>
          <a:p>
            <a:r>
              <a:rPr lang="en-US" baseline="0"/>
              <a:t>Paste the code of activity diagram here (in the notes section).</a:t>
            </a:r>
          </a:p>
          <a:p>
            <a:endParaRPr lang="en-IN"/>
          </a:p>
        </p:txBody>
      </p:sp>
      <p:sp>
        <p:nvSpPr>
          <p:cNvPr id="4" name="Slide Number Placeholder 3"/>
          <p:cNvSpPr>
            <a:spLocks noGrp="1"/>
          </p:cNvSpPr>
          <p:nvPr>
            <p:ph type="sldNum" sz="quarter" idx="10"/>
          </p:nvPr>
        </p:nvSpPr>
        <p:spPr/>
        <p:txBody>
          <a:bodyPr/>
          <a:lstStyle/>
          <a:p>
            <a:fld id="{D6C12CB8-87BD-4A10-A0F1-1F183A7A77D7}" type="slidenum">
              <a:rPr lang="en-IN" smtClean="0"/>
              <a:t>15</a:t>
            </a:fld>
            <a:endParaRPr lang="en-IN"/>
          </a:p>
        </p:txBody>
      </p:sp>
    </p:spTree>
    <p:extLst>
      <p:ext uri="{BB962C8B-B14F-4D97-AF65-F5344CB8AC3E}">
        <p14:creationId xmlns:p14="http://schemas.microsoft.com/office/powerpoint/2010/main" val="2210348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could be duplicated for more State Diagrams.</a:t>
            </a:r>
          </a:p>
          <a:p>
            <a:endParaRPr lang="en-US"/>
          </a:p>
          <a:p>
            <a:r>
              <a:rPr lang="en-US" baseline="0"/>
              <a:t>Provide a description and give the justification for the state identified in the text section.</a:t>
            </a:r>
          </a:p>
          <a:p>
            <a:br>
              <a:rPr lang="en-US" baseline="0"/>
            </a:br>
            <a:r>
              <a:rPr lang="en-US" baseline="0"/>
              <a:t>In the next slide paste the State diagram generated by </a:t>
            </a:r>
            <a:r>
              <a:rPr lang="en-US" baseline="0" err="1"/>
              <a:t>PlantUML</a:t>
            </a:r>
            <a:r>
              <a:rPr lang="en-US" baseline="0"/>
              <a:t>.</a:t>
            </a:r>
          </a:p>
          <a:p>
            <a:endParaRPr lang="en-IN"/>
          </a:p>
        </p:txBody>
      </p:sp>
      <p:sp>
        <p:nvSpPr>
          <p:cNvPr id="4" name="Slide Number Placeholder 3"/>
          <p:cNvSpPr>
            <a:spLocks noGrp="1"/>
          </p:cNvSpPr>
          <p:nvPr>
            <p:ph type="sldNum" sz="quarter" idx="10"/>
          </p:nvPr>
        </p:nvSpPr>
        <p:spPr/>
        <p:txBody>
          <a:bodyPr/>
          <a:lstStyle/>
          <a:p>
            <a:fld id="{D6C12CB8-87BD-4A10-A0F1-1F183A7A77D7}" type="slidenum">
              <a:rPr lang="en-IN" smtClean="0"/>
              <a:t>16</a:t>
            </a:fld>
            <a:endParaRPr lang="en-IN"/>
          </a:p>
        </p:txBody>
      </p:sp>
    </p:spTree>
    <p:extLst>
      <p:ext uri="{BB962C8B-B14F-4D97-AF65-F5344CB8AC3E}">
        <p14:creationId xmlns:p14="http://schemas.microsoft.com/office/powerpoint/2010/main" val="3971736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Paste the state </a:t>
            </a:r>
            <a:r>
              <a:rPr lang="en-US" baseline="0"/>
              <a:t>diagram #1 generated by </a:t>
            </a:r>
            <a:r>
              <a:rPr lang="en-US" baseline="0" err="1"/>
              <a:t>PlantUML</a:t>
            </a:r>
            <a:r>
              <a:rPr lang="en-US" baseline="0"/>
              <a:t> here. Slide no 11 and 12 could be duplicated for more activity diagrams.</a:t>
            </a:r>
          </a:p>
          <a:p>
            <a:r>
              <a:rPr lang="en-US" baseline="0"/>
              <a:t>Paste the code of state diagram here (in the notes section).</a:t>
            </a:r>
          </a:p>
          <a:p>
            <a:endParaRPr lang="en-IN"/>
          </a:p>
        </p:txBody>
      </p:sp>
      <p:sp>
        <p:nvSpPr>
          <p:cNvPr id="4" name="Slide Number Placeholder 3"/>
          <p:cNvSpPr>
            <a:spLocks noGrp="1"/>
          </p:cNvSpPr>
          <p:nvPr>
            <p:ph type="sldNum" sz="quarter" idx="10"/>
          </p:nvPr>
        </p:nvSpPr>
        <p:spPr/>
        <p:txBody>
          <a:bodyPr/>
          <a:lstStyle/>
          <a:p>
            <a:fld id="{D6C12CB8-87BD-4A10-A0F1-1F183A7A77D7}" type="slidenum">
              <a:rPr lang="en-IN" smtClean="0"/>
              <a:t>17</a:t>
            </a:fld>
            <a:endParaRPr lang="en-IN"/>
          </a:p>
        </p:txBody>
      </p:sp>
    </p:spTree>
    <p:extLst>
      <p:ext uri="{BB962C8B-B14F-4D97-AF65-F5344CB8AC3E}">
        <p14:creationId xmlns:p14="http://schemas.microsoft.com/office/powerpoint/2010/main" val="2875713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could be duplicated for more Component Diagrams.</a:t>
            </a:r>
          </a:p>
          <a:p>
            <a:endParaRPr lang="en-US"/>
          </a:p>
          <a:p>
            <a:r>
              <a:rPr lang="en-US" baseline="0"/>
              <a:t>Provide a description and give the justification for the state identified in the text section.</a:t>
            </a:r>
          </a:p>
          <a:p>
            <a:br>
              <a:rPr lang="en-US" baseline="0"/>
            </a:br>
            <a:r>
              <a:rPr lang="en-US" baseline="0"/>
              <a:t>In the next slide paste the Component diagram generated by </a:t>
            </a:r>
            <a:r>
              <a:rPr lang="en-US" baseline="0" err="1"/>
              <a:t>PlantUML</a:t>
            </a:r>
            <a:r>
              <a:rPr lang="en-US" baseline="0"/>
              <a:t>.</a:t>
            </a:r>
          </a:p>
          <a:p>
            <a:endParaRPr lang="en-IN"/>
          </a:p>
        </p:txBody>
      </p:sp>
      <p:sp>
        <p:nvSpPr>
          <p:cNvPr id="4" name="Slide Number Placeholder 3"/>
          <p:cNvSpPr>
            <a:spLocks noGrp="1"/>
          </p:cNvSpPr>
          <p:nvPr>
            <p:ph type="sldNum" sz="quarter" idx="10"/>
          </p:nvPr>
        </p:nvSpPr>
        <p:spPr/>
        <p:txBody>
          <a:bodyPr/>
          <a:lstStyle/>
          <a:p>
            <a:fld id="{D6C12CB8-87BD-4A10-A0F1-1F183A7A77D7}" type="slidenum">
              <a:rPr lang="en-IN" smtClean="0"/>
              <a:t>18</a:t>
            </a:fld>
            <a:endParaRPr lang="en-IN"/>
          </a:p>
        </p:txBody>
      </p:sp>
    </p:spTree>
    <p:extLst>
      <p:ext uri="{BB962C8B-B14F-4D97-AF65-F5344CB8AC3E}">
        <p14:creationId xmlns:p14="http://schemas.microsoft.com/office/powerpoint/2010/main" val="2188384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Paste the Component </a:t>
            </a:r>
            <a:r>
              <a:rPr lang="en-US" baseline="0"/>
              <a:t>diagram #1 generated by </a:t>
            </a:r>
            <a:r>
              <a:rPr lang="en-US" baseline="0" err="1"/>
              <a:t>PlantUML</a:t>
            </a:r>
            <a:r>
              <a:rPr lang="en-US" baseline="0"/>
              <a:t> here. Slide no 13 and 14 could be duplicated for more Component diagrams.</a:t>
            </a:r>
          </a:p>
          <a:p>
            <a:r>
              <a:rPr lang="en-US" baseline="0"/>
              <a:t>Paste the code of Component diagram here (in the notes section).</a:t>
            </a:r>
          </a:p>
          <a:p>
            <a:endParaRPr lang="en-IN"/>
          </a:p>
        </p:txBody>
      </p:sp>
      <p:sp>
        <p:nvSpPr>
          <p:cNvPr id="4" name="Slide Number Placeholder 3"/>
          <p:cNvSpPr>
            <a:spLocks noGrp="1"/>
          </p:cNvSpPr>
          <p:nvPr>
            <p:ph type="sldNum" sz="quarter" idx="10"/>
          </p:nvPr>
        </p:nvSpPr>
        <p:spPr/>
        <p:txBody>
          <a:bodyPr/>
          <a:lstStyle/>
          <a:p>
            <a:fld id="{D6C12CB8-87BD-4A10-A0F1-1F183A7A77D7}" type="slidenum">
              <a:rPr lang="en-IN" smtClean="0"/>
              <a:t>19</a:t>
            </a:fld>
            <a:endParaRPr lang="en-IN"/>
          </a:p>
        </p:txBody>
      </p:sp>
    </p:spTree>
    <p:extLst>
      <p:ext uri="{BB962C8B-B14F-4D97-AF65-F5344CB8AC3E}">
        <p14:creationId xmlns:p14="http://schemas.microsoft.com/office/powerpoint/2010/main" val="6998803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could be duplicated for more Deployment Diagram.</a:t>
            </a:r>
          </a:p>
          <a:p>
            <a:endParaRPr lang="en-US"/>
          </a:p>
          <a:p>
            <a:r>
              <a:rPr lang="en-US" baseline="0"/>
              <a:t>Provide a description and give the justification for the state identified in the text section.</a:t>
            </a:r>
          </a:p>
          <a:p>
            <a:br>
              <a:rPr lang="en-US" baseline="0"/>
            </a:br>
            <a:r>
              <a:rPr lang="en-US" baseline="0"/>
              <a:t>In the next slide paste the Deployment diagram generated by </a:t>
            </a:r>
            <a:r>
              <a:rPr lang="en-US" baseline="0" err="1"/>
              <a:t>PlantUML</a:t>
            </a:r>
            <a:r>
              <a:rPr lang="en-US" baseline="0"/>
              <a:t>.</a:t>
            </a:r>
          </a:p>
          <a:p>
            <a:endParaRPr lang="en-IN"/>
          </a:p>
        </p:txBody>
      </p:sp>
      <p:sp>
        <p:nvSpPr>
          <p:cNvPr id="4" name="Slide Number Placeholder 3"/>
          <p:cNvSpPr>
            <a:spLocks noGrp="1"/>
          </p:cNvSpPr>
          <p:nvPr>
            <p:ph type="sldNum" sz="quarter" idx="10"/>
          </p:nvPr>
        </p:nvSpPr>
        <p:spPr/>
        <p:txBody>
          <a:bodyPr/>
          <a:lstStyle/>
          <a:p>
            <a:fld id="{D6C12CB8-87BD-4A10-A0F1-1F183A7A77D7}" type="slidenum">
              <a:rPr lang="en-IN" smtClean="0"/>
              <a:t>20</a:t>
            </a:fld>
            <a:endParaRPr lang="en-IN"/>
          </a:p>
        </p:txBody>
      </p:sp>
    </p:spTree>
    <p:extLst>
      <p:ext uri="{BB962C8B-B14F-4D97-AF65-F5344CB8AC3E}">
        <p14:creationId xmlns:p14="http://schemas.microsoft.com/office/powerpoint/2010/main" val="11344306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Paste the Deployment </a:t>
            </a:r>
            <a:r>
              <a:rPr lang="en-US" baseline="0"/>
              <a:t>diagram generated by </a:t>
            </a:r>
            <a:r>
              <a:rPr lang="en-US" baseline="0" err="1"/>
              <a:t>PlantUML</a:t>
            </a:r>
            <a:r>
              <a:rPr lang="en-US" baseline="0"/>
              <a:t> here. Slide no 15 and 16 could be duplicated for more Deployment diagrams.</a:t>
            </a:r>
          </a:p>
          <a:p>
            <a:r>
              <a:rPr lang="en-US" baseline="0"/>
              <a:t>Paste the code of Deployment diagram here (in the notes section).</a:t>
            </a:r>
          </a:p>
          <a:p>
            <a:endParaRPr lang="en-IN"/>
          </a:p>
        </p:txBody>
      </p:sp>
      <p:sp>
        <p:nvSpPr>
          <p:cNvPr id="4" name="Slide Number Placeholder 3"/>
          <p:cNvSpPr>
            <a:spLocks noGrp="1"/>
          </p:cNvSpPr>
          <p:nvPr>
            <p:ph type="sldNum" sz="quarter" idx="10"/>
          </p:nvPr>
        </p:nvSpPr>
        <p:spPr/>
        <p:txBody>
          <a:bodyPr/>
          <a:lstStyle/>
          <a:p>
            <a:fld id="{D6C12CB8-87BD-4A10-A0F1-1F183A7A77D7}" type="slidenum">
              <a:rPr lang="en-IN" smtClean="0"/>
              <a:t>21</a:t>
            </a:fld>
            <a:endParaRPr lang="en-IN"/>
          </a:p>
        </p:txBody>
      </p:sp>
    </p:spTree>
    <p:extLst>
      <p:ext uri="{BB962C8B-B14F-4D97-AF65-F5344CB8AC3E}">
        <p14:creationId xmlns:p14="http://schemas.microsoft.com/office/powerpoint/2010/main" val="4224446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Survey details in this slide.</a:t>
            </a:r>
          </a:p>
          <a:p>
            <a:r>
              <a:rPr lang="en-US"/>
              <a:t>Detailed information can kept here</a:t>
            </a:r>
            <a:r>
              <a:rPr lang="en-US" baseline="0"/>
              <a:t> (</a:t>
            </a:r>
            <a:r>
              <a:rPr lang="en-US"/>
              <a:t>in Notes section).</a:t>
            </a:r>
          </a:p>
          <a:p>
            <a:r>
              <a:rPr lang="en-US"/>
              <a:t>This</a:t>
            </a:r>
            <a:r>
              <a:rPr lang="en-US" baseline="0"/>
              <a:t> page can be duplicated.</a:t>
            </a:r>
            <a:endParaRPr lang="en-IN"/>
          </a:p>
          <a:p>
            <a:endParaRPr lang="en-IN"/>
          </a:p>
        </p:txBody>
      </p:sp>
      <p:sp>
        <p:nvSpPr>
          <p:cNvPr id="4" name="Slide Number Placeholder 3"/>
          <p:cNvSpPr>
            <a:spLocks noGrp="1"/>
          </p:cNvSpPr>
          <p:nvPr>
            <p:ph type="sldNum" sz="quarter" idx="10"/>
          </p:nvPr>
        </p:nvSpPr>
        <p:spPr/>
        <p:txBody>
          <a:bodyPr/>
          <a:lstStyle/>
          <a:p>
            <a:fld id="{D6C12CB8-87BD-4A10-A0F1-1F183A7A77D7}" type="slidenum">
              <a:rPr lang="en-IN" smtClean="0"/>
              <a:t>2</a:t>
            </a:fld>
            <a:endParaRPr lang="en-IN"/>
          </a:p>
        </p:txBody>
      </p:sp>
    </p:spTree>
    <p:extLst>
      <p:ext uri="{BB962C8B-B14F-4D97-AF65-F5344CB8AC3E}">
        <p14:creationId xmlns:p14="http://schemas.microsoft.com/office/powerpoint/2010/main" val="4115467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and the next could be duplicated for more Use Cases.</a:t>
            </a:r>
          </a:p>
          <a:p>
            <a:endParaRPr lang="en-US"/>
          </a:p>
          <a:p>
            <a:r>
              <a:rPr lang="en-US"/>
              <a:t>Provide a Use Case number after # symbol</a:t>
            </a:r>
            <a:r>
              <a:rPr lang="en-US" baseline="0"/>
              <a:t> and provide a description.</a:t>
            </a:r>
            <a:br>
              <a:rPr lang="en-US" baseline="0"/>
            </a:br>
            <a:r>
              <a:rPr lang="en-US" baseline="0"/>
              <a:t>In the next slide paste the Use case diagram generated by </a:t>
            </a:r>
            <a:r>
              <a:rPr lang="en-US" baseline="0" err="1"/>
              <a:t>PlantUML</a:t>
            </a:r>
            <a:r>
              <a:rPr lang="en-US" baseline="0"/>
              <a:t>.</a:t>
            </a:r>
          </a:p>
          <a:p>
            <a:endParaRPr lang="en-IN"/>
          </a:p>
        </p:txBody>
      </p:sp>
      <p:sp>
        <p:nvSpPr>
          <p:cNvPr id="4" name="Slide Number Placeholder 3"/>
          <p:cNvSpPr>
            <a:spLocks noGrp="1"/>
          </p:cNvSpPr>
          <p:nvPr>
            <p:ph type="sldNum" sz="quarter" idx="10"/>
          </p:nvPr>
        </p:nvSpPr>
        <p:spPr/>
        <p:txBody>
          <a:bodyPr/>
          <a:lstStyle/>
          <a:p>
            <a:fld id="{D6C12CB8-87BD-4A10-A0F1-1F183A7A77D7}" type="slidenum">
              <a:rPr lang="en-IN" smtClean="0"/>
              <a:t>4</a:t>
            </a:fld>
            <a:endParaRPr lang="en-IN"/>
          </a:p>
        </p:txBody>
      </p:sp>
    </p:spTree>
    <p:extLst>
      <p:ext uri="{BB962C8B-B14F-4D97-AF65-F5344CB8AC3E}">
        <p14:creationId xmlns:p14="http://schemas.microsoft.com/office/powerpoint/2010/main" val="3433817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Paste the Use</a:t>
            </a:r>
            <a:r>
              <a:rPr lang="en-US" baseline="0"/>
              <a:t> case diagram generated by </a:t>
            </a:r>
            <a:r>
              <a:rPr lang="en-US" baseline="0" err="1"/>
              <a:t>PlantUML</a:t>
            </a:r>
            <a:r>
              <a:rPr lang="en-US" baseline="0"/>
              <a:t> here.</a:t>
            </a:r>
          </a:p>
          <a:p>
            <a:endParaRPr lang="en-US" baseline="0"/>
          </a:p>
          <a:p>
            <a:r>
              <a:rPr lang="en-US" baseline="0"/>
              <a:t>Slide no 3 and 4 could be duplicated for more use cases.</a:t>
            </a:r>
          </a:p>
          <a:p>
            <a:endParaRPr lang="en-US" baseline="0"/>
          </a:p>
          <a:p>
            <a:r>
              <a:rPr lang="en-US" baseline="0"/>
              <a:t>Paste the </a:t>
            </a:r>
            <a:r>
              <a:rPr lang="en-US" baseline="0" err="1"/>
              <a:t>PlantUML</a:t>
            </a:r>
            <a:r>
              <a:rPr lang="en-US" baseline="0"/>
              <a:t> code of the </a:t>
            </a:r>
            <a:r>
              <a:rPr lang="en-US" baseline="0" err="1"/>
              <a:t>PlantUML</a:t>
            </a:r>
            <a:r>
              <a:rPr lang="en-US" baseline="0"/>
              <a:t> diagram here.</a:t>
            </a:r>
          </a:p>
          <a:p>
            <a:endParaRPr lang="en-IN"/>
          </a:p>
        </p:txBody>
      </p:sp>
      <p:sp>
        <p:nvSpPr>
          <p:cNvPr id="4" name="Slide Number Placeholder 3"/>
          <p:cNvSpPr>
            <a:spLocks noGrp="1"/>
          </p:cNvSpPr>
          <p:nvPr>
            <p:ph type="sldNum" sz="quarter" idx="10"/>
          </p:nvPr>
        </p:nvSpPr>
        <p:spPr/>
        <p:txBody>
          <a:bodyPr/>
          <a:lstStyle/>
          <a:p>
            <a:fld id="{D6C12CB8-87BD-4A10-A0F1-1F183A7A77D7}" type="slidenum">
              <a:rPr lang="en-IN" smtClean="0"/>
              <a:t>5</a:t>
            </a:fld>
            <a:endParaRPr lang="en-IN"/>
          </a:p>
        </p:txBody>
      </p:sp>
    </p:spTree>
    <p:extLst>
      <p:ext uri="{BB962C8B-B14F-4D97-AF65-F5344CB8AC3E}">
        <p14:creationId xmlns:p14="http://schemas.microsoft.com/office/powerpoint/2010/main" val="4262733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could be duplicated for more Class Diagrams.</a:t>
            </a:r>
          </a:p>
          <a:p>
            <a:endParaRPr lang="en-US"/>
          </a:p>
          <a:p>
            <a:r>
              <a:rPr lang="en-US"/>
              <a:t>Provide a class diagram</a:t>
            </a:r>
            <a:r>
              <a:rPr lang="en-US" baseline="0"/>
              <a:t> </a:t>
            </a:r>
            <a:r>
              <a:rPr lang="en-US"/>
              <a:t>number after # symbol</a:t>
            </a:r>
            <a:r>
              <a:rPr lang="en-US" baseline="0"/>
              <a:t> and provide a description and give the justification for the classes identified in the text section.</a:t>
            </a:r>
          </a:p>
          <a:p>
            <a:br>
              <a:rPr lang="en-US" baseline="0"/>
            </a:br>
            <a:r>
              <a:rPr lang="en-US" baseline="0"/>
              <a:t>In the next slide paste the Class diagram generated by </a:t>
            </a:r>
            <a:r>
              <a:rPr lang="en-US" baseline="0" err="1"/>
              <a:t>PlantUML</a:t>
            </a:r>
            <a:r>
              <a:rPr lang="en-US" baseline="0"/>
              <a:t>.</a:t>
            </a:r>
          </a:p>
          <a:p>
            <a:r>
              <a:rPr lang="en-US" baseline="0"/>
              <a:t>You could also provide a domain model by duplicating this slide.</a:t>
            </a:r>
          </a:p>
          <a:p>
            <a:endParaRPr lang="en-IN"/>
          </a:p>
        </p:txBody>
      </p:sp>
      <p:sp>
        <p:nvSpPr>
          <p:cNvPr id="4" name="Slide Number Placeholder 3"/>
          <p:cNvSpPr>
            <a:spLocks noGrp="1"/>
          </p:cNvSpPr>
          <p:nvPr>
            <p:ph type="sldNum" sz="quarter" idx="10"/>
          </p:nvPr>
        </p:nvSpPr>
        <p:spPr/>
        <p:txBody>
          <a:bodyPr/>
          <a:lstStyle/>
          <a:p>
            <a:fld id="{D6C12CB8-87BD-4A10-A0F1-1F183A7A77D7}" type="slidenum">
              <a:rPr lang="en-IN" smtClean="0"/>
              <a:t>6</a:t>
            </a:fld>
            <a:endParaRPr lang="en-IN"/>
          </a:p>
        </p:txBody>
      </p:sp>
    </p:spTree>
    <p:extLst>
      <p:ext uri="{BB962C8B-B14F-4D97-AF65-F5344CB8AC3E}">
        <p14:creationId xmlns:p14="http://schemas.microsoft.com/office/powerpoint/2010/main" val="2397107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Paste the Use</a:t>
            </a:r>
            <a:r>
              <a:rPr lang="en-US" baseline="0"/>
              <a:t> case diagram generated by </a:t>
            </a:r>
            <a:r>
              <a:rPr lang="en-US" baseline="0" err="1"/>
              <a:t>PlantUML</a:t>
            </a:r>
            <a:r>
              <a:rPr lang="en-US" baseline="0"/>
              <a:t> here. Slide no 5 and 6 could be duplicated for more Class diagrams.</a:t>
            </a:r>
          </a:p>
          <a:p>
            <a:r>
              <a:rPr lang="en-US" baseline="0"/>
              <a:t>Paste the code here (in the notes section).</a:t>
            </a:r>
          </a:p>
          <a:p>
            <a:endParaRPr lang="en-IN"/>
          </a:p>
        </p:txBody>
      </p:sp>
      <p:sp>
        <p:nvSpPr>
          <p:cNvPr id="4" name="Slide Number Placeholder 3"/>
          <p:cNvSpPr>
            <a:spLocks noGrp="1"/>
          </p:cNvSpPr>
          <p:nvPr>
            <p:ph type="sldNum" sz="quarter" idx="10"/>
          </p:nvPr>
        </p:nvSpPr>
        <p:spPr/>
        <p:txBody>
          <a:bodyPr/>
          <a:lstStyle/>
          <a:p>
            <a:fld id="{D6C12CB8-87BD-4A10-A0F1-1F183A7A77D7}" type="slidenum">
              <a:rPr lang="en-IN" smtClean="0"/>
              <a:t>7</a:t>
            </a:fld>
            <a:endParaRPr lang="en-IN"/>
          </a:p>
        </p:txBody>
      </p:sp>
    </p:spTree>
    <p:extLst>
      <p:ext uri="{BB962C8B-B14F-4D97-AF65-F5344CB8AC3E}">
        <p14:creationId xmlns:p14="http://schemas.microsoft.com/office/powerpoint/2010/main" val="1033927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could be duplicated for more Sequence Diagrams.</a:t>
            </a:r>
          </a:p>
          <a:p>
            <a:endParaRPr lang="en-US"/>
          </a:p>
          <a:p>
            <a:r>
              <a:rPr lang="en-US" baseline="0"/>
              <a:t>Provide a description and give the justification for the sequence identified in the text section.</a:t>
            </a:r>
          </a:p>
          <a:p>
            <a:br>
              <a:rPr lang="en-US" baseline="0"/>
            </a:br>
            <a:r>
              <a:rPr lang="en-US" baseline="0"/>
              <a:t>In the next slide paste the Sequence diagram generated by </a:t>
            </a:r>
            <a:r>
              <a:rPr lang="en-US" baseline="0" err="1"/>
              <a:t>PlantUML</a:t>
            </a:r>
            <a:r>
              <a:rPr lang="en-US" baseline="0"/>
              <a:t>.</a:t>
            </a:r>
          </a:p>
          <a:p>
            <a:endParaRPr lang="en-IN"/>
          </a:p>
        </p:txBody>
      </p:sp>
      <p:sp>
        <p:nvSpPr>
          <p:cNvPr id="4" name="Slide Number Placeholder 3"/>
          <p:cNvSpPr>
            <a:spLocks noGrp="1"/>
          </p:cNvSpPr>
          <p:nvPr>
            <p:ph type="sldNum" sz="quarter" idx="10"/>
          </p:nvPr>
        </p:nvSpPr>
        <p:spPr/>
        <p:txBody>
          <a:bodyPr/>
          <a:lstStyle/>
          <a:p>
            <a:fld id="{D6C12CB8-87BD-4A10-A0F1-1F183A7A77D7}" type="slidenum">
              <a:rPr lang="en-IN" smtClean="0"/>
              <a:t>8</a:t>
            </a:fld>
            <a:endParaRPr lang="en-IN"/>
          </a:p>
        </p:txBody>
      </p:sp>
    </p:spTree>
    <p:extLst>
      <p:ext uri="{BB962C8B-B14F-4D97-AF65-F5344CB8AC3E}">
        <p14:creationId xmlns:p14="http://schemas.microsoft.com/office/powerpoint/2010/main" val="4038302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Paste the Sequence </a:t>
            </a:r>
            <a:r>
              <a:rPr lang="en-US" baseline="0"/>
              <a:t>diagram #1 generated by </a:t>
            </a:r>
            <a:r>
              <a:rPr lang="en-US" baseline="0" err="1"/>
              <a:t>PlantUML</a:t>
            </a:r>
            <a:r>
              <a:rPr lang="en-US" baseline="0"/>
              <a:t> here. Slide no 7 and 8 could be duplicated for more sequence diagrams.</a:t>
            </a:r>
          </a:p>
          <a:p>
            <a:r>
              <a:rPr lang="en-US" baseline="0"/>
              <a:t>Paste the code of sequence diagram here (in the notes section).</a:t>
            </a:r>
          </a:p>
          <a:p>
            <a:endParaRPr lang="en-IN"/>
          </a:p>
        </p:txBody>
      </p:sp>
      <p:sp>
        <p:nvSpPr>
          <p:cNvPr id="4" name="Slide Number Placeholder 3"/>
          <p:cNvSpPr>
            <a:spLocks noGrp="1"/>
          </p:cNvSpPr>
          <p:nvPr>
            <p:ph type="sldNum" sz="quarter" idx="10"/>
          </p:nvPr>
        </p:nvSpPr>
        <p:spPr/>
        <p:txBody>
          <a:bodyPr/>
          <a:lstStyle/>
          <a:p>
            <a:fld id="{D6C12CB8-87BD-4A10-A0F1-1F183A7A77D7}" type="slidenum">
              <a:rPr lang="en-IN" smtClean="0"/>
              <a:t>9</a:t>
            </a:fld>
            <a:endParaRPr lang="en-IN"/>
          </a:p>
        </p:txBody>
      </p:sp>
    </p:spTree>
    <p:extLst>
      <p:ext uri="{BB962C8B-B14F-4D97-AF65-F5344CB8AC3E}">
        <p14:creationId xmlns:p14="http://schemas.microsoft.com/office/powerpoint/2010/main" val="2694508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could be duplicated for more Activity Diagrams.</a:t>
            </a:r>
          </a:p>
          <a:p>
            <a:endParaRPr lang="en-US"/>
          </a:p>
          <a:p>
            <a:r>
              <a:rPr lang="en-US" baseline="0"/>
              <a:t>Provide a description and give the justification for the activity identified in the text section.</a:t>
            </a:r>
          </a:p>
          <a:p>
            <a:br>
              <a:rPr lang="en-US" baseline="0"/>
            </a:br>
            <a:r>
              <a:rPr lang="en-US" baseline="0"/>
              <a:t>In the next slide paste the Activity diagram generated by </a:t>
            </a:r>
            <a:r>
              <a:rPr lang="en-US" baseline="0" err="1"/>
              <a:t>PlantUML</a:t>
            </a:r>
            <a:r>
              <a:rPr lang="en-US" baseline="0"/>
              <a:t>.</a:t>
            </a:r>
          </a:p>
          <a:p>
            <a:endParaRPr lang="en-IN"/>
          </a:p>
        </p:txBody>
      </p:sp>
      <p:sp>
        <p:nvSpPr>
          <p:cNvPr id="4" name="Slide Number Placeholder 3"/>
          <p:cNvSpPr>
            <a:spLocks noGrp="1"/>
          </p:cNvSpPr>
          <p:nvPr>
            <p:ph type="sldNum" sz="quarter" idx="10"/>
          </p:nvPr>
        </p:nvSpPr>
        <p:spPr/>
        <p:txBody>
          <a:bodyPr/>
          <a:lstStyle/>
          <a:p>
            <a:fld id="{D6C12CB8-87BD-4A10-A0F1-1F183A7A77D7}" type="slidenum">
              <a:rPr lang="en-IN" smtClean="0"/>
              <a:t>14</a:t>
            </a:fld>
            <a:endParaRPr lang="en-IN"/>
          </a:p>
        </p:txBody>
      </p:sp>
    </p:spTree>
    <p:extLst>
      <p:ext uri="{BB962C8B-B14F-4D97-AF65-F5344CB8AC3E}">
        <p14:creationId xmlns:p14="http://schemas.microsoft.com/office/powerpoint/2010/main" val="3138719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293708B-F5B2-4059-AEBF-20973BDB3310}" type="datetimeFigureOut">
              <a:rPr lang="en-IN" smtClean="0"/>
              <a:t>11-10-2020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8F3EFC-8DB3-4DA2-8A50-668C8AEDB314}" type="slidenum">
              <a:rPr lang="en-IN" smtClean="0"/>
              <a:t>‹#›</a:t>
            </a:fld>
            <a:endParaRPr lang="en-IN"/>
          </a:p>
        </p:txBody>
      </p:sp>
    </p:spTree>
    <p:extLst>
      <p:ext uri="{BB962C8B-B14F-4D97-AF65-F5344CB8AC3E}">
        <p14:creationId xmlns:p14="http://schemas.microsoft.com/office/powerpoint/2010/main" val="355260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293708B-F5B2-4059-AEBF-20973BDB3310}" type="datetimeFigureOut">
              <a:rPr lang="en-IN" smtClean="0"/>
              <a:t>11-10-2020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8F3EFC-8DB3-4DA2-8A50-668C8AEDB314}" type="slidenum">
              <a:rPr lang="en-IN" smtClean="0"/>
              <a:t>‹#›</a:t>
            </a:fld>
            <a:endParaRPr lang="en-IN"/>
          </a:p>
        </p:txBody>
      </p:sp>
    </p:spTree>
    <p:extLst>
      <p:ext uri="{BB962C8B-B14F-4D97-AF65-F5344CB8AC3E}">
        <p14:creationId xmlns:p14="http://schemas.microsoft.com/office/powerpoint/2010/main" val="2646884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293708B-F5B2-4059-AEBF-20973BDB3310}" type="datetimeFigureOut">
              <a:rPr lang="en-IN" smtClean="0"/>
              <a:t>11-10-2020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8F3EFC-8DB3-4DA2-8A50-668C8AEDB314}" type="slidenum">
              <a:rPr lang="en-IN" smtClean="0"/>
              <a:t>‹#›</a:t>
            </a:fld>
            <a:endParaRPr lang="en-IN"/>
          </a:p>
        </p:txBody>
      </p:sp>
    </p:spTree>
    <p:extLst>
      <p:ext uri="{BB962C8B-B14F-4D97-AF65-F5344CB8AC3E}">
        <p14:creationId xmlns:p14="http://schemas.microsoft.com/office/powerpoint/2010/main" val="3118962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293708B-F5B2-4059-AEBF-20973BDB3310}" type="datetimeFigureOut">
              <a:rPr lang="en-IN" smtClean="0"/>
              <a:t>11-10-2020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8F3EFC-8DB3-4DA2-8A50-668C8AEDB314}" type="slidenum">
              <a:rPr lang="en-IN" smtClean="0"/>
              <a:t>‹#›</a:t>
            </a:fld>
            <a:endParaRPr lang="en-IN"/>
          </a:p>
        </p:txBody>
      </p:sp>
    </p:spTree>
    <p:extLst>
      <p:ext uri="{BB962C8B-B14F-4D97-AF65-F5344CB8AC3E}">
        <p14:creationId xmlns:p14="http://schemas.microsoft.com/office/powerpoint/2010/main" val="3358720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93708B-F5B2-4059-AEBF-20973BDB3310}" type="datetimeFigureOut">
              <a:rPr lang="en-IN" smtClean="0"/>
              <a:t>11-10-2020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8F3EFC-8DB3-4DA2-8A50-668C8AEDB314}" type="slidenum">
              <a:rPr lang="en-IN" smtClean="0"/>
              <a:t>‹#›</a:t>
            </a:fld>
            <a:endParaRPr lang="en-IN"/>
          </a:p>
        </p:txBody>
      </p:sp>
    </p:spTree>
    <p:extLst>
      <p:ext uri="{BB962C8B-B14F-4D97-AF65-F5344CB8AC3E}">
        <p14:creationId xmlns:p14="http://schemas.microsoft.com/office/powerpoint/2010/main" val="2130820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293708B-F5B2-4059-AEBF-20973BDB3310}" type="datetimeFigureOut">
              <a:rPr lang="en-IN" smtClean="0"/>
              <a:t>11-10-2020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8F3EFC-8DB3-4DA2-8A50-668C8AEDB314}" type="slidenum">
              <a:rPr lang="en-IN" smtClean="0"/>
              <a:t>‹#›</a:t>
            </a:fld>
            <a:endParaRPr lang="en-IN"/>
          </a:p>
        </p:txBody>
      </p:sp>
    </p:spTree>
    <p:extLst>
      <p:ext uri="{BB962C8B-B14F-4D97-AF65-F5344CB8AC3E}">
        <p14:creationId xmlns:p14="http://schemas.microsoft.com/office/powerpoint/2010/main" val="737420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293708B-F5B2-4059-AEBF-20973BDB3310}" type="datetimeFigureOut">
              <a:rPr lang="en-IN" smtClean="0"/>
              <a:t>11-10-2020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8F3EFC-8DB3-4DA2-8A50-668C8AEDB314}" type="slidenum">
              <a:rPr lang="en-IN" smtClean="0"/>
              <a:t>‹#›</a:t>
            </a:fld>
            <a:endParaRPr lang="en-IN"/>
          </a:p>
        </p:txBody>
      </p:sp>
    </p:spTree>
    <p:extLst>
      <p:ext uri="{BB962C8B-B14F-4D97-AF65-F5344CB8AC3E}">
        <p14:creationId xmlns:p14="http://schemas.microsoft.com/office/powerpoint/2010/main" val="463925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293708B-F5B2-4059-AEBF-20973BDB3310}" type="datetimeFigureOut">
              <a:rPr lang="en-IN" smtClean="0"/>
              <a:t>11-10-2020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8F3EFC-8DB3-4DA2-8A50-668C8AEDB314}" type="slidenum">
              <a:rPr lang="en-IN" smtClean="0"/>
              <a:t>‹#›</a:t>
            </a:fld>
            <a:endParaRPr lang="en-IN"/>
          </a:p>
        </p:txBody>
      </p:sp>
    </p:spTree>
    <p:extLst>
      <p:ext uri="{BB962C8B-B14F-4D97-AF65-F5344CB8AC3E}">
        <p14:creationId xmlns:p14="http://schemas.microsoft.com/office/powerpoint/2010/main" val="3498947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93708B-F5B2-4059-AEBF-20973BDB3310}" type="datetimeFigureOut">
              <a:rPr lang="en-IN" smtClean="0"/>
              <a:t>11-10-2020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8F3EFC-8DB3-4DA2-8A50-668C8AEDB314}" type="slidenum">
              <a:rPr lang="en-IN" smtClean="0"/>
              <a:t>‹#›</a:t>
            </a:fld>
            <a:endParaRPr lang="en-IN"/>
          </a:p>
        </p:txBody>
      </p:sp>
    </p:spTree>
    <p:extLst>
      <p:ext uri="{BB962C8B-B14F-4D97-AF65-F5344CB8AC3E}">
        <p14:creationId xmlns:p14="http://schemas.microsoft.com/office/powerpoint/2010/main" val="908258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293708B-F5B2-4059-AEBF-20973BDB3310}" type="datetimeFigureOut">
              <a:rPr lang="en-IN" smtClean="0"/>
              <a:t>11-10-2020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8F3EFC-8DB3-4DA2-8A50-668C8AEDB314}" type="slidenum">
              <a:rPr lang="en-IN" smtClean="0"/>
              <a:t>‹#›</a:t>
            </a:fld>
            <a:endParaRPr lang="en-IN"/>
          </a:p>
        </p:txBody>
      </p:sp>
    </p:spTree>
    <p:extLst>
      <p:ext uri="{BB962C8B-B14F-4D97-AF65-F5344CB8AC3E}">
        <p14:creationId xmlns:p14="http://schemas.microsoft.com/office/powerpoint/2010/main" val="1420932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293708B-F5B2-4059-AEBF-20973BDB3310}" type="datetimeFigureOut">
              <a:rPr lang="en-IN" smtClean="0"/>
              <a:t>11-10-2020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8F3EFC-8DB3-4DA2-8A50-668C8AEDB314}" type="slidenum">
              <a:rPr lang="en-IN" smtClean="0"/>
              <a:t>‹#›</a:t>
            </a:fld>
            <a:endParaRPr lang="en-IN"/>
          </a:p>
        </p:txBody>
      </p:sp>
    </p:spTree>
    <p:extLst>
      <p:ext uri="{BB962C8B-B14F-4D97-AF65-F5344CB8AC3E}">
        <p14:creationId xmlns:p14="http://schemas.microsoft.com/office/powerpoint/2010/main" val="1776787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3708B-F5B2-4059-AEBF-20973BDB3310}" type="datetimeFigureOut">
              <a:rPr lang="en-IN" smtClean="0"/>
              <a:t>11-10-2020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8F3EFC-8DB3-4DA2-8A50-668C8AEDB314}" type="slidenum">
              <a:rPr lang="en-IN" smtClean="0"/>
              <a:t>‹#›</a:t>
            </a:fld>
            <a:endParaRPr lang="en-IN"/>
          </a:p>
        </p:txBody>
      </p:sp>
    </p:spTree>
    <p:extLst>
      <p:ext uri="{BB962C8B-B14F-4D97-AF65-F5344CB8AC3E}">
        <p14:creationId xmlns:p14="http://schemas.microsoft.com/office/powerpoint/2010/main" val="481597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w="12700">
            <a:solidFill>
              <a:schemeClr val="tx1"/>
            </a:solidFill>
          </a:ln>
        </p:spPr>
        <p:txBody>
          <a:bodyPr/>
          <a:lstStyle/>
          <a:p>
            <a:r>
              <a:rPr lang="en-US" dirty="0"/>
              <a:t>Group No 6-Ride Sharing Application</a:t>
            </a:r>
          </a:p>
        </p:txBody>
      </p:sp>
      <p:sp>
        <p:nvSpPr>
          <p:cNvPr id="3" name="Subtitle 2"/>
          <p:cNvSpPr>
            <a:spLocks noGrp="1"/>
          </p:cNvSpPr>
          <p:nvPr>
            <p:ph type="subTitle" idx="1"/>
          </p:nvPr>
        </p:nvSpPr>
        <p:spPr>
          <a:ln w="12700">
            <a:solidFill>
              <a:schemeClr val="tx1"/>
            </a:solidFill>
          </a:ln>
        </p:spPr>
        <p:txBody>
          <a:bodyPr vert="horz" lIns="91440" tIns="45720" rIns="91440" bIns="45720" rtlCol="0" anchor="t">
            <a:normAutofit fontScale="77500" lnSpcReduction="20000"/>
          </a:bodyPr>
          <a:lstStyle/>
          <a:p>
            <a:r>
              <a:rPr lang="en-US" dirty="0"/>
              <a:t>Team Members:</a:t>
            </a:r>
          </a:p>
          <a:p>
            <a:r>
              <a:rPr lang="en-US" dirty="0"/>
              <a:t>1) Simran – 191627101</a:t>
            </a:r>
            <a:endParaRPr lang="en-US" dirty="0">
              <a:cs typeface="Calibri"/>
            </a:endParaRPr>
          </a:p>
          <a:p>
            <a:r>
              <a:rPr lang="en-US" dirty="0"/>
              <a:t>2) Deepti – 191627080</a:t>
            </a:r>
            <a:endParaRPr lang="en-US" dirty="0">
              <a:cs typeface="Calibri"/>
            </a:endParaRPr>
          </a:p>
          <a:p>
            <a:r>
              <a:rPr lang="en-US" dirty="0"/>
              <a:t>3) </a:t>
            </a:r>
            <a:r>
              <a:rPr lang="en-US" dirty="0" err="1"/>
              <a:t>Akarsh</a:t>
            </a:r>
            <a:r>
              <a:rPr lang="en-US" dirty="0"/>
              <a:t> – 191627002</a:t>
            </a:r>
            <a:endParaRPr lang="en-US" dirty="0">
              <a:cs typeface="Calibri"/>
            </a:endParaRPr>
          </a:p>
          <a:p>
            <a:r>
              <a:rPr lang="en-US" dirty="0"/>
              <a:t>4) </a:t>
            </a:r>
            <a:r>
              <a:rPr lang="en-US" dirty="0" err="1"/>
              <a:t>Navya</a:t>
            </a:r>
            <a:r>
              <a:rPr lang="en-US" dirty="0"/>
              <a:t> -191627100</a:t>
            </a:r>
            <a:endParaRPr lang="en-IN" dirty="0"/>
          </a:p>
        </p:txBody>
      </p:sp>
    </p:spTree>
    <p:extLst>
      <p:ext uri="{BB962C8B-B14F-4D97-AF65-F5344CB8AC3E}">
        <p14:creationId xmlns:p14="http://schemas.microsoft.com/office/powerpoint/2010/main" val="1962408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09D0E274-A09F-8F41-8A72-4ABA653976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2088" y="1277111"/>
            <a:ext cx="8152695" cy="4611625"/>
          </a:xfrm>
          <a:prstGeom prst="rect">
            <a:avLst/>
          </a:prstGeom>
        </p:spPr>
      </p:pic>
      <p:sp>
        <p:nvSpPr>
          <p:cNvPr id="4" name="TextBox 3">
            <a:extLst>
              <a:ext uri="{FF2B5EF4-FFF2-40B4-BE49-F238E27FC236}">
                <a16:creationId xmlns:a16="http://schemas.microsoft.com/office/drawing/2014/main" id="{ACEE0C00-ABD6-174E-AF1D-5EC34B06935E}"/>
              </a:ext>
            </a:extLst>
          </p:cNvPr>
          <p:cNvSpPr txBox="1"/>
          <p:nvPr/>
        </p:nvSpPr>
        <p:spPr>
          <a:xfrm>
            <a:off x="1133856" y="658368"/>
            <a:ext cx="2202911" cy="369332"/>
          </a:xfrm>
          <a:prstGeom prst="rect">
            <a:avLst/>
          </a:prstGeom>
          <a:noFill/>
        </p:spPr>
        <p:txBody>
          <a:bodyPr wrap="none" rtlCol="0">
            <a:spAutoFit/>
          </a:bodyPr>
          <a:lstStyle/>
          <a:p>
            <a:r>
              <a:rPr lang="en-US" dirty="0"/>
              <a:t>Sequence diagram #2</a:t>
            </a:r>
          </a:p>
        </p:txBody>
      </p:sp>
    </p:spTree>
    <p:extLst>
      <p:ext uri="{BB962C8B-B14F-4D97-AF65-F5344CB8AC3E}">
        <p14:creationId xmlns:p14="http://schemas.microsoft.com/office/powerpoint/2010/main" val="2383200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4D771653-D171-B348-AF5A-50061C48B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4544" y="1304544"/>
            <a:ext cx="8786372" cy="5046078"/>
          </a:xfrm>
          <a:prstGeom prst="rect">
            <a:avLst/>
          </a:prstGeom>
        </p:spPr>
      </p:pic>
      <p:sp>
        <p:nvSpPr>
          <p:cNvPr id="4" name="TextBox 3">
            <a:extLst>
              <a:ext uri="{FF2B5EF4-FFF2-40B4-BE49-F238E27FC236}">
                <a16:creationId xmlns:a16="http://schemas.microsoft.com/office/drawing/2014/main" id="{1BC6219E-4DF0-DE47-9902-ACE47C80062E}"/>
              </a:ext>
            </a:extLst>
          </p:cNvPr>
          <p:cNvSpPr txBox="1"/>
          <p:nvPr/>
        </p:nvSpPr>
        <p:spPr>
          <a:xfrm>
            <a:off x="1304544" y="731520"/>
            <a:ext cx="2202911" cy="369332"/>
          </a:xfrm>
          <a:prstGeom prst="rect">
            <a:avLst/>
          </a:prstGeom>
          <a:noFill/>
        </p:spPr>
        <p:txBody>
          <a:bodyPr wrap="none" rtlCol="0">
            <a:spAutoFit/>
          </a:bodyPr>
          <a:lstStyle/>
          <a:p>
            <a:r>
              <a:rPr lang="en-US" dirty="0"/>
              <a:t>Sequence diagram #3</a:t>
            </a:r>
          </a:p>
        </p:txBody>
      </p:sp>
    </p:spTree>
    <p:extLst>
      <p:ext uri="{BB962C8B-B14F-4D97-AF65-F5344CB8AC3E}">
        <p14:creationId xmlns:p14="http://schemas.microsoft.com/office/powerpoint/2010/main" val="3581649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iagram&#10;&#10;Description automatically generated">
            <a:extLst>
              <a:ext uri="{FF2B5EF4-FFF2-40B4-BE49-F238E27FC236}">
                <a16:creationId xmlns:a16="http://schemas.microsoft.com/office/drawing/2014/main" id="{06F65C8A-347D-7B4A-B5FC-D510F3E3AE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3540" y="789708"/>
            <a:ext cx="10079147" cy="5001491"/>
          </a:xfrm>
          <a:prstGeom prst="rect">
            <a:avLst/>
          </a:prstGeom>
        </p:spPr>
      </p:pic>
    </p:spTree>
    <p:extLst>
      <p:ext uri="{BB962C8B-B14F-4D97-AF65-F5344CB8AC3E}">
        <p14:creationId xmlns:p14="http://schemas.microsoft.com/office/powerpoint/2010/main" val="2302726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iagram&#10;&#10;Description automatically generated">
            <a:extLst>
              <a:ext uri="{FF2B5EF4-FFF2-40B4-BE49-F238E27FC236}">
                <a16:creationId xmlns:a16="http://schemas.microsoft.com/office/drawing/2014/main" id="{C1B73773-1858-0449-BC58-E8B1AEDF36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637" y="1468582"/>
            <a:ext cx="10786175" cy="3920836"/>
          </a:xfrm>
          <a:prstGeom prst="rect">
            <a:avLst/>
          </a:prstGeom>
        </p:spPr>
      </p:pic>
    </p:spTree>
    <p:extLst>
      <p:ext uri="{BB962C8B-B14F-4D97-AF65-F5344CB8AC3E}">
        <p14:creationId xmlns:p14="http://schemas.microsoft.com/office/powerpoint/2010/main" val="243053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Activity diagram #1</a:t>
            </a:r>
            <a:endParaRPr lang="en-IN"/>
          </a:p>
        </p:txBody>
      </p:sp>
      <p:sp>
        <p:nvSpPr>
          <p:cNvPr id="5" name="Content Placeholder 4">
            <a:extLst>
              <a:ext uri="{FF2B5EF4-FFF2-40B4-BE49-F238E27FC236}">
                <a16:creationId xmlns:a16="http://schemas.microsoft.com/office/drawing/2014/main" id="{5F06DFB3-7208-6649-929A-3D381623EE1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91098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 schematic&#10;&#10;Description automatically generated">
            <a:extLst>
              <a:ext uri="{FF2B5EF4-FFF2-40B4-BE49-F238E27FC236}">
                <a16:creationId xmlns:a16="http://schemas.microsoft.com/office/drawing/2014/main" id="{C8A5C4FB-6247-5C46-8021-E413180ABF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7357" y="351692"/>
            <a:ext cx="9298982" cy="6172200"/>
          </a:xfrm>
          <a:prstGeom prst="rect">
            <a:avLst/>
          </a:prstGeom>
        </p:spPr>
      </p:pic>
    </p:spTree>
    <p:extLst>
      <p:ext uri="{BB962C8B-B14F-4D97-AF65-F5344CB8AC3E}">
        <p14:creationId xmlns:p14="http://schemas.microsoft.com/office/powerpoint/2010/main" val="400888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State diagram #1</a:t>
            </a:r>
            <a:endParaRPr lang="en-IN"/>
          </a:p>
        </p:txBody>
      </p:sp>
      <p:sp>
        <p:nvSpPr>
          <p:cNvPr id="5" name="Content Placeholder 4">
            <a:extLst>
              <a:ext uri="{FF2B5EF4-FFF2-40B4-BE49-F238E27FC236}">
                <a16:creationId xmlns:a16="http://schemas.microsoft.com/office/drawing/2014/main" id="{22A1C2D6-B704-4843-92D9-435699CDD70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52297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71F727B2-1989-0341-9DCB-A87E3A49F0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2537" y="430554"/>
            <a:ext cx="9373334" cy="6176184"/>
          </a:xfrm>
          <a:prstGeom prst="rect">
            <a:avLst/>
          </a:prstGeom>
        </p:spPr>
      </p:pic>
    </p:spTree>
    <p:extLst>
      <p:ext uri="{BB962C8B-B14F-4D97-AF65-F5344CB8AC3E}">
        <p14:creationId xmlns:p14="http://schemas.microsoft.com/office/powerpoint/2010/main" val="322749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diagram</a:t>
            </a:r>
            <a:endParaRPr lang="en-IN" dirty="0"/>
          </a:p>
        </p:txBody>
      </p:sp>
      <p:sp>
        <p:nvSpPr>
          <p:cNvPr id="5" name="Content Placeholder 4">
            <a:extLst>
              <a:ext uri="{FF2B5EF4-FFF2-40B4-BE49-F238E27FC236}">
                <a16:creationId xmlns:a16="http://schemas.microsoft.com/office/drawing/2014/main" id="{8F72F09D-D9FA-C34B-915A-58F485A698C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23992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4CACE2A8-D42D-F84C-A9A9-A8ED93DCD3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60368"/>
            <a:ext cx="12192000" cy="5137264"/>
          </a:xfrm>
          <a:prstGeom prst="rect">
            <a:avLst/>
          </a:prstGeom>
        </p:spPr>
      </p:pic>
    </p:spTree>
    <p:extLst>
      <p:ext uri="{BB962C8B-B14F-4D97-AF65-F5344CB8AC3E}">
        <p14:creationId xmlns:p14="http://schemas.microsoft.com/office/powerpoint/2010/main" val="1843471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84420"/>
            <a:ext cx="10515600" cy="794478"/>
          </a:xfrm>
        </p:spPr>
        <p:txBody>
          <a:bodyPr>
            <a:normAutofit fontScale="90000"/>
          </a:bodyPr>
          <a:lstStyle/>
          <a:p>
            <a:r>
              <a:rPr lang="en-IN" dirty="0"/>
              <a:t>                      Ride Sharing Application</a:t>
            </a:r>
            <a:br>
              <a:rPr lang="en-IN" dirty="0"/>
            </a:br>
            <a:endParaRPr lang="en-IN" dirty="0"/>
          </a:p>
        </p:txBody>
      </p:sp>
      <p:sp>
        <p:nvSpPr>
          <p:cNvPr id="3" name="Content Placeholder 2"/>
          <p:cNvSpPr>
            <a:spLocks noGrp="1"/>
          </p:cNvSpPr>
          <p:nvPr>
            <p:ph idx="1"/>
          </p:nvPr>
        </p:nvSpPr>
        <p:spPr/>
        <p:txBody>
          <a:bodyPr vert="horz" lIns="91440" tIns="45720" rIns="91440" bIns="45720" rtlCol="0" anchor="t">
            <a:normAutofit fontScale="62500" lnSpcReduction="20000"/>
          </a:bodyPr>
          <a:lstStyle/>
          <a:p>
            <a:pPr marL="0" indent="0">
              <a:buNone/>
            </a:pPr>
            <a:endParaRPr lang="en-US" dirty="0"/>
          </a:p>
          <a:p>
            <a:pPr marL="0" indent="0">
              <a:buNone/>
            </a:pPr>
            <a:r>
              <a:rPr lang="en-US" dirty="0"/>
              <a:t>This Application facilitates ride-sharing by giving users a choice to either offer or find rides.</a:t>
            </a:r>
          </a:p>
          <a:p>
            <a:pPr marL="0" indent="0">
              <a:buNone/>
            </a:pPr>
            <a:r>
              <a:rPr lang="en-US" dirty="0"/>
              <a:t>In simple terms, carpooling/ride-sharing refers to sharing empty seats in a vehicle. People commuting from one point to another can share empty seats with other passengers who are travelling on the same route.</a:t>
            </a:r>
          </a:p>
          <a:p>
            <a:pPr marL="0" indent="0">
              <a:buNone/>
            </a:pPr>
            <a:endParaRPr lang="en-US" dirty="0"/>
          </a:p>
          <a:p>
            <a:pPr marL="0" indent="0">
              <a:buNone/>
            </a:pPr>
            <a:r>
              <a:rPr lang="en-US" dirty="0"/>
              <a:t>When the application is launched, the user gets to make an account and pick to either offer a ride or take a ride.</a:t>
            </a:r>
          </a:p>
          <a:p>
            <a:pPr marL="0" indent="0">
              <a:buNone/>
            </a:pPr>
            <a:endParaRPr lang="en-US" dirty="0"/>
          </a:p>
          <a:p>
            <a:pPr marL="0" indent="0">
              <a:buNone/>
            </a:pPr>
            <a:r>
              <a:rPr lang="en-US" dirty="0"/>
              <a:t>A ride taker gets to share empty seats in ride giver’s vehicle and has a comfortable commute.</a:t>
            </a:r>
          </a:p>
          <a:p>
            <a:pPr marL="0" indent="0">
              <a:buNone/>
            </a:pPr>
            <a:r>
              <a:rPr lang="en-US" dirty="0"/>
              <a:t>If he wants to take a ride, he can enter his </a:t>
            </a:r>
            <a:r>
              <a:rPr lang="en-US" dirty="0" err="1"/>
              <a:t>PickUp</a:t>
            </a:r>
            <a:r>
              <a:rPr lang="en-US" dirty="0"/>
              <a:t> Address and Drop Address, once the Identity Proof is Verified, a list of Available Ride Givers will be sent, once selected, the Ride Giver's Details will be sent.</a:t>
            </a:r>
          </a:p>
          <a:p>
            <a:pPr marL="0" indent="0">
              <a:buNone/>
            </a:pPr>
            <a:endParaRPr lang="en-US" dirty="0"/>
          </a:p>
          <a:p>
            <a:pPr marL="0" indent="0">
              <a:buNone/>
            </a:pPr>
            <a:r>
              <a:rPr lang="en-US" dirty="0"/>
              <a:t>A ride giver reduces his/her commuting costs by sharing fuel expenses with other passengers.</a:t>
            </a:r>
          </a:p>
          <a:p>
            <a:pPr marL="0" indent="0">
              <a:buNone/>
            </a:pPr>
            <a:r>
              <a:rPr lang="en-US" dirty="0"/>
              <a:t>If he wants to offer a ride, he can enter the </a:t>
            </a:r>
            <a:r>
              <a:rPr lang="en-US" dirty="0" err="1"/>
              <a:t>StartAddress</a:t>
            </a:r>
            <a:r>
              <a:rPr lang="en-US" dirty="0"/>
              <a:t> and </a:t>
            </a:r>
            <a:r>
              <a:rPr lang="en-US" dirty="0" err="1"/>
              <a:t>EndAddress</a:t>
            </a:r>
            <a:r>
              <a:rPr lang="en-US" dirty="0"/>
              <a:t>, once the Driving license is verified, he will get a list of Ride Takers to confirm, once confirmed, the Ride Taker's Details will be sent.</a:t>
            </a:r>
          </a:p>
          <a:p>
            <a:pPr marL="0" indent="0">
              <a:buNone/>
            </a:pPr>
            <a:endParaRPr lang="en-IN" dirty="0"/>
          </a:p>
        </p:txBody>
      </p:sp>
    </p:spTree>
    <p:extLst>
      <p:ext uri="{BB962C8B-B14F-4D97-AF65-F5344CB8AC3E}">
        <p14:creationId xmlns:p14="http://schemas.microsoft.com/office/powerpoint/2010/main" val="1588749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Deployment diagram</a:t>
            </a:r>
            <a:endParaRPr lang="en-IN"/>
          </a:p>
        </p:txBody>
      </p:sp>
      <p:sp>
        <p:nvSpPr>
          <p:cNvPr id="5" name="Content Placeholder 4">
            <a:extLst>
              <a:ext uri="{FF2B5EF4-FFF2-40B4-BE49-F238E27FC236}">
                <a16:creationId xmlns:a16="http://schemas.microsoft.com/office/drawing/2014/main" id="{83F883FE-E8B1-5947-8FAF-E62C8B97C09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41783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diagram&#10;&#10;Description automatically generated">
            <a:extLst>
              <a:ext uri="{FF2B5EF4-FFF2-40B4-BE49-F238E27FC236}">
                <a16:creationId xmlns:a16="http://schemas.microsoft.com/office/drawing/2014/main" id="{F361E504-F4A4-B84E-B854-204F8971C6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4177" y="768246"/>
            <a:ext cx="9683645" cy="5321508"/>
          </a:xfrm>
          <a:prstGeom prst="rect">
            <a:avLst/>
          </a:prstGeom>
        </p:spPr>
      </p:pic>
    </p:spTree>
    <p:extLst>
      <p:ext uri="{BB962C8B-B14F-4D97-AF65-F5344CB8AC3E}">
        <p14:creationId xmlns:p14="http://schemas.microsoft.com/office/powerpoint/2010/main" val="4224590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F1B5D-1AF4-1147-A40A-65E0E2D8D490}"/>
              </a:ext>
            </a:extLst>
          </p:cNvPr>
          <p:cNvSpPr>
            <a:spLocks noGrp="1"/>
          </p:cNvSpPr>
          <p:nvPr>
            <p:ph type="title"/>
          </p:nvPr>
        </p:nvSpPr>
        <p:spPr>
          <a:xfrm>
            <a:off x="838200" y="365125"/>
            <a:ext cx="10515600" cy="517974"/>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0094D10E-23CE-514E-AC98-DD3DDFFC4EDE}"/>
              </a:ext>
            </a:extLst>
          </p:cNvPr>
          <p:cNvSpPr>
            <a:spLocks noGrp="1"/>
          </p:cNvSpPr>
          <p:nvPr>
            <p:ph idx="1"/>
          </p:nvPr>
        </p:nvSpPr>
        <p:spPr>
          <a:xfrm>
            <a:off x="793376" y="1489449"/>
            <a:ext cx="10515600" cy="4351338"/>
          </a:xfrm>
        </p:spPr>
        <p:txBody>
          <a:bodyPr>
            <a:normAutofit fontScale="85000" lnSpcReduction="20000"/>
          </a:bodyPr>
          <a:lstStyle/>
          <a:p>
            <a:pPr marL="0" indent="0">
              <a:buNone/>
            </a:pPr>
            <a:r>
              <a:rPr lang="en-US" dirty="0"/>
              <a:t>Once the user creates an account, he can view his </a:t>
            </a:r>
          </a:p>
          <a:p>
            <a:endParaRPr lang="en-US" dirty="0"/>
          </a:p>
          <a:p>
            <a:pPr marL="0" indent="0">
              <a:buNone/>
            </a:pPr>
            <a:r>
              <a:rPr lang="en-US" dirty="0"/>
              <a:t>-Profile: with details like Name, Picture, </a:t>
            </a:r>
            <a:r>
              <a:rPr lang="en-US" dirty="0" err="1"/>
              <a:t>PhoneNo</a:t>
            </a:r>
            <a:r>
              <a:rPr lang="en-US" dirty="0"/>
              <a:t> and </a:t>
            </a:r>
            <a:r>
              <a:rPr lang="en-US" dirty="0" err="1"/>
              <a:t>emailID</a:t>
            </a:r>
            <a:r>
              <a:rPr lang="en-US" dirty="0"/>
              <a:t>, along with a list of Identity Proofs(Driving License, Aadhar Card </a:t>
            </a:r>
            <a:r>
              <a:rPr lang="en-US" dirty="0" err="1"/>
              <a:t>etc</a:t>
            </a:r>
            <a:r>
              <a:rPr lang="en-US" dirty="0"/>
              <a:t>)</a:t>
            </a:r>
          </a:p>
          <a:p>
            <a:pPr marL="0" indent="0">
              <a:buNone/>
            </a:pPr>
            <a:r>
              <a:rPr lang="en-US" dirty="0"/>
              <a:t>-Vehicles: to view his available vehicles</a:t>
            </a:r>
          </a:p>
          <a:p>
            <a:pPr marL="0" indent="0">
              <a:buNone/>
            </a:pPr>
            <a:r>
              <a:rPr lang="en-US" dirty="0"/>
              <a:t>-Rides: with the history of rides along with payment details</a:t>
            </a:r>
          </a:p>
          <a:p>
            <a:pPr marL="0" indent="0">
              <a:buNone/>
            </a:pPr>
            <a:r>
              <a:rPr lang="en-US" dirty="0"/>
              <a:t>-</a:t>
            </a:r>
            <a:r>
              <a:rPr lang="en-US" dirty="0" err="1"/>
              <a:t>Ecometer</a:t>
            </a:r>
            <a:r>
              <a:rPr lang="en-US" dirty="0"/>
              <a:t>: to view how much CO2 is being saved and in turn you save the world!!</a:t>
            </a:r>
          </a:p>
          <a:p>
            <a:endParaRPr lang="en-US" dirty="0"/>
          </a:p>
          <a:p>
            <a:endParaRPr lang="en-US" dirty="0"/>
          </a:p>
          <a:p>
            <a:pPr marL="0" indent="0">
              <a:buNone/>
            </a:pPr>
            <a:r>
              <a:rPr lang="en-US" dirty="0"/>
              <a:t>A culture of carpooling within helps you save money, reduce Carbon Footprint by reducing the number of vehicles on road, help your employees network better, get to work happier, and find parking without any stress.</a:t>
            </a:r>
          </a:p>
          <a:p>
            <a:endParaRPr lang="en-US" dirty="0"/>
          </a:p>
        </p:txBody>
      </p:sp>
    </p:spTree>
    <p:extLst>
      <p:ext uri="{BB962C8B-B14F-4D97-AF65-F5344CB8AC3E}">
        <p14:creationId xmlns:p14="http://schemas.microsoft.com/office/powerpoint/2010/main" val="759155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dirty="0"/>
              <a:t>Use Case </a:t>
            </a:r>
            <a:endParaRPr lang="en-IN" sz="8000" dirty="0"/>
          </a:p>
        </p:txBody>
      </p:sp>
      <p:sp>
        <p:nvSpPr>
          <p:cNvPr id="3" name="Content Placeholder 2"/>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4128441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763C9D04-5485-5745-A022-572FE6C1FF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127" y="450761"/>
            <a:ext cx="10547797" cy="5937159"/>
          </a:xfrm>
          <a:prstGeom prst="rect">
            <a:avLst/>
          </a:prstGeom>
        </p:spPr>
      </p:pic>
    </p:spTree>
    <p:extLst>
      <p:ext uri="{BB962C8B-B14F-4D97-AF65-F5344CB8AC3E}">
        <p14:creationId xmlns:p14="http://schemas.microsoft.com/office/powerpoint/2010/main" val="3700343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dirty="0"/>
              <a:t>Class diagram </a:t>
            </a:r>
            <a:endParaRPr lang="en-IN" sz="8000"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2024647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927AD555-E6DB-F543-81EE-7DEE1F7536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944" y="281590"/>
            <a:ext cx="10856889" cy="6294820"/>
          </a:xfrm>
          <a:prstGeom prst="rect">
            <a:avLst/>
          </a:prstGeom>
        </p:spPr>
      </p:pic>
    </p:spTree>
    <p:extLst>
      <p:ext uri="{BB962C8B-B14F-4D97-AF65-F5344CB8AC3E}">
        <p14:creationId xmlns:p14="http://schemas.microsoft.com/office/powerpoint/2010/main" val="2306322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dirty="0"/>
              <a:t>Sequence diagram </a:t>
            </a:r>
            <a:endParaRPr lang="en-IN" sz="8000" dirty="0"/>
          </a:p>
        </p:txBody>
      </p:sp>
      <p:sp>
        <p:nvSpPr>
          <p:cNvPr id="5" name="Content Placeholder 4">
            <a:extLst>
              <a:ext uri="{FF2B5EF4-FFF2-40B4-BE49-F238E27FC236}">
                <a16:creationId xmlns:a16="http://schemas.microsoft.com/office/drawing/2014/main" id="{A9452C47-F7CB-3040-BCDB-CB83B54CE6E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72948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able&#10;&#10;Description automatically generated">
            <a:extLst>
              <a:ext uri="{FF2B5EF4-FFF2-40B4-BE49-F238E27FC236}">
                <a16:creationId xmlns:a16="http://schemas.microsoft.com/office/drawing/2014/main" id="{DDE886FD-745A-EA43-9F30-BD95CF129C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559" y="297989"/>
            <a:ext cx="6104868" cy="6172699"/>
          </a:xfrm>
          <a:prstGeom prst="rect">
            <a:avLst/>
          </a:prstGeom>
        </p:spPr>
      </p:pic>
      <p:pic>
        <p:nvPicPr>
          <p:cNvPr id="7" name="Picture 6" descr="Diagram&#10;&#10;Description automatically generated">
            <a:extLst>
              <a:ext uri="{FF2B5EF4-FFF2-40B4-BE49-F238E27FC236}">
                <a16:creationId xmlns:a16="http://schemas.microsoft.com/office/drawing/2014/main" id="{863DF52F-AF58-3B45-92D4-985D471672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9417" y="387311"/>
            <a:ext cx="5868265" cy="6083377"/>
          </a:xfrm>
          <a:prstGeom prst="rect">
            <a:avLst/>
          </a:prstGeom>
        </p:spPr>
      </p:pic>
      <p:sp>
        <p:nvSpPr>
          <p:cNvPr id="11" name="TextBox 10">
            <a:extLst>
              <a:ext uri="{FF2B5EF4-FFF2-40B4-BE49-F238E27FC236}">
                <a16:creationId xmlns:a16="http://schemas.microsoft.com/office/drawing/2014/main" id="{226F77EA-BD74-EE42-8AD4-35A136E320B3}"/>
              </a:ext>
            </a:extLst>
          </p:cNvPr>
          <p:cNvSpPr txBox="1"/>
          <p:nvPr/>
        </p:nvSpPr>
        <p:spPr>
          <a:xfrm>
            <a:off x="5257961" y="6470688"/>
            <a:ext cx="2202911" cy="369332"/>
          </a:xfrm>
          <a:prstGeom prst="rect">
            <a:avLst/>
          </a:prstGeom>
          <a:noFill/>
        </p:spPr>
        <p:txBody>
          <a:bodyPr wrap="none" rtlCol="0">
            <a:spAutoFit/>
          </a:bodyPr>
          <a:lstStyle/>
          <a:p>
            <a:r>
              <a:rPr lang="en-US" dirty="0"/>
              <a:t>Sequence diagram #1</a:t>
            </a:r>
          </a:p>
        </p:txBody>
      </p:sp>
    </p:spTree>
    <p:extLst>
      <p:ext uri="{BB962C8B-B14F-4D97-AF65-F5344CB8AC3E}">
        <p14:creationId xmlns:p14="http://schemas.microsoft.com/office/powerpoint/2010/main" val="1288982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pVersion xmlns="0281dc26-35a0-459a-b68c-dc14e44fe09c" xsi:nil="true"/>
    <Is_Collaboration_Space_Locked xmlns="0281dc26-35a0-459a-b68c-dc14e44fe09c" xsi:nil="true"/>
    <Teams_Channel_Section_Location xmlns="0281dc26-35a0-459a-b68c-dc14e44fe09c" xsi:nil="true"/>
    <Self_Registration_Enabled xmlns="0281dc26-35a0-459a-b68c-dc14e44fe09c" xsi:nil="true"/>
    <Teachers xmlns="0281dc26-35a0-459a-b68c-dc14e44fe09c">
      <UserInfo>
        <DisplayName/>
        <AccountId xsi:nil="true"/>
        <AccountType/>
      </UserInfo>
    </Teachers>
    <Student_Groups xmlns="0281dc26-35a0-459a-b68c-dc14e44fe09c">
      <UserInfo>
        <DisplayName/>
        <AccountId xsi:nil="true"/>
        <AccountType/>
      </UserInfo>
    </Student_Groups>
    <Distribution_Groups xmlns="0281dc26-35a0-459a-b68c-dc14e44fe09c" xsi:nil="true"/>
    <LMS_Mappings xmlns="0281dc26-35a0-459a-b68c-dc14e44fe09c" xsi:nil="true"/>
    <Invited_Students xmlns="0281dc26-35a0-459a-b68c-dc14e44fe09c" xsi:nil="true"/>
    <Templates xmlns="0281dc26-35a0-459a-b68c-dc14e44fe09c" xsi:nil="true"/>
    <Has_Teacher_Only_SectionGroup xmlns="0281dc26-35a0-459a-b68c-dc14e44fe09c" xsi:nil="true"/>
    <CultureName xmlns="0281dc26-35a0-459a-b68c-dc14e44fe09c" xsi:nil="true"/>
    <TeamsChannelId xmlns="0281dc26-35a0-459a-b68c-dc14e44fe09c" xsi:nil="true"/>
    <Invited_Teachers xmlns="0281dc26-35a0-459a-b68c-dc14e44fe09c" xsi:nil="true"/>
    <IsNotebookLocked xmlns="0281dc26-35a0-459a-b68c-dc14e44fe09c" xsi:nil="true"/>
    <DefaultSectionNames xmlns="0281dc26-35a0-459a-b68c-dc14e44fe09c" xsi:nil="true"/>
    <Math_Settings xmlns="0281dc26-35a0-459a-b68c-dc14e44fe09c" xsi:nil="true"/>
    <Owner xmlns="0281dc26-35a0-459a-b68c-dc14e44fe09c">
      <UserInfo>
        <DisplayName/>
        <AccountId xsi:nil="true"/>
        <AccountType/>
      </UserInfo>
    </Owner>
    <Students xmlns="0281dc26-35a0-459a-b68c-dc14e44fe09c">
      <UserInfo>
        <DisplayName/>
        <AccountId xsi:nil="true"/>
        <AccountType/>
      </UserInfo>
    </Students>
    <NotebookType xmlns="0281dc26-35a0-459a-b68c-dc14e44fe09c" xsi:nil="true"/>
    <FolderType xmlns="0281dc26-35a0-459a-b68c-dc14e44fe09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1B81E70C83D3E4F8A2761CC33C211F1" ma:contentTypeVersion="23" ma:contentTypeDescription="Create a new document." ma:contentTypeScope="" ma:versionID="a116eb28155170abf28ef3b11cd8fea2">
  <xsd:schema xmlns:xsd="http://www.w3.org/2001/XMLSchema" xmlns:xs="http://www.w3.org/2001/XMLSchema" xmlns:p="http://schemas.microsoft.com/office/2006/metadata/properties" xmlns:ns2="0281dc26-35a0-459a-b68c-dc14e44fe09c" targetNamespace="http://schemas.microsoft.com/office/2006/metadata/properties" ma:root="true" ma:fieldsID="ed5a25807dc983c6e9d249585755a641" ns2:_="">
    <xsd:import namespace="0281dc26-35a0-459a-b68c-dc14e44fe09c"/>
    <xsd:element name="properties">
      <xsd:complexType>
        <xsd:sequence>
          <xsd:element name="documentManagement">
            <xsd:complexType>
              <xsd:all>
                <xsd:element ref="ns2:NotebookType" minOccurs="0"/>
                <xsd:element ref="ns2:FolderType" minOccurs="0"/>
                <xsd:element ref="ns2:CultureName" minOccurs="0"/>
                <xsd:element ref="ns2:AppVersion" minOccurs="0"/>
                <xsd:element ref="ns2:TeamsChannelId" minOccurs="0"/>
                <xsd:element ref="ns2:Owner" minOccurs="0"/>
                <xsd:element ref="ns2:Math_Settings" minOccurs="0"/>
                <xsd:element ref="ns2:DefaultSectionNames" minOccurs="0"/>
                <xsd:element ref="ns2:Templates" minOccurs="0"/>
                <xsd:element ref="ns2:Teachers" minOccurs="0"/>
                <xsd:element ref="ns2:Students" minOccurs="0"/>
                <xsd:element ref="ns2:Student_Groups" minOccurs="0"/>
                <xsd:element ref="ns2:Distribution_Groups" minOccurs="0"/>
                <xsd:element ref="ns2:LMS_Mappings" minOccurs="0"/>
                <xsd:element ref="ns2:Invited_Teachers" minOccurs="0"/>
                <xsd:element ref="ns2:Invited_Students" minOccurs="0"/>
                <xsd:element ref="ns2:Self_Registration_Enabled" minOccurs="0"/>
                <xsd:element ref="ns2:Has_Teacher_Only_SectionGroup" minOccurs="0"/>
                <xsd:element ref="ns2:Is_Collaboration_Space_Locked" minOccurs="0"/>
                <xsd:element ref="ns2:IsNotebookLocked" minOccurs="0"/>
                <xsd:element ref="ns2:Teams_Channel_Section_Location"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81dc26-35a0-459a-b68c-dc14e44fe09c" elementFormDefault="qualified">
    <xsd:import namespace="http://schemas.microsoft.com/office/2006/documentManagement/types"/>
    <xsd:import namespace="http://schemas.microsoft.com/office/infopath/2007/PartnerControls"/>
    <xsd:element name="NotebookType" ma:index="8" nillable="true" ma:displayName="Notebook Type" ma:internalName="NotebookType">
      <xsd:simpleType>
        <xsd:restriction base="dms:Text"/>
      </xsd:simpleType>
    </xsd:element>
    <xsd:element name="FolderType" ma:index="9" nillable="true" ma:displayName="Folder Type" ma:internalName="FolderType">
      <xsd:simpleType>
        <xsd:restriction base="dms:Text"/>
      </xsd:simpleType>
    </xsd:element>
    <xsd:element name="CultureName" ma:index="10" nillable="true" ma:displayName="Culture Name" ma:internalName="CultureName">
      <xsd:simpleType>
        <xsd:restriction base="dms:Text"/>
      </xsd:simpleType>
    </xsd:element>
    <xsd:element name="AppVersion" ma:index="11" nillable="true" ma:displayName="App Version" ma:internalName="AppVersion">
      <xsd:simpleType>
        <xsd:restriction base="dms:Text"/>
      </xsd:simpleType>
    </xsd:element>
    <xsd:element name="TeamsChannelId" ma:index="12" nillable="true" ma:displayName="Teams Channel Id" ma:internalName="TeamsChannelId">
      <xsd:simpleType>
        <xsd:restriction base="dms:Text"/>
      </xsd:simpleType>
    </xsd:element>
    <xsd:element name="Owner" ma:index="13"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4" nillable="true" ma:displayName="Math Settings" ma:internalName="Math_Settings">
      <xsd:simpleType>
        <xsd:restriction base="dms:Text"/>
      </xsd:simpleType>
    </xsd:element>
    <xsd:element name="DefaultSectionNames" ma:index="15" nillable="true" ma:displayName="Default Section Names" ma:internalName="DefaultSectionNames">
      <xsd:simpleType>
        <xsd:restriction base="dms:Note">
          <xsd:maxLength value="255"/>
        </xsd:restriction>
      </xsd:simpleType>
    </xsd:element>
    <xsd:element name="Templates" ma:index="16" nillable="true" ma:displayName="Templates" ma:internalName="Templates">
      <xsd:simpleType>
        <xsd:restriction base="dms:Note">
          <xsd:maxLength value="255"/>
        </xsd:restriction>
      </xsd:simpleType>
    </xsd:element>
    <xsd:element name="Teachers" ma:index="17"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18"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19"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0" nillable="true" ma:displayName="Distribution Groups" ma:internalName="Distribution_Groups">
      <xsd:simpleType>
        <xsd:restriction base="dms:Note">
          <xsd:maxLength value="255"/>
        </xsd:restriction>
      </xsd:simpleType>
    </xsd:element>
    <xsd:element name="LMS_Mappings" ma:index="21" nillable="true" ma:displayName="LMS Mappings" ma:internalName="LMS_Mappings">
      <xsd:simpleType>
        <xsd:restriction base="dms:Note">
          <xsd:maxLength value="255"/>
        </xsd:restriction>
      </xsd:simpleType>
    </xsd:element>
    <xsd:element name="Invited_Teachers" ma:index="22" nillable="true" ma:displayName="Invited Teachers" ma:internalName="Invited_Teachers">
      <xsd:simpleType>
        <xsd:restriction base="dms:Note">
          <xsd:maxLength value="255"/>
        </xsd:restriction>
      </xsd:simpleType>
    </xsd:element>
    <xsd:element name="Invited_Students" ma:index="23" nillable="true" ma:displayName="Invited Students" ma:internalName="Invited_Students">
      <xsd:simpleType>
        <xsd:restriction base="dms:Note">
          <xsd:maxLength value="255"/>
        </xsd:restriction>
      </xsd:simpleType>
    </xsd:element>
    <xsd:element name="Self_Registration_Enabled" ma:index="24" nillable="true" ma:displayName="Self Registration Enabled" ma:internalName="Self_Registration_Enabled">
      <xsd:simpleType>
        <xsd:restriction base="dms:Boolean"/>
      </xsd:simpleType>
    </xsd:element>
    <xsd:element name="Has_Teacher_Only_SectionGroup" ma:index="25" nillable="true" ma:displayName="Has Teacher Only SectionGroup" ma:internalName="Has_Teacher_Only_SectionGroup">
      <xsd:simpleType>
        <xsd:restriction base="dms:Boolean"/>
      </xsd:simpleType>
    </xsd:element>
    <xsd:element name="Is_Collaboration_Space_Locked" ma:index="26" nillable="true" ma:displayName="Is Collaboration Space Locked" ma:internalName="Is_Collaboration_Space_Locked">
      <xsd:simpleType>
        <xsd:restriction base="dms:Boolean"/>
      </xsd:simpleType>
    </xsd:element>
    <xsd:element name="IsNotebookLocked" ma:index="27" nillable="true" ma:displayName="Is Notebook Locked" ma:internalName="IsNotebookLocked">
      <xsd:simpleType>
        <xsd:restriction base="dms:Boolean"/>
      </xsd:simpleType>
    </xsd:element>
    <xsd:element name="Teams_Channel_Section_Location" ma:index="28" nillable="true" ma:displayName="Teams Channel Section Location" ma:internalName="Teams_Channel_Section_Location">
      <xsd:simpleType>
        <xsd:restriction base="dms:Text"/>
      </xsd:simpleType>
    </xsd:element>
    <xsd:element name="MediaServiceMetadata" ma:index="29" nillable="true" ma:displayName="MediaServiceMetadata" ma:hidden="true" ma:internalName="MediaServiceMetadata" ma:readOnly="true">
      <xsd:simpleType>
        <xsd:restriction base="dms:Note"/>
      </xsd:simpleType>
    </xsd:element>
    <xsd:element name="MediaServiceFastMetadata" ma:index="3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0450E2-AEFE-4886-8148-68D7A5A6E1D1}">
  <ds:schemaRefs>
    <ds:schemaRef ds:uri="0281dc26-35a0-459a-b68c-dc14e44fe09c"/>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EE9DC66-66E5-40BA-8218-B9B823072797}">
  <ds:schemaRefs>
    <ds:schemaRef ds:uri="http://schemas.microsoft.com/sharepoint/v3/contenttype/forms"/>
  </ds:schemaRefs>
</ds:datastoreItem>
</file>

<file path=customXml/itemProps3.xml><?xml version="1.0" encoding="utf-8"?>
<ds:datastoreItem xmlns:ds="http://schemas.openxmlformats.org/officeDocument/2006/customXml" ds:itemID="{42F4248C-FE86-4DB8-9768-93B41CF4E7DB}">
  <ds:schemaRefs>
    <ds:schemaRef ds:uri="0281dc26-35a0-459a-b68c-dc14e44fe09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29</TotalTime>
  <Words>990</Words>
  <Application>Microsoft Office PowerPoint</Application>
  <PresentationFormat>Widescreen</PresentationFormat>
  <Paragraphs>110</Paragraphs>
  <Slides>21</Slides>
  <Notes>16</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Group No 6-Ride Sharing Application</vt:lpstr>
      <vt:lpstr>                      Ride Sharing Application </vt:lpstr>
      <vt:lpstr>PowerPoint Presentation</vt:lpstr>
      <vt:lpstr>Use Case </vt:lpstr>
      <vt:lpstr>PowerPoint Presentation</vt:lpstr>
      <vt:lpstr>Class diagram </vt:lpstr>
      <vt:lpstr>PowerPoint Presentation</vt:lpstr>
      <vt:lpstr>Sequence diagram </vt:lpstr>
      <vt:lpstr>PowerPoint Presentation</vt:lpstr>
      <vt:lpstr>PowerPoint Presentation</vt:lpstr>
      <vt:lpstr>PowerPoint Presentation</vt:lpstr>
      <vt:lpstr>PowerPoint Presentation</vt:lpstr>
      <vt:lpstr>PowerPoint Presentation</vt:lpstr>
      <vt:lpstr>Activity diagram #1</vt:lpstr>
      <vt:lpstr>PowerPoint Presentation</vt:lpstr>
      <vt:lpstr>State diagram #1</vt:lpstr>
      <vt:lpstr>PowerPoint Presentation</vt:lpstr>
      <vt:lpstr>Component diagram</vt:lpstr>
      <vt:lpstr>PowerPoint Presentation</vt:lpstr>
      <vt:lpstr>Deployment diagram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No 6</dc:title>
  <dc:creator>Abhinav Ache</dc:creator>
  <cp:lastModifiedBy>Abhinav Ache</cp:lastModifiedBy>
  <cp:revision>11</cp:revision>
  <dcterms:created xsi:type="dcterms:W3CDTF">2020-09-27T15:52:38Z</dcterms:created>
  <dcterms:modified xsi:type="dcterms:W3CDTF">2020-10-11T16:23:37Z</dcterms:modified>
</cp:coreProperties>
</file>