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5273-5A6B-BA4D-B583-A490ABFC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/>
              <a:t>Abstract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80EE6D6-AC48-4644-AE28-F970650AD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301" y="2346215"/>
            <a:ext cx="5949842" cy="4305555"/>
          </a:xfrm>
        </p:spPr>
      </p:pic>
    </p:spTree>
    <p:extLst>
      <p:ext uri="{BB962C8B-B14F-4D97-AF65-F5344CB8AC3E}">
        <p14:creationId xmlns:p14="http://schemas.microsoft.com/office/powerpoint/2010/main" val="2799231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8D9B-4BE8-8144-B101-89720814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C87AB-99C0-0148-AD78-B7E0028D6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 fontScale="32500" lnSpcReduction="20000"/>
          </a:bodyPr>
          <a:lstStyle/>
          <a:p>
            <a:r>
              <a:rPr lang="en-US"/>
              <a:t>package com.abhay;</a:t>
            </a:r>
          </a:p>
          <a:p>
            <a:r>
              <a:rPr lang="en-US"/>
              <a:t>public class deskphone implements telecom {private String myNumber;</a:t>
            </a:r>
          </a:p>
          <a:p>
            <a:r>
              <a:rPr lang="en-US"/>
              <a:t>private boolean is ringing;</a:t>
            </a:r>
          </a:p>
          <a:p>
            <a:r>
              <a:rPr lang="en-US"/>
              <a:t>public deskphone(string myNumber){	this.myNumber=mynumber;	}</a:t>
            </a:r>
          </a:p>
          <a:p>
            <a:r>
              <a:rPr lang="en-US"/>
              <a:t>@override public void poweOn() {System.out.println("Desk phone is always powered");</a:t>
            </a:r>
          </a:p>
          <a:p>
            <a:r>
              <a:rPr lang="en-US"/>
              <a:t>	}@overridepublic void dial (string phonenumber) {Sytem.out.println("now ringing"+phoneNumber+"on deskphone");	}</a:t>
            </a:r>
          </a:p>
          <a:p>
            <a:r>
              <a:rPr lang="en-US"/>
              <a:t>@override public void answer() {	is ringing){		System.out.println("Ansering the desk phone");		I</a:t>
            </a:r>
          </a:p>
          <a:p>
            <a:r>
              <a:rPr lang="en-US"/>
              <a:t>is ringing=false;}</a:t>
            </a:r>
          </a:p>
          <a:p>
            <a:r>
              <a:rPr lang="en-US"/>
              <a:t>else {	System.out.println("Phone is not ringing");</a:t>
            </a:r>
          </a:p>
          <a:p>
            <a:r>
              <a:rPr lang="en-US"/>
              <a:t>}@overridepublic boolean callPhone(String phoneNumber) {	I</a:t>
            </a:r>
          </a:p>
          <a:p>
            <a:r>
              <a:rPr lang="en-US"/>
              <a:t>If phoneNumber ==myNumber) {		</a:t>
            </a:r>
          </a:p>
          <a:p>
            <a:r>
              <a:rPr lang="en-US"/>
              <a:t>isRinging=true;		</a:t>
            </a:r>
          </a:p>
          <a:p>
            <a:r>
              <a:rPr lang="en-US"/>
              <a:t>System.out.println(“Phone ringing”);}</a:t>
            </a:r>
          </a:p>
          <a:p>
            <a:r>
              <a:rPr lang="en-US"/>
              <a:t>Else {	System.out.println(“”);	I</a:t>
            </a:r>
          </a:p>
          <a:p>
            <a:r>
              <a:rPr lang="en-US"/>
              <a:t>Stringing=false;}		</a:t>
            </a:r>
          </a:p>
          <a:p>
            <a:r>
              <a:rPr lang="en-US"/>
              <a:t>Return isRinging;}	</a:t>
            </a:r>
          </a:p>
          <a:p>
            <a:r>
              <a:rPr lang="en-US"/>
              <a:t>@overridepublic boolean isRinging() {	return isRinging;}}</a:t>
            </a:r>
          </a:p>
        </p:txBody>
      </p:sp>
    </p:spTree>
    <p:extLst>
      <p:ext uri="{BB962C8B-B14F-4D97-AF65-F5344CB8AC3E}">
        <p14:creationId xmlns:p14="http://schemas.microsoft.com/office/powerpoint/2010/main" val="70373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986C-55B6-324D-A28B-4E96BDEA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0B9E-4C9F-9147-9838-7A00AD6E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 fontScale="25000" lnSpcReduction="20000"/>
          </a:bodyPr>
          <a:lstStyle/>
          <a:p>
            <a:r>
              <a:rPr lang="en-US"/>
              <a:t>package com.abhay;</a:t>
            </a:r>
          </a:p>
          <a:p>
            <a:r>
              <a:rPr lang="en-US"/>
              <a:t>public class mobilephone implements telephone{	</a:t>
            </a:r>
          </a:p>
          <a:p>
            <a:r>
              <a:rPr lang="en-US"/>
              <a:t>private boolean isRinging;	</a:t>
            </a:r>
          </a:p>
          <a:p>
            <a:r>
              <a:rPr lang="en-US"/>
              <a:t>private boolean is powerOn;			</a:t>
            </a:r>
          </a:p>
          <a:p>
            <a:r>
              <a:rPr lang="en-US"/>
              <a:t>public Mobilephone(string myNumber){		t		</a:t>
            </a:r>
          </a:p>
          <a:p>
            <a:r>
              <a:rPr lang="en-US"/>
              <a:t>@override 	public void poweOn() {		</a:t>
            </a:r>
          </a:p>
          <a:p>
            <a:r>
              <a:rPr lang="en-US"/>
              <a:t>ispoweron=true;	</a:t>
            </a:r>
          </a:p>
          <a:p>
            <a:r>
              <a:rPr lang="en-US"/>
              <a:t>System.out.println("phone powered on");;</a:t>
            </a:r>
          </a:p>
          <a:p>
            <a:r>
              <a:rPr lang="en-US"/>
              <a:t>@override	</a:t>
            </a:r>
          </a:p>
          <a:p>
            <a:r>
              <a:rPr lang="en-US"/>
              <a:t>public void dial (string phonenumber) {	</a:t>
            </a:r>
          </a:p>
          <a:p>
            <a:r>
              <a:rPr lang="en-US"/>
              <a:t>Sytem.out.println("now ringing"+phoneNumber+"on deskphone");			</a:t>
            </a:r>
          </a:p>
          <a:p>
            <a:r>
              <a:rPr lang="en-US"/>
              <a:t>@override 	</a:t>
            </a:r>
          </a:p>
          <a:p>
            <a:r>
              <a:rPr lang="en-US"/>
              <a:t>public void answer() {		</a:t>
            </a:r>
          </a:p>
          <a:p>
            <a:r>
              <a:rPr lang="en-US"/>
              <a:t>if (is ringing &amp;&amp; ispowerOn){			</a:t>
            </a:r>
          </a:p>
          <a:p>
            <a:r>
              <a:rPr lang="en-US"/>
              <a:t>System.out.println(“Answering the  phone”);			</a:t>
            </a:r>
          </a:p>
          <a:p>
            <a:r>
              <a:rPr lang="en-US"/>
              <a:t>is ringing=false;	</a:t>
            </a:r>
          </a:p>
          <a:p>
            <a:r>
              <a:rPr lang="en-US"/>
              <a:t>else {					</a:t>
            </a:r>
          </a:p>
          <a:p>
            <a:r>
              <a:rPr lang="en-US"/>
              <a:t>@override	</a:t>
            </a:r>
          </a:p>
          <a:p>
            <a:r>
              <a:rPr lang="en-US"/>
              <a:t>public boolean callPhone(String phoneNumber) {		I</a:t>
            </a:r>
          </a:p>
          <a:p>
            <a:r>
              <a:rPr lang="en-US"/>
              <a:t>f(phoneNumber ==myNumber &amp;&amp; ispowerOn) {			I</a:t>
            </a:r>
          </a:p>
          <a:p>
            <a:r>
              <a:rPr lang="en-US"/>
              <a:t>isrinhing=true;			S</a:t>
            </a:r>
          </a:p>
          <a:p>
            <a:r>
              <a:rPr lang="en-US"/>
              <a:t>ystem.out.println("Phone ringing");	}else {		</a:t>
            </a:r>
          </a:p>
          <a:p>
            <a:r>
              <a:rPr lang="en-US"/>
              <a:t>System.out.println("Either wrong number entered or phone is off");		</a:t>
            </a:r>
          </a:p>
          <a:p>
            <a:r>
              <a:rPr lang="en-US"/>
              <a:t>isRinging=false;	}		</a:t>
            </a:r>
          </a:p>
          <a:p>
            <a:r>
              <a:rPr lang="en-US"/>
              <a:t>	return isRinging;	}		</a:t>
            </a:r>
          </a:p>
          <a:p>
            <a:r>
              <a:rPr lang="en-US"/>
              <a:t>@override	</a:t>
            </a:r>
          </a:p>
          <a:p>
            <a:r>
              <a:rPr lang="en-US"/>
              <a:t>pblic boolean isRinging() {		</a:t>
            </a:r>
          </a:p>
          <a:p>
            <a:r>
              <a:rPr lang="en-US"/>
              <a:t>return isRinging;	}</a:t>
            </a:r>
          </a:p>
        </p:txBody>
      </p:sp>
    </p:spTree>
    <p:extLst>
      <p:ext uri="{BB962C8B-B14F-4D97-AF65-F5344CB8AC3E}">
        <p14:creationId xmlns:p14="http://schemas.microsoft.com/office/powerpoint/2010/main" val="193207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9F4C-AE68-A345-AD5B-56A9A8F7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43624-561A-7C40-83B9-0917EA121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Phone powered on </a:t>
            </a:r>
          </a:p>
          <a:p>
            <a:r>
              <a:rPr lang="en-US"/>
              <a:t>Phone ringing </a:t>
            </a:r>
          </a:p>
          <a:p>
            <a:r>
              <a:rPr lang="en-US"/>
              <a:t>Answering the phone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Process finished with exit code 0</a:t>
            </a:r>
          </a:p>
        </p:txBody>
      </p:sp>
    </p:spTree>
    <p:extLst>
      <p:ext uri="{BB962C8B-B14F-4D97-AF65-F5344CB8AC3E}">
        <p14:creationId xmlns:p14="http://schemas.microsoft.com/office/powerpoint/2010/main" val="47474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F367-F412-3042-92CB-998E175E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E30ED-01D8-8040-B17B-53DEC1952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THANK YOU</a:t>
            </a:r>
          </a:p>
          <a:p>
            <a:endParaRPr lang="en-US" b="1"/>
          </a:p>
          <a:p>
            <a:pPr marL="0" indent="0">
              <a:buNone/>
            </a:pPr>
            <a:r>
              <a:rPr lang="en-US" b="1"/>
              <a:t> </a:t>
            </a:r>
          </a:p>
          <a:p>
            <a:pPr marL="0" indent="0">
              <a:buNone/>
            </a:pPr>
            <a:r>
              <a:rPr lang="en-US" b="1"/>
              <a:t>BY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r>
              <a:rPr lang="en-US" b="1"/>
              <a:t>          </a:t>
            </a:r>
            <a:r>
              <a:rPr lang="en-US" b="1">
                <a:solidFill>
                  <a:schemeClr val="accent5"/>
                </a:solidFill>
              </a:rPr>
              <a:t>VAISHNAVI.T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59863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58FC-6FD2-864D-9E9C-3F18BC70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FE513-6A79-1F46-8F08-4CFB7DF56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5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B875-82D2-C449-BB5F-36F33CCE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Objectives OF Telecommnication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B0E81A-F7CF-C640-A7F0-F9F1EA78E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7942" y="2545893"/>
            <a:ext cx="4880428" cy="3810863"/>
          </a:xfrm>
        </p:spPr>
      </p:pic>
    </p:spTree>
    <p:extLst>
      <p:ext uri="{BB962C8B-B14F-4D97-AF65-F5344CB8AC3E}">
        <p14:creationId xmlns:p14="http://schemas.microsoft.com/office/powerpoint/2010/main" val="346972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8E35-FDDE-1842-BE5B-7FAC2F43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Key Concepts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6CA3E03-218F-0044-824F-F44828586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606" y="2787650"/>
            <a:ext cx="5753100" cy="3048000"/>
          </a:xfrm>
        </p:spPr>
      </p:pic>
    </p:spTree>
    <p:extLst>
      <p:ext uri="{BB962C8B-B14F-4D97-AF65-F5344CB8AC3E}">
        <p14:creationId xmlns:p14="http://schemas.microsoft.com/office/powerpoint/2010/main" val="217672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03AA-C958-274E-B0DA-77100001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Process Of Teleapp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0B589F0-0B64-4043-8EC9-C50A0D8F8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0076" y="2603500"/>
            <a:ext cx="1796161" cy="3416300"/>
          </a:xfrm>
        </p:spPr>
      </p:pic>
    </p:spTree>
    <p:extLst>
      <p:ext uri="{BB962C8B-B14F-4D97-AF65-F5344CB8AC3E}">
        <p14:creationId xmlns:p14="http://schemas.microsoft.com/office/powerpoint/2010/main" val="375025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8634-E1FF-C44D-A014-F7B12BA3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42314"/>
          </a:xfrm>
        </p:spPr>
        <p:txBody>
          <a:bodyPr anchor="b"/>
          <a:lstStyle/>
          <a:p>
            <a:pPr marL="742950" indent="-742950" algn="ctr">
              <a:buFont typeface="Arial" panose="020B0604020202020204" pitchFamily="34" charset="0"/>
              <a:buChar char="•"/>
            </a:pPr>
            <a:r>
              <a:rPr lang="en-US"/>
              <a:t>Benefits Of Telecommunication App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1AB0D2D-F573-4141-A112-91AC02BDE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284" y="2603500"/>
            <a:ext cx="5237745" cy="3416300"/>
          </a:xfrm>
        </p:spPr>
      </p:pic>
    </p:spTree>
    <p:extLst>
      <p:ext uri="{BB962C8B-B14F-4D97-AF65-F5344CB8AC3E}">
        <p14:creationId xmlns:p14="http://schemas.microsoft.com/office/powerpoint/2010/main" val="36375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2910-CC66-C540-884C-38D699D7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Communication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CB1063F-75EE-DF44-8A51-463FF19B3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156" y="3032608"/>
            <a:ext cx="6858000" cy="2851724"/>
          </a:xfrm>
        </p:spPr>
      </p:pic>
    </p:spTree>
    <p:extLst>
      <p:ext uri="{BB962C8B-B14F-4D97-AF65-F5344CB8AC3E}">
        <p14:creationId xmlns:p14="http://schemas.microsoft.com/office/powerpoint/2010/main" val="103911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956F-69FA-724F-868C-2A6D801A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Social Impacts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887F602-2B5D-5B45-B19D-BD7940587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419" y="3349625"/>
            <a:ext cx="6467475" cy="1924050"/>
          </a:xfrm>
        </p:spPr>
      </p:pic>
    </p:spTree>
    <p:extLst>
      <p:ext uri="{BB962C8B-B14F-4D97-AF65-F5344CB8AC3E}">
        <p14:creationId xmlns:p14="http://schemas.microsoft.com/office/powerpoint/2010/main" val="380220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E424-2E51-4243-A7A2-7F166F42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7A3F0-85F5-894B-8EAC-DB045166C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package com.abhay</a:t>
            </a:r>
          </a:p>
          <a:p>
            <a:r>
              <a:rPr lang="en-US"/>
              <a:t>public class main </a:t>
            </a:r>
          </a:p>
          <a:p>
            <a:r>
              <a:rPr lang="en-US"/>
              <a:t>{public static void main(String[] args) {// DeskPhone myphone=new </a:t>
            </a:r>
          </a:p>
          <a:p>
            <a:r>
              <a:rPr lang="en-US"/>
              <a:t>Deskphone(my number "123456");// myphone.powerOn();// </a:t>
            </a:r>
          </a:p>
          <a:p>
            <a:r>
              <a:rPr lang="en-US"/>
              <a:t>myphone.callphone(phoneNumber"123456");// </a:t>
            </a:r>
          </a:p>
          <a:p>
            <a:r>
              <a:rPr lang="en-US"/>
              <a:t>myphone.answer();mobilephone myphone=new mobilephone(my number"123456");</a:t>
            </a:r>
          </a:p>
          <a:p>
            <a:r>
              <a:rPr lang="en-US"/>
              <a:t>myphone.poweron();</a:t>
            </a:r>
          </a:p>
          <a:p>
            <a:r>
              <a:rPr lang="en-US"/>
              <a:t>myphone.answer();package com.abhaypublic class main {public static void main(String[] args) {// DeskPhone myphone=new Deskphone(my number "123456");// </a:t>
            </a:r>
          </a:p>
          <a:p>
            <a:r>
              <a:rPr lang="en-US"/>
              <a:t>myphone.powerOn();// myphone.callphone(phoneNumber"123456");//</a:t>
            </a:r>
          </a:p>
          <a:p>
            <a:r>
              <a:rPr lang="en-US"/>
              <a:t> myphone.answer();mobilephone myphone=new mobilephone(my number"123456");myphone.poweron();myphone.callphone(phoneNumber"123456");myphone.answer();</a:t>
            </a:r>
          </a:p>
        </p:txBody>
      </p:sp>
    </p:spTree>
    <p:extLst>
      <p:ext uri="{BB962C8B-B14F-4D97-AF65-F5344CB8AC3E}">
        <p14:creationId xmlns:p14="http://schemas.microsoft.com/office/powerpoint/2010/main" val="16651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AA97-AAF2-0548-80DC-80EA4286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B30E-360F-784F-88C8-EE4269222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712" y="2566060"/>
            <a:ext cx="8825659" cy="3416300"/>
          </a:xfrm>
        </p:spPr>
        <p:txBody>
          <a:bodyPr/>
          <a:lstStyle/>
          <a:p>
            <a:r>
              <a:rPr lang="en-US"/>
              <a:t>package com.abhaypublic class telephone {void powerOn();</a:t>
            </a:r>
          </a:p>
          <a:p>
            <a:r>
              <a:rPr lang="en-US"/>
              <a:t>void dial(String phoneNumber);</a:t>
            </a:r>
          </a:p>
          <a:p>
            <a:r>
              <a:rPr lang="en-US"/>
              <a:t>void answer();</a:t>
            </a:r>
          </a:p>
          <a:p>
            <a:r>
              <a:rPr lang="en-US"/>
              <a:t>boolean callPhone(String ohoneNumber);</a:t>
            </a:r>
          </a:p>
          <a:p>
            <a:r>
              <a:rPr lang="en-US"/>
              <a:t>boolean isRinging();}</a:t>
            </a:r>
          </a:p>
        </p:txBody>
      </p:sp>
    </p:spTree>
    <p:extLst>
      <p:ext uri="{BB962C8B-B14F-4D97-AF65-F5344CB8AC3E}">
        <p14:creationId xmlns:p14="http://schemas.microsoft.com/office/powerpoint/2010/main" val="2261590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 Boardroom</vt:lpstr>
      <vt:lpstr>Abstract</vt:lpstr>
      <vt:lpstr>Objectives OF Telecommnication</vt:lpstr>
      <vt:lpstr>Key Concepts</vt:lpstr>
      <vt:lpstr>Process Of Teleapp</vt:lpstr>
      <vt:lpstr>Benefits Of Telecommunication App</vt:lpstr>
      <vt:lpstr>Types of Communication</vt:lpstr>
      <vt:lpstr>Social Impacts</vt:lpstr>
      <vt:lpstr>CODE</vt:lpstr>
      <vt:lpstr>PowerPoint Presentation</vt:lpstr>
      <vt:lpstr>PowerPoint Presentation</vt:lpstr>
      <vt:lpstr>PowerPoint Presentation</vt:lpstr>
      <vt:lpstr>Output: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Unknown User</dc:creator>
  <cp:lastModifiedBy>Unknown User</cp:lastModifiedBy>
  <cp:revision>1</cp:revision>
  <dcterms:created xsi:type="dcterms:W3CDTF">2022-02-23T20:19:30Z</dcterms:created>
  <dcterms:modified xsi:type="dcterms:W3CDTF">2022-02-23T21:05:16Z</dcterms:modified>
</cp:coreProperties>
</file>