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3081" y="1676115"/>
              <a:ext cx="7537802" cy="3982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76406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76406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76406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76406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76406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01232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1232" y="5082132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34811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4811" y="496356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23323" y="540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3323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3323" y="3523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3323" y="5420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23323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3323" y="3729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23323" y="4377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323" y="4330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3323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23323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23323" y="3982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23323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3323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3323" y="4235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3323" y="3255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48149" y="4481396"/>
              <a:ext cx="0" cy="343842"/>
            </a:xfrm>
            <a:custGeom>
              <a:avLst/>
              <a:pathLst>
                <a:path w="0" h="343842">
                  <a:moveTo>
                    <a:pt x="0" y="343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48149" y="5066323"/>
              <a:ext cx="0" cy="252941"/>
            </a:xfrm>
            <a:custGeom>
              <a:avLst/>
              <a:pathLst>
                <a:path w="0" h="252941">
                  <a:moveTo>
                    <a:pt x="0" y="0"/>
                  </a:moveTo>
                  <a:lnTo>
                    <a:pt x="0" y="252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81728" y="4825238"/>
              <a:ext cx="732841" cy="241084"/>
            </a:xfrm>
            <a:custGeom>
              <a:avLst/>
              <a:pathLst>
                <a:path w="732841" h="241084">
                  <a:moveTo>
                    <a:pt x="0" y="0"/>
                  </a:moveTo>
                  <a:lnTo>
                    <a:pt x="0" y="241084"/>
                  </a:lnTo>
                  <a:lnTo>
                    <a:pt x="732841" y="241084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81728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0240" y="3444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0240" y="2670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70240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70240" y="3460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240" y="2543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0240" y="407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70240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95066" y="4402351"/>
              <a:ext cx="0" cy="395221"/>
            </a:xfrm>
            <a:custGeom>
              <a:avLst/>
              <a:pathLst>
                <a:path w="0" h="395221">
                  <a:moveTo>
                    <a:pt x="0" y="3952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5066" y="5097941"/>
              <a:ext cx="0" cy="379412"/>
            </a:xfrm>
            <a:custGeom>
              <a:avLst/>
              <a:pathLst>
                <a:path w="0" h="379412">
                  <a:moveTo>
                    <a:pt x="0" y="0"/>
                  </a:moveTo>
                  <a:lnTo>
                    <a:pt x="0" y="379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8645" y="4797573"/>
              <a:ext cx="732841" cy="300368"/>
            </a:xfrm>
            <a:custGeom>
              <a:avLst/>
              <a:pathLst>
                <a:path w="732841" h="300368">
                  <a:moveTo>
                    <a:pt x="0" y="0"/>
                  </a:moveTo>
                  <a:lnTo>
                    <a:pt x="0" y="300368"/>
                  </a:lnTo>
                  <a:lnTo>
                    <a:pt x="732841" y="300368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28645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7157" y="3634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157" y="3824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17157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7157" y="3508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17157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41983" y="4418160"/>
              <a:ext cx="0" cy="379412"/>
            </a:xfrm>
            <a:custGeom>
              <a:avLst/>
              <a:pathLst>
                <a:path w="0" h="379412">
                  <a:moveTo>
                    <a:pt x="0" y="379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41983" y="5066323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75562" y="4797573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5562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64074" y="3666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64074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074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64074" y="336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64074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64074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4074" y="4314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64074" y="2037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4074" y="3903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64074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4" y="41087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64074" y="3081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64074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88900" y="4449778"/>
              <a:ext cx="0" cy="363603"/>
            </a:xfrm>
            <a:custGeom>
              <a:avLst/>
              <a:pathLst>
                <a:path w="0" h="363603">
                  <a:moveTo>
                    <a:pt x="0" y="363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88900" y="5082132"/>
              <a:ext cx="0" cy="268750"/>
            </a:xfrm>
            <a:custGeom>
              <a:avLst/>
              <a:pathLst>
                <a:path w="0" h="268750">
                  <a:moveTo>
                    <a:pt x="0" y="0"/>
                  </a:moveTo>
                  <a:lnTo>
                    <a:pt x="0" y="2687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22479" y="4813381"/>
              <a:ext cx="732841" cy="268750"/>
            </a:xfrm>
            <a:custGeom>
              <a:avLst/>
              <a:pathLst>
                <a:path w="732841" h="268750">
                  <a:moveTo>
                    <a:pt x="0" y="0"/>
                  </a:moveTo>
                  <a:lnTo>
                    <a:pt x="0" y="268750"/>
                  </a:lnTo>
                  <a:lnTo>
                    <a:pt x="732841" y="26875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22479" y="4971470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10991" y="4393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10991" y="4361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10991" y="3713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0991" y="1832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0991" y="3539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10991" y="4282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10991" y="4424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10991" y="40139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10991" y="426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10991" y="3318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10991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10991" y="4345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10991" y="418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35817" y="4465587"/>
              <a:ext cx="0" cy="367555"/>
            </a:xfrm>
            <a:custGeom>
              <a:avLst/>
              <a:pathLst>
                <a:path w="0" h="367555">
                  <a:moveTo>
                    <a:pt x="0" y="367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35817" y="5082132"/>
              <a:ext cx="0" cy="347794"/>
            </a:xfrm>
            <a:custGeom>
              <a:avLst/>
              <a:pathLst>
                <a:path w="0" h="347794">
                  <a:moveTo>
                    <a:pt x="0" y="0"/>
                  </a:moveTo>
                  <a:lnTo>
                    <a:pt x="0" y="3477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69396" y="4833143"/>
              <a:ext cx="732841" cy="248989"/>
            </a:xfrm>
            <a:custGeom>
              <a:avLst/>
              <a:pathLst>
                <a:path w="732841" h="248989">
                  <a:moveTo>
                    <a:pt x="0" y="0"/>
                  </a:moveTo>
                  <a:lnTo>
                    <a:pt x="0" y="248989"/>
                  </a:lnTo>
                  <a:lnTo>
                    <a:pt x="732841" y="24898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9396" y="4955661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7908" y="3950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7908" y="412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7908" y="2765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7908" y="425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7908" y="42194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7908" y="391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7908" y="40613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7908" y="3887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7908" y="429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82734" y="4370734"/>
              <a:ext cx="0" cy="426838"/>
            </a:xfrm>
            <a:custGeom>
              <a:avLst/>
              <a:pathLst>
                <a:path w="0" h="426838">
                  <a:moveTo>
                    <a:pt x="0" y="426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82734" y="5082132"/>
              <a:ext cx="0" cy="331985"/>
            </a:xfrm>
            <a:custGeom>
              <a:avLst/>
              <a:pathLst>
                <a:path w="0" h="331985">
                  <a:moveTo>
                    <a:pt x="0" y="0"/>
                  </a:moveTo>
                  <a:lnTo>
                    <a:pt x="0" y="331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6313" y="4797573"/>
              <a:ext cx="732841" cy="284559"/>
            </a:xfrm>
            <a:custGeom>
              <a:avLst/>
              <a:pathLst>
                <a:path w="732841" h="284559">
                  <a:moveTo>
                    <a:pt x="0" y="0"/>
                  </a:moveTo>
                  <a:lnTo>
                    <a:pt x="0" y="284559"/>
                  </a:lnTo>
                  <a:lnTo>
                    <a:pt x="732841" y="28455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6313" y="4939852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73081" y="1676115"/>
              <a:ext cx="0" cy="3982249"/>
            </a:xfrm>
            <a:custGeom>
              <a:avLst/>
              <a:pathLst>
                <a:path w="0" h="3982249">
                  <a:moveTo>
                    <a:pt x="0" y="3982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10835" y="559153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3873" y="480109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3873" y="401064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3873" y="3220206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3873" y="2429763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3873" y="1639320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035124" y="56512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35124" y="48608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35124" y="40703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035124" y="3279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5124" y="24894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35124" y="1699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3081" y="5658365"/>
              <a:ext cx="7537802" cy="0"/>
            </a:xfrm>
            <a:custGeom>
              <a:avLst/>
              <a:pathLst>
                <a:path w="7537802" h="0">
                  <a:moveTo>
                    <a:pt x="0" y="0"/>
                  </a:moveTo>
                  <a:lnTo>
                    <a:pt x="753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01232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48149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95066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41983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88900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17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82734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507309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4226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43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48060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694977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1894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788811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50354" y="5871505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42106" y="3609606"/>
              <a:ext cx="288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r1615881</cp:lastModifiedBy>
  <cp:revision>3</cp:revision>
  <dcterms:created xsi:type="dcterms:W3CDTF">2017-02-13T16:18:36Z</dcterms:created>
  <dcterms:modified xsi:type="dcterms:W3CDTF">2022-10-16T07:35:49Z</dcterms:modified>
  <cp:category/>
</cp:coreProperties>
</file>