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580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159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739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318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2898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476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055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635" algn="l" defTabSz="26115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78" d="100"/>
          <a:sy n="178" d="100"/>
        </p:scale>
        <p:origin x="-4212" y="-1134"/>
      </p:cViewPr>
      <p:guideLst>
        <p:guide orient="horz" pos="72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710143"/>
            <a:ext cx="1943100" cy="49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295400"/>
            <a:ext cx="160020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393" y="24343"/>
            <a:ext cx="102790" cy="5201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8" y="24343"/>
            <a:ext cx="270273" cy="5201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80" y="1468966"/>
            <a:ext cx="1943100" cy="45402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80" y="968907"/>
            <a:ext cx="1943100" cy="500063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305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15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73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2231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65289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7834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9140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0446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20" y="142348"/>
            <a:ext cx="186533" cy="402168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2" y="142348"/>
            <a:ext cx="186533" cy="402168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91548"/>
            <a:ext cx="2057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511707"/>
            <a:ext cx="1010048" cy="21325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580" indent="0">
              <a:buNone/>
              <a:defRPr sz="700" b="1"/>
            </a:lvl2pPr>
            <a:lvl3pPr marL="261159" indent="0">
              <a:buNone/>
              <a:defRPr sz="500" b="1"/>
            </a:lvl3pPr>
            <a:lvl4pPr marL="391739" indent="0">
              <a:buNone/>
              <a:defRPr sz="500" b="1"/>
            </a:lvl4pPr>
            <a:lvl5pPr marL="522318" indent="0">
              <a:buNone/>
              <a:defRPr sz="500" b="1"/>
            </a:lvl5pPr>
            <a:lvl6pPr marL="652898" indent="0">
              <a:buNone/>
              <a:defRPr sz="500" b="1"/>
            </a:lvl6pPr>
            <a:lvl7pPr marL="783476" indent="0">
              <a:buNone/>
              <a:defRPr sz="500" b="1"/>
            </a:lvl7pPr>
            <a:lvl8pPr marL="914055" indent="0">
              <a:buNone/>
              <a:defRPr sz="500" b="1"/>
            </a:lvl8pPr>
            <a:lvl9pPr marL="104463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" y="724960"/>
            <a:ext cx="1010048" cy="1317098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8" y="511707"/>
            <a:ext cx="1010445" cy="21325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580" indent="0">
              <a:buNone/>
              <a:defRPr sz="700" b="1"/>
            </a:lvl2pPr>
            <a:lvl3pPr marL="261159" indent="0">
              <a:buNone/>
              <a:defRPr sz="500" b="1"/>
            </a:lvl3pPr>
            <a:lvl4pPr marL="391739" indent="0">
              <a:buNone/>
              <a:defRPr sz="500" b="1"/>
            </a:lvl4pPr>
            <a:lvl5pPr marL="522318" indent="0">
              <a:buNone/>
              <a:defRPr sz="500" b="1"/>
            </a:lvl5pPr>
            <a:lvl6pPr marL="652898" indent="0">
              <a:buNone/>
              <a:defRPr sz="500" b="1"/>
            </a:lvl6pPr>
            <a:lvl7pPr marL="783476" indent="0">
              <a:buNone/>
              <a:defRPr sz="500" b="1"/>
            </a:lvl7pPr>
            <a:lvl8pPr marL="914055" indent="0">
              <a:buNone/>
              <a:defRPr sz="500" b="1"/>
            </a:lvl8pPr>
            <a:lvl9pPr marL="104463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8" y="724960"/>
            <a:ext cx="1010445" cy="1317098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3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2" y="91018"/>
            <a:ext cx="752080" cy="38735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4" y="91019"/>
            <a:ext cx="1277938" cy="1951038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2" y="478369"/>
            <a:ext cx="752080" cy="1563688"/>
          </a:xfrm>
        </p:spPr>
        <p:txBody>
          <a:bodyPr/>
          <a:lstStyle>
            <a:lvl1pPr marL="0" indent="0">
              <a:buNone/>
              <a:defRPr sz="500"/>
            </a:lvl1pPr>
            <a:lvl2pPr marL="130580" indent="0">
              <a:buNone/>
              <a:defRPr sz="500"/>
            </a:lvl2pPr>
            <a:lvl3pPr marL="261159" indent="0">
              <a:buNone/>
              <a:defRPr sz="200"/>
            </a:lvl3pPr>
            <a:lvl4pPr marL="391739" indent="0">
              <a:buNone/>
              <a:defRPr sz="200"/>
            </a:lvl4pPr>
            <a:lvl5pPr marL="522318" indent="0">
              <a:buNone/>
              <a:defRPr sz="200"/>
            </a:lvl5pPr>
            <a:lvl6pPr marL="652898" indent="0">
              <a:buNone/>
              <a:defRPr sz="200"/>
            </a:lvl6pPr>
            <a:lvl7pPr marL="783476" indent="0">
              <a:buNone/>
              <a:defRPr sz="200"/>
            </a:lvl7pPr>
            <a:lvl8pPr marL="914055" indent="0">
              <a:buNone/>
              <a:defRPr sz="200"/>
            </a:lvl8pPr>
            <a:lvl9pPr marL="104463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3" y="1600202"/>
            <a:ext cx="1371600" cy="18891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3" y="204260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  <a:lvl2pPr marL="130580" indent="0">
              <a:buNone/>
              <a:defRPr sz="700"/>
            </a:lvl2pPr>
            <a:lvl3pPr marL="261159" indent="0">
              <a:buNone/>
              <a:defRPr sz="700"/>
            </a:lvl3pPr>
            <a:lvl4pPr marL="391739" indent="0">
              <a:buNone/>
              <a:defRPr sz="700"/>
            </a:lvl4pPr>
            <a:lvl5pPr marL="522318" indent="0">
              <a:buNone/>
              <a:defRPr sz="700"/>
            </a:lvl5pPr>
            <a:lvl6pPr marL="652898" indent="0">
              <a:buNone/>
              <a:defRPr sz="700"/>
            </a:lvl6pPr>
            <a:lvl7pPr marL="783476" indent="0">
              <a:buNone/>
              <a:defRPr sz="700"/>
            </a:lvl7pPr>
            <a:lvl8pPr marL="914055" indent="0">
              <a:buNone/>
              <a:defRPr sz="700"/>
            </a:lvl8pPr>
            <a:lvl9pPr marL="104463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3" y="1789114"/>
            <a:ext cx="1371600" cy="268288"/>
          </a:xfrm>
        </p:spPr>
        <p:txBody>
          <a:bodyPr/>
          <a:lstStyle>
            <a:lvl1pPr marL="0" indent="0">
              <a:buNone/>
              <a:defRPr sz="500"/>
            </a:lvl1pPr>
            <a:lvl2pPr marL="130580" indent="0">
              <a:buNone/>
              <a:defRPr sz="500"/>
            </a:lvl2pPr>
            <a:lvl3pPr marL="261159" indent="0">
              <a:buNone/>
              <a:defRPr sz="200"/>
            </a:lvl3pPr>
            <a:lvl4pPr marL="391739" indent="0">
              <a:buNone/>
              <a:defRPr sz="200"/>
            </a:lvl4pPr>
            <a:lvl5pPr marL="522318" indent="0">
              <a:buNone/>
              <a:defRPr sz="200"/>
            </a:lvl5pPr>
            <a:lvl6pPr marL="652898" indent="0">
              <a:buNone/>
              <a:defRPr sz="200"/>
            </a:lvl6pPr>
            <a:lvl7pPr marL="783476" indent="0">
              <a:buNone/>
              <a:defRPr sz="200"/>
            </a:lvl7pPr>
            <a:lvl8pPr marL="914055" indent="0">
              <a:buNone/>
              <a:defRPr sz="200"/>
            </a:lvl8pPr>
            <a:lvl9pPr marL="104463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" y="91548"/>
            <a:ext cx="2057400" cy="381000"/>
          </a:xfrm>
          <a:prstGeom prst="rect">
            <a:avLst/>
          </a:prstGeom>
        </p:spPr>
        <p:txBody>
          <a:bodyPr vert="horz" lIns="26116" tIns="13059" rIns="26116" bIns="130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533402"/>
            <a:ext cx="2057400" cy="1508655"/>
          </a:xfrm>
          <a:prstGeom prst="rect">
            <a:avLst/>
          </a:prstGeom>
        </p:spPr>
        <p:txBody>
          <a:bodyPr vert="horz" lIns="26116" tIns="13059" rIns="26116" bIns="130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" y="2118785"/>
            <a:ext cx="533400" cy="121710"/>
          </a:xfrm>
          <a:prstGeom prst="rect">
            <a:avLst/>
          </a:prstGeom>
        </p:spPr>
        <p:txBody>
          <a:bodyPr vert="horz" lIns="26116" tIns="13059" rIns="26116" bIns="1305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7962-A935-4584-9861-DAC993BDFA8C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" y="2118785"/>
            <a:ext cx="723900" cy="121710"/>
          </a:xfrm>
          <a:prstGeom prst="rect">
            <a:avLst/>
          </a:prstGeom>
        </p:spPr>
        <p:txBody>
          <a:bodyPr vert="horz" lIns="26116" tIns="13059" rIns="26116" bIns="1305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" y="2118785"/>
            <a:ext cx="533400" cy="121710"/>
          </a:xfrm>
          <a:prstGeom prst="rect">
            <a:avLst/>
          </a:prstGeom>
        </p:spPr>
        <p:txBody>
          <a:bodyPr vert="horz" lIns="26116" tIns="13059" rIns="26116" bIns="1305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68B-49E7-441F-A3DD-41AC592C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159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36" indent="-97936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12192" indent="-81613" algn="l" defTabSz="261159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26449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028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606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186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848765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346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109925" indent="-65290" algn="l" defTabSz="261159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580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59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739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318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2898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476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055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635" algn="l" defTabSz="26115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59440" y="2095500"/>
            <a:ext cx="753946" cy="198773"/>
          </a:xfrm>
          <a:prstGeom prst="rect">
            <a:avLst/>
          </a:prstGeom>
          <a:noFill/>
        </p:spPr>
        <p:txBody>
          <a:bodyPr wrap="none" lIns="57148" tIns="28574" rIns="57148" bIns="28574" rtlCol="0">
            <a:spAutoFit/>
          </a:bodyPr>
          <a:lstStyle/>
          <a:p>
            <a:r>
              <a:rPr lang="en-US" sz="900" dirty="0" err="1"/>
              <a:t>Smilgies</a:t>
            </a:r>
            <a:r>
              <a:rPr lang="en-US" sz="900" dirty="0"/>
              <a:t> 1/14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" y="141644"/>
            <a:ext cx="2141877" cy="18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dms-79</dc:creator>
  <cp:lastModifiedBy>dms-79</cp:lastModifiedBy>
  <cp:revision>5</cp:revision>
  <dcterms:created xsi:type="dcterms:W3CDTF">2014-07-21T19:14:55Z</dcterms:created>
  <dcterms:modified xsi:type="dcterms:W3CDTF">2014-07-21T20:00:39Z</dcterms:modified>
</cp:coreProperties>
</file>