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6" r:id="rId3"/>
    <p:sldMasterId id="2147483684" r:id="rId4"/>
    <p:sldMasterId id="2147483702" r:id="rId5"/>
    <p:sldMasterId id="2147483720" r:id="rId6"/>
  </p:sldMasterIdLst>
  <p:notesMasterIdLst>
    <p:notesMasterId r:id="rId8"/>
  </p:notesMasterIdLst>
  <p:handoutMasterIdLst>
    <p:handoutMasterId r:id="rId15"/>
  </p:handoutMasterIdLst>
  <p:sldIdLst>
    <p:sldId id="256" r:id="rId7"/>
    <p:sldId id="260" r:id="rId9"/>
    <p:sldId id="281" r:id="rId10"/>
    <p:sldId id="282" r:id="rId11"/>
    <p:sldId id="283" r:id="rId12"/>
    <p:sldId id="284" r:id="rId13"/>
    <p:sldId id="280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2434" userDrawn="1">
          <p15:clr>
            <a:srgbClr val="A4A3A4"/>
          </p15:clr>
        </p15:guide>
        <p15:guide id="4" orient="horz" pos="21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EB"/>
    <a:srgbClr val="EDEDED"/>
    <a:srgbClr val="AA1219"/>
    <a:srgbClr val="CC0000"/>
    <a:srgbClr val="FF0000"/>
    <a:srgbClr val="F8EC00"/>
    <a:srgbClr val="FAEDDE"/>
    <a:srgbClr val="FEC776"/>
    <a:srgbClr val="EDF0F0"/>
    <a:srgbClr val="A9D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3" autoAdjust="0"/>
    <p:restoredTop sz="94643" autoAdjust="0"/>
  </p:normalViewPr>
  <p:slideViewPr>
    <p:cSldViewPr snapToGrid="0" showGuides="1">
      <p:cViewPr varScale="1">
        <p:scale>
          <a:sx n="86" d="100"/>
          <a:sy n="86" d="100"/>
        </p:scale>
        <p:origin x="51" y="102"/>
      </p:cViewPr>
      <p:guideLst>
        <p:guide pos="3840"/>
        <p:guide pos="2434"/>
        <p:guide orient="horz" pos="21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36"/>
    </p:cViewPr>
  </p:sorterViewPr>
  <p:notesViewPr>
    <p:cSldViewPr snapToGrid="0">
      <p:cViewPr varScale="1">
        <p:scale>
          <a:sx n="83" d="100"/>
          <a:sy n="83" d="100"/>
        </p:scale>
        <p:origin x="29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FD112-0CED-45F9-83CF-E12CD0876C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AFF9C-CAE3-49DD-A734-0E28120776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  <a:endParaRPr kumimoji="0" lang="zh-CN" altLang="en-US" sz="5400" b="0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j-ea"/>
                  <a:ea typeface="+mj-ea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9" Type="http://schemas.openxmlformats.org/officeDocument/2006/relationships/theme" Target="../theme/theme2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9" Type="http://schemas.openxmlformats.org/officeDocument/2006/relationships/theme" Target="../theme/theme3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.xml"/><Relationship Id="rId8" Type="http://schemas.openxmlformats.org/officeDocument/2006/relationships/slideLayout" Target="../slideLayouts/slideLayout59.xml"/><Relationship Id="rId7" Type="http://schemas.openxmlformats.org/officeDocument/2006/relationships/slideLayout" Target="../slideLayouts/slideLayout58.xml"/><Relationship Id="rId6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9" Type="http://schemas.openxmlformats.org/officeDocument/2006/relationships/theme" Target="../theme/theme4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1.xml"/><Relationship Id="rId1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2.xml"/><Relationship Id="rId3" Type="http://schemas.openxmlformats.org/officeDocument/2006/relationships/slideLayout" Target="../slideLayouts/slideLayout71.xml"/><Relationship Id="rId2" Type="http://schemas.openxmlformats.org/officeDocument/2006/relationships/slideLayout" Target="../slideLayouts/slideLayout70.xml"/><Relationship Id="rId19" Type="http://schemas.openxmlformats.org/officeDocument/2006/relationships/theme" Target="../theme/theme5.xml"/><Relationship Id="rId18" Type="http://schemas.openxmlformats.org/officeDocument/2006/relationships/image" Target="../media/image18.png"/><Relationship Id="rId17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8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3.xml"/><Relationship Id="rId1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大作业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G</a:t>
            </a:r>
            <a:r>
              <a:rPr lang="zh-CN" altLang="en-US" dirty="0"/>
              <a:t>raphviz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内容占位符 23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目标：可视化</a:t>
                </a:r>
                <a:r>
                  <a:rPr lang="zh-CN" altLang="en-US" dirty="0"/>
                  <a:t>一张图。</a:t>
                </a:r>
                <a:endParaRPr lang="zh-CN" altLang="en-US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图 (graph) 是一个二元组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𝐺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=(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𝑉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𝐺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𝐺</m:t>
                    </m:r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</m:oMath>
                </a14:m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i="1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4" name="内容占位符 2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1"/>
                <a:stretch>
                  <a:fillRect l="-3" t="-2" r="2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565" y="2765425"/>
            <a:ext cx="2997835" cy="2892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0430" y="1727200"/>
            <a:ext cx="7720330" cy="3849370"/>
          </a:xfrm>
          <a:prstGeom prst="rect">
            <a:avLst/>
          </a:prstGeom>
        </p:spPr>
      </p:pic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" name="内容占位符 1"/>
          <p:cNvPicPr>
            <a:picLocks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170430" y="1727200"/>
            <a:ext cx="7738745" cy="3849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内容占位符 23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目标: 增大没有边相连的结点之间的距离, 适当减小直接相连的结点之间的距离。</a:t>
                </a:r>
                <a:endParaRPr lang="zh-CN" altLang="en-US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方法: 让结点之间有"斥力", 有边的结点之间有"引力"。</a:t>
                </a:r>
                <a:endParaRPr lang="zh-CN" altLang="en-US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其中，引力为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引</m:t>
                        </m:r>
                      </m:sub>
                    </m:sSub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𝑘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引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 dirty="0"/>
                  <a:t>，斥力为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zh-CN" altLang="en-US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斥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den>
                    </m:f>
                    <m:r>
                      <a:rPr lang="en-US" altLang="zh-CN" i="1" dirty="0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斥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 dirty="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zh-CN" altLang="en-US" dirty="0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 dirty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4" name="内容占位符 2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1">
                <a:blip r:embed="rId1"/>
                <a:stretch>
                  <a:fillRect l="-3" t="-2" r="-87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语言</a:t>
            </a:r>
            <a:r>
              <a:rPr lang="zh-CN" altLang="en-US" dirty="0"/>
              <a:t>细节</a:t>
            </a:r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结构体：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struct Node {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double x,y;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}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如何创建一个新的节点：</a:t>
            </a:r>
            <a:r>
              <a:rPr lang="en-US" altLang="zh-CN" dirty="0"/>
              <a:t> Node node_1{1.0,1.0}</a:t>
            </a:r>
            <a:r>
              <a:rPr lang="zh-CN" altLang="en-US" dirty="0"/>
              <a:t>。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如何修改节点的位置：</a:t>
            </a:r>
            <a:r>
              <a:rPr lang="en-US" altLang="zh-CN" dirty="0"/>
              <a:t> </a:t>
            </a:r>
            <a:r>
              <a:rPr lang="en-US" altLang="zh-CN" dirty="0"/>
              <a:t>node_1.x=2.0; node_1.y=0.0;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语言细节</a:t>
            </a:r>
            <a:endParaRPr lang="zh-CN" alt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vector: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如何创建一个新的</a:t>
            </a:r>
            <a:r>
              <a:rPr lang="en-US" altLang="zh-CN" dirty="0"/>
              <a:t>vector: vector&lt;Node&gt; nodes;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如何在</a:t>
            </a:r>
            <a:r>
              <a:rPr lang="en-US" altLang="zh-CN" dirty="0"/>
              <a:t>vector</a:t>
            </a:r>
            <a:r>
              <a:rPr lang="zh-CN" altLang="en-US" dirty="0"/>
              <a:t>中添加一个新的节点：</a:t>
            </a:r>
            <a:r>
              <a:rPr lang="en-US" altLang="zh-CN" dirty="0"/>
              <a:t>nodes.push_back(node_1);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78c8f87c-62e1-4241-a275-173841f12d59"/>
  <p:tag name="commondata" val="eyJoZGlkIjoiNTk5ZmJjNGNiOGQyMjcxMmRjZDgwM2ViZmY0NTg5MTkifQ=="/>
</p:tagLst>
</file>

<file path=ppt/theme/theme1.xml><?xml version="1.0" encoding="utf-8"?>
<a:theme xmlns:a="http://schemas.openxmlformats.org/drawingml/2006/main" name="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鸿蒙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WPS 演示</Application>
  <PresentationFormat>宽屏</PresentationFormat>
  <Paragraphs>31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7</vt:i4>
      </vt:variant>
    </vt:vector>
  </HeadingPairs>
  <TitlesOfParts>
    <vt:vector size="24" baseType="lpstr">
      <vt:lpstr>Arial</vt:lpstr>
      <vt:lpstr>宋体</vt:lpstr>
      <vt:lpstr>Wingdings</vt:lpstr>
      <vt:lpstr>Arial</vt:lpstr>
      <vt:lpstr>微软雅黑</vt:lpstr>
      <vt:lpstr>Cambria Math</vt:lpstr>
      <vt:lpstr>HarmonyOS Sans SC Black</vt:lpstr>
      <vt:lpstr>HarmonyOS Sans SC</vt:lpstr>
      <vt:lpstr>Segoe UI</vt:lpstr>
      <vt:lpstr>HarmonyOS Sans SC Light</vt:lpstr>
      <vt:lpstr>Arial Unicode MS</vt:lpstr>
      <vt:lpstr>等线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大作业1：Graphviz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iSlide</Company>
  <LinksUpToDate>false</LinksUpToDate>
  <SharedDoc>false</SharedDoc>
  <HyperlinksChanged>false</HyperlinksChanged>
  <AppVersion>14.0000</AppVersion>
  <Manager>iSlide</Manager>
  <HyperlinkBase>https://www.islide.cc</HyperlinkBas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李一</dc:creator>
  <cp:category>work report</cp:category>
  <cp:lastModifiedBy>WPS_1627134184</cp:lastModifiedBy>
  <cp:revision>280</cp:revision>
  <cp:lastPrinted>2017-10-17T16:00:00Z</cp:lastPrinted>
  <dcterms:created xsi:type="dcterms:W3CDTF">2017-10-17T16:00:00Z</dcterms:created>
  <dcterms:modified xsi:type="dcterms:W3CDTF">2024-09-20T02:44:27Z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  <property fmtid="{D5CDD505-2E9C-101B-9397-08002B2CF9AE}" pid="3" name="ICV">
    <vt:lpwstr>27FF580D772F4786B256927219696142_11</vt:lpwstr>
  </property>
  <property fmtid="{D5CDD505-2E9C-101B-9397-08002B2CF9AE}" pid="4" name="KSOProductBuildVer">
    <vt:lpwstr>2052-12.1.0.18276</vt:lpwstr>
  </property>
</Properties>
</file>