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3" r:id="rId3"/>
    <p:sldId id="256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2" r:id="rId12"/>
    <p:sldId id="269" r:id="rId13"/>
    <p:sldId id="268" r:id="rId14"/>
    <p:sldId id="267" r:id="rId15"/>
    <p:sldId id="266" r:id="rId16"/>
    <p:sldId id="265" r:id="rId17"/>
    <p:sldId id="273" r:id="rId18"/>
    <p:sldId id="274" r:id="rId19"/>
    <p:sldId id="272" r:id="rId20"/>
    <p:sldId id="271" r:id="rId21"/>
    <p:sldId id="270" r:id="rId22"/>
    <p:sldId id="275" r:id="rId23"/>
    <p:sldId id="277" r:id="rId24"/>
    <p:sldId id="282" r:id="rId25"/>
    <p:sldId id="276" r:id="rId26"/>
    <p:sldId id="281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FBF2-9546-4251-9FA1-E448441D4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62C1E-FF4C-4683-8684-D4D9D18A8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01E9F-D5D2-417A-9506-3DF5AE08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A460-00EC-4D19-9EAC-01C169695C6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7521B-FFEF-4E16-AEF4-BC2B531B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91B8D-3987-4A66-91AF-69762458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54E1-CB86-450B-AF31-FDF35306F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61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EBC4-C1F4-4197-B47E-895419DE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56039-7350-4C50-BCA1-D499A0FAB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B524A-3186-4B95-8F37-A30E093A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A460-00EC-4D19-9EAC-01C169695C6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55CE1-D9AA-467C-A038-576A2C81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DBD0E-2F84-4BBB-9461-BF39331F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54E1-CB86-450B-AF31-FDF35306F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51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2F39A-4081-4602-9AAF-3BFF9F508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9E0B2-EE88-481D-AB0B-CC15623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8BD6B-B52C-485C-A280-1DF295B2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A460-00EC-4D19-9EAC-01C169695C6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33FC8-6594-472B-88D6-B3A0A83F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CF3E3-81F0-4E34-8F8B-AD6C42BF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54E1-CB86-450B-AF31-FDF35306F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5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4986-61C0-4387-B549-5008DC21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B3E7C-DD45-4A3C-B909-D71AC30C0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697F0-A8C1-4352-94F9-169B386B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A460-00EC-4D19-9EAC-01C169695C6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ED579-90D3-42B2-8D78-5F472912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A4C0-0BC9-4B0D-AE2A-08FB6110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54E1-CB86-450B-AF31-FDF35306F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98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ECC9-52F3-4E58-B588-45620C28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F8DB7-D3B7-4483-94AC-DE9416709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C5139-B11D-49C7-91D2-924E31E4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A460-00EC-4D19-9EAC-01C169695C6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EA23-4CCB-4462-AFA9-AAA9EF16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52DC-0D7E-4705-8E68-CB729B74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54E1-CB86-450B-AF31-FDF35306F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29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6CE0-8954-4C43-A816-D9CB2338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63452-56AB-4666-B72F-4084BE40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8AA4E-6506-4A8F-94D9-7A037C983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72982-9137-4B79-9A65-FEEB1121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A460-00EC-4D19-9EAC-01C169695C6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8718B-00BB-4E72-A849-C41D8C30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DDB04-A3F3-45BF-9C52-8A799C83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54E1-CB86-450B-AF31-FDF35306F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3A86-9653-42D6-9B66-DE16C5B9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60B16-6ECB-40FB-84E6-5A64D9C0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AE9CC-543E-4123-A6B3-58F17C096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13521-C6E9-43AD-88D8-E3419B1E0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A99F8-BE50-4935-ABB4-367C7E41D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DB7B5-F86A-4608-B05E-0EA34AEB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A460-00EC-4D19-9EAC-01C169695C6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6FD0C-5B2F-4CCD-BDB1-069A36BD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73780-11C7-4FE0-B9BE-682813E5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54E1-CB86-450B-AF31-FDF35306F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82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E598-A14E-4918-9620-8E4C3D33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B49F5-493F-47E2-868B-8C2FB440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A460-00EC-4D19-9EAC-01C169695C6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31801-1059-46C5-8E2B-EBD5C19C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C3578-74A3-4D07-BFEE-94CAC6D8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54E1-CB86-450B-AF31-FDF35306F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74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39417-018E-4320-A161-6EC2A271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A460-00EC-4D19-9EAC-01C169695C6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1F182-DC92-4C8D-87F6-965F0004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902CE-8E47-4BAA-825B-4AECD698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54E1-CB86-450B-AF31-FDF35306F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24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4CB9-48FE-4802-8186-FD254FF2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1E792-2729-439E-A1EA-C78B54B5B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674F4-F5AC-46AC-9FD6-40EB07144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AF31C-66D2-4EC8-AE9C-0F56ABAA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A460-00EC-4D19-9EAC-01C169695C6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D2AD0-929E-40FA-9308-35A707AB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378BE-1386-428A-89E0-F2661601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54E1-CB86-450B-AF31-FDF35306F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21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1B0C-6717-4A5E-B501-955B95B2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1F7D6-E4CB-4A01-9851-975FAF4CA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E8D6-6DF4-442A-A89A-3D2261534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F93B6-0AE2-415E-83FE-3510D7DE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A460-00EC-4D19-9EAC-01C169695C6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53BF-C685-47EB-A8B9-1240EFBA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9309B-45D3-4719-B2B0-547DAC4B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54E1-CB86-450B-AF31-FDF35306F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63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0FEF8-B44B-423E-AA68-C3227F0E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74914-1909-475D-A41B-574CAE1A4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C7775-4A65-4FF6-862A-EDE1C899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A460-00EC-4D19-9EAC-01C169695C6F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7B98-39A7-4914-9050-AEDE46716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EB75-AE63-4B59-8E17-E71FF3248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854E1-CB86-450B-AF31-FDF35306F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34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1354E-3676-4EFC-8707-2AF3871ADEAC}"/>
              </a:ext>
            </a:extLst>
          </p:cNvPr>
          <p:cNvSpPr txBox="1"/>
          <p:nvPr/>
        </p:nvSpPr>
        <p:spPr>
          <a:xfrm>
            <a:off x="1260629" y="710214"/>
            <a:ext cx="411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on Web Development front end </a:t>
            </a:r>
            <a:br>
              <a:rPr lang="en-IN" dirty="0"/>
            </a:br>
            <a:r>
              <a:rPr lang="en-IN" dirty="0"/>
              <a:t>{Ecommerce Website}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498D2-18F5-4830-BB93-08B6C08686C9}"/>
              </a:ext>
            </a:extLst>
          </p:cNvPr>
          <p:cNvSpPr txBox="1"/>
          <p:nvPr/>
        </p:nvSpPr>
        <p:spPr>
          <a:xfrm>
            <a:off x="7359589" y="5157927"/>
            <a:ext cx="411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</a:t>
            </a:r>
          </a:p>
          <a:p>
            <a:r>
              <a:rPr lang="en-IN" dirty="0"/>
              <a:t>Sushrut Saptaputre </a:t>
            </a:r>
          </a:p>
        </p:txBody>
      </p:sp>
    </p:spTree>
    <p:extLst>
      <p:ext uri="{BB962C8B-B14F-4D97-AF65-F5344CB8AC3E}">
        <p14:creationId xmlns:p14="http://schemas.microsoft.com/office/powerpoint/2010/main" val="64877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0E65B-3920-4292-BF79-31D455E2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95" y="216420"/>
            <a:ext cx="5734850" cy="6201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12E96-D290-4F71-992E-6563F930D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45" y="206893"/>
            <a:ext cx="5725324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3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FAA11E-55FD-426F-9639-D009ACE56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60529"/>
            <a:ext cx="5944430" cy="6354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94484-A70D-49B2-9B8A-A64F69DC6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590" y="160529"/>
            <a:ext cx="5820587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9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E250CE-BE99-4B16-B95F-70EF5FD8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95" y="187841"/>
            <a:ext cx="5734850" cy="6258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D89586-D840-401A-8732-3E617DD4A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050" y="187841"/>
            <a:ext cx="5801535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4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C23C10-9407-4A77-B1AA-B81E6945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50" y="242443"/>
            <a:ext cx="5734850" cy="6373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4FA6A5-06A7-4882-9EDA-FD12B060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2443"/>
            <a:ext cx="5734850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1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8DAF8E-D08B-46FB-92F9-8121DE5C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5" y="280548"/>
            <a:ext cx="5734850" cy="6296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B2C27-7ADB-4BE1-958B-8B5BDBC08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025" y="280548"/>
            <a:ext cx="5734850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6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3B7969-4910-470B-A0FC-366312E7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881" y="271022"/>
            <a:ext cx="5896798" cy="6239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824485-5772-41BD-8089-995842DF3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66" y="232917"/>
            <a:ext cx="5620534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79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479C7-D68C-4DA1-8195-E7AA7D20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01" y="299601"/>
            <a:ext cx="5715798" cy="6258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DDD616-5EE6-4F76-86C2-772F1403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99" y="299601"/>
            <a:ext cx="5715798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96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16CDED-1939-49BB-BAAC-ED934E71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8" y="223717"/>
            <a:ext cx="5782482" cy="626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C85D14-B039-4F06-8998-66BF4DD9D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138"/>
            <a:ext cx="5639587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7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CA1219-2B48-4CA5-A120-DB0D34967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4" y="183077"/>
            <a:ext cx="5677692" cy="626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6E8AE6-86B0-423F-ACBC-4BF329E2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22" y="183076"/>
            <a:ext cx="5639587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43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413888-D626-4363-8588-1AA42985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7" y="235472"/>
            <a:ext cx="5649113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F7E489-B2A0-4A31-BB26-A3370640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2" y="136804"/>
            <a:ext cx="5715798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04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E2261-B2DA-4DA7-A798-2E0499786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25" y="218627"/>
            <a:ext cx="5763429" cy="6420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68734C-2540-4D3D-8109-E12B410B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314" y="218627"/>
            <a:ext cx="5801535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20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39F501-DFE3-4C26-9752-49DA1752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53" y="189108"/>
            <a:ext cx="5620534" cy="6296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0AAA1C-4CE7-4E1D-8A8A-0C5439233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87" y="189108"/>
            <a:ext cx="5677692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14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C956DE-0DE8-4E70-9CDB-D14AFF8D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03" y="183711"/>
            <a:ext cx="5649113" cy="6287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CEBFD-69BA-4E94-9DEC-CF7651F73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16" y="183711"/>
            <a:ext cx="5658640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76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D71200-93AC-47E5-A687-29864431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93" y="185306"/>
            <a:ext cx="5620534" cy="6182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E8FA55-744F-43AE-82E9-871593CFE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027" y="180543"/>
            <a:ext cx="5696745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38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E0B1E0-E4C2-4063-B5A2-005A3BDA2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692510"/>
            <a:ext cx="10281920" cy="547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2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60452-0846-4444-B5AF-03414316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519197"/>
            <a:ext cx="11297920" cy="581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9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F21C10-45DF-4B5F-85D6-07D1AA48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574992"/>
            <a:ext cx="10850880" cy="570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66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E7D2D0-763D-4F7A-90A9-813230D7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459962"/>
            <a:ext cx="11155680" cy="59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7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9E28F3-54BF-469A-9E3E-EE60E4CB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299672"/>
            <a:ext cx="5639587" cy="5229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870546-BB90-45BC-8CBD-449CCB90D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9672"/>
            <a:ext cx="5715798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2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789CC7-5268-40EC-85DA-FA9C1367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6196"/>
            <a:ext cx="5677692" cy="5268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A76EF5-0342-4DC8-8D8A-39845AAD3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39" y="504775"/>
            <a:ext cx="5630061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3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F8D83B-8D40-4751-AB90-E02D5DB7C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86" y="461591"/>
            <a:ext cx="5830114" cy="5325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0745-9BAB-4D8C-AAC7-19DBBA861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1591"/>
            <a:ext cx="6154009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7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460DF9-0CF9-4ECA-BF84-39B089420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2" y="290074"/>
            <a:ext cx="5953956" cy="6277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DC404C-9ACC-40BE-B2F4-94203B6BF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8653"/>
            <a:ext cx="5801535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8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2CA6B7-6282-4D3D-875F-A5D18051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39" y="89409"/>
            <a:ext cx="6144482" cy="6354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1A7BD-1CD9-4A22-9E93-E3270A1D2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562" y="89409"/>
            <a:ext cx="4776793" cy="66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6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88F0B-BB9D-4538-9601-EC213CD1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7" y="261495"/>
            <a:ext cx="6058746" cy="6335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545069-74C5-436A-95FB-7B4D04CD7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4" y="232916"/>
            <a:ext cx="6134956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6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578C2E-32C1-4214-BF47-FF70D2A4F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0" r="4878"/>
          <a:stretch/>
        </p:blipFill>
        <p:spPr>
          <a:xfrm>
            <a:off x="436880" y="175452"/>
            <a:ext cx="5659120" cy="6306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188AA-5DD1-4160-A8E5-8C6CB949AF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7" r="4179"/>
          <a:stretch/>
        </p:blipFill>
        <p:spPr>
          <a:xfrm>
            <a:off x="6096000" y="175452"/>
            <a:ext cx="5588001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9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15</Words>
  <Application>Microsoft Office PowerPoint</Application>
  <PresentationFormat>Widescreen</PresentationFormat>
  <Paragraphs>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Sushrut Sandeep Saptaputre [CSE - 2021]</dc:creator>
  <cp:lastModifiedBy>sushrut saptaputre</cp:lastModifiedBy>
  <cp:revision>12</cp:revision>
  <dcterms:created xsi:type="dcterms:W3CDTF">2022-02-07T17:48:03Z</dcterms:created>
  <dcterms:modified xsi:type="dcterms:W3CDTF">2022-02-17T09:09:06Z</dcterms:modified>
</cp:coreProperties>
</file>