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A6CA1-1BDE-DBAC-1FF5-ECC12E2AC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B0E820-A3F8-AD18-AB27-B4558303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34E4B-9C33-4B5E-2A2A-90011B30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1C41-0D6F-441C-97CF-89483ED8FE8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6D3CD-5D31-3270-8155-2DF2AEC3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52FF9-9DFE-4966-AE85-52FBE29D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A87A-B53F-47B8-B879-62F0D004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4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00D39-2908-FB3D-EB71-CE634838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16CA3-598A-5624-A8D5-27460379E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633CB-B34C-CFA7-B765-C009F992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1C41-0D6F-441C-97CF-89483ED8FE8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EE505-548E-7614-0E02-8C2D6484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28B1B-7899-0CF2-BA49-650F350B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A87A-B53F-47B8-B879-62F0D004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9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71F7BD-6D3B-C3C3-DF3A-277B498CC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2AEF6-E3A4-1ED3-778B-7719D3FE6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2465B-D385-55FD-D81C-0ECF882D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1C41-0D6F-441C-97CF-89483ED8FE8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A9748-2C6E-9A22-E506-5A068B19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A71CC-2573-A4DB-AE64-3FAD76FA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A87A-B53F-47B8-B879-62F0D004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B15B-DA7B-49D6-AE02-DE0609EC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AD552-A293-EBE4-C2E1-35F13467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8AE78-D400-3BB9-01D4-1E6A8B19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1C41-0D6F-441C-97CF-89483ED8FE8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422E2-040A-AC31-0F9B-E2BAE9A3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AAD79-0411-2DF3-A108-0C292A59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A87A-B53F-47B8-B879-62F0D004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0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25FF5-F57B-C69F-C0CD-6178F93E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4AB07-C77D-5A32-A0D8-41ED5403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21F24-A62B-CFDC-8FC4-3F272F0F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1C41-0D6F-441C-97CF-89483ED8FE8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95C32-C73F-D7DF-A623-80A43431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F8F49-25CE-9E05-E6C3-35D5F92A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A87A-B53F-47B8-B879-62F0D004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9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C0CB5-9D5A-A09E-9455-971870CB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966F1-CA04-AC57-24E8-F4E990FA1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6BCC45-660A-BC58-E924-6104FC35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C583A-728B-0C37-5A6F-862686A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1C41-0D6F-441C-97CF-89483ED8FE8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6CE46-3D2A-5E5C-79DD-AC7EAE62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2CC5F-3702-B3ED-0648-DA1E419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A87A-B53F-47B8-B879-62F0D004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5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30549-33AA-A7B7-2C6C-FF344ACD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69AF8-45BD-E1F7-4695-FFB95463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269FC-7D08-E581-8079-5D5CBF5F2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AFBC0-4A45-7DF4-04F8-DBF3D1635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99EF58-BB38-3868-2DE6-DF5D7E19F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E0A162-4B6E-1A0B-072D-C18CE01E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1C41-0D6F-441C-97CF-89483ED8FE8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08CAAB-469E-74FA-A53D-3C8170F1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BE7F05-93B6-A122-FF6E-07DC4971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A87A-B53F-47B8-B879-62F0D004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4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FFF7D-4BD3-B90D-CAC8-CE6C2BAE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EC560B-D1E2-4583-0A33-93814FA6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1C41-0D6F-441C-97CF-89483ED8FE8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60F448-D217-9AE9-BCE5-5BF35BDA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01D258-DAFC-2AD9-2DE5-A0777102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A87A-B53F-47B8-B879-62F0D004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9B9247-1F7F-46EE-EAFA-59BA4CFF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1C41-0D6F-441C-97CF-89483ED8FE8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AE6E5F-D2F8-084E-D653-D19366E9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E7F39-D2E3-6FA9-B438-A43BCCB4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A87A-B53F-47B8-B879-62F0D004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E8AD5-8E42-8BE2-0591-7F0138F4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CA2AA-A43F-9FFB-6A2C-68D57139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EB285-C236-F678-7A84-37BE2D64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7C48C-1DAB-8364-EDD8-C4856D9E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1C41-0D6F-441C-97CF-89483ED8FE8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6B7A8-37BB-4E90-DBA2-8FEB7573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DE64B4-A2AC-AA36-9B0D-8CDF8C05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A87A-B53F-47B8-B879-62F0D004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7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7462-FFE6-BB94-FDBB-160F977D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3C65E7-D010-F8A4-FC8E-5DAC59AC9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2B8E6C-3B76-0879-4A67-9122E05D5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643D1-F406-104F-B214-C2D7FD02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1C41-0D6F-441C-97CF-89483ED8FE8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CB37F-FBB7-C57F-4924-313F07BF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D63CAF-229F-9B5E-A195-E9DB8C87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A87A-B53F-47B8-B879-62F0D004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3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DC730C-0DB9-469D-97E7-83A51049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56CDE-B310-C898-637E-70B547BC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4CAE73-DC91-B580-9382-6AFD98DE2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1C41-0D6F-441C-97CF-89483ED8FE8C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DDF37-80EC-DF1A-CAE0-0EDBCC18B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F9895-6076-6D6A-357F-6818EB7F2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A87A-B53F-47B8-B879-62F0D00478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6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E1DCB0-47F1-0730-786E-B3C5C69E034B}"/>
              </a:ext>
            </a:extLst>
          </p:cNvPr>
          <p:cNvGrpSpPr/>
          <p:nvPr/>
        </p:nvGrpSpPr>
        <p:grpSpPr>
          <a:xfrm>
            <a:off x="1795102" y="248229"/>
            <a:ext cx="5459838" cy="6185452"/>
            <a:chOff x="3242902" y="105354"/>
            <a:chExt cx="5459838" cy="61854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4634B3-BA41-61AD-E786-4F9DFFB4E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2902" y="105354"/>
              <a:ext cx="5459838" cy="534128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DB1A071-07BD-93DE-D89B-D50FB6B8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0984" y="4591225"/>
              <a:ext cx="2710241" cy="6858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F67C3BD-B107-40B6-724A-C77B1348C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4196"/>
            <a:stretch/>
          </p:blipFill>
          <p:spPr>
            <a:xfrm>
              <a:off x="3242902" y="5446643"/>
              <a:ext cx="5459838" cy="84416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BB3998F-1D73-BA56-3E79-9D918D273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2821" y="4667435"/>
              <a:ext cx="1114581" cy="533474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E9C1FB-D1E0-B3CA-2056-18F699235DB9}"/>
              </a:ext>
            </a:extLst>
          </p:cNvPr>
          <p:cNvSpPr/>
          <p:nvPr/>
        </p:nvSpPr>
        <p:spPr>
          <a:xfrm>
            <a:off x="4709160" y="4198620"/>
            <a:ext cx="2324100" cy="434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Sin dispensador de hielo y agua</a:t>
            </a:r>
            <a:endParaRPr lang="ko-KR" altLang="en-US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289887-10C3-A51F-29E2-769ECD623B23}"/>
              </a:ext>
            </a:extLst>
          </p:cNvPr>
          <p:cNvSpPr/>
          <p:nvPr/>
        </p:nvSpPr>
        <p:spPr>
          <a:xfrm>
            <a:off x="4525021" y="4030980"/>
            <a:ext cx="2710241" cy="77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B272D1B-2D7E-79BE-B784-574CAC87F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606" y="828929"/>
            <a:ext cx="4142830" cy="225051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9A357-85D3-68B7-9EA9-B9A561E94806}"/>
              </a:ext>
            </a:extLst>
          </p:cNvPr>
          <p:cNvSpPr/>
          <p:nvPr/>
        </p:nvSpPr>
        <p:spPr>
          <a:xfrm>
            <a:off x="2697480" y="1132725"/>
            <a:ext cx="3268980" cy="434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No hay dispensador de hielo y agua, diseño minimalista</a:t>
            </a:r>
            <a:endParaRPr lang="ko-KR" altLang="en-US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E9BB5E-25BA-3439-6B0D-337F8997C232}"/>
              </a:ext>
            </a:extLst>
          </p:cNvPr>
          <p:cNvSpPr/>
          <p:nvPr/>
        </p:nvSpPr>
        <p:spPr>
          <a:xfrm>
            <a:off x="2528581" y="960230"/>
            <a:ext cx="3963659" cy="77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EFF7DC-3AAC-FF22-751F-B969F3FC4265}"/>
              </a:ext>
            </a:extLst>
          </p:cNvPr>
          <p:cNvCxnSpPr/>
          <p:nvPr/>
        </p:nvCxnSpPr>
        <p:spPr>
          <a:xfrm flipH="1" flipV="1">
            <a:off x="6096000" y="1739560"/>
            <a:ext cx="1699260" cy="133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FF5A46-3D6E-5EF6-3E5E-76AEBE3F37E2}"/>
              </a:ext>
            </a:extLst>
          </p:cNvPr>
          <p:cNvCxnSpPr>
            <a:cxnSpLocks/>
          </p:cNvCxnSpPr>
          <p:nvPr/>
        </p:nvCxnSpPr>
        <p:spPr>
          <a:xfrm flipH="1">
            <a:off x="6284631" y="3247080"/>
            <a:ext cx="1595660" cy="75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CFD631-463F-340C-06DC-0BB09505415F}"/>
              </a:ext>
            </a:extLst>
          </p:cNvPr>
          <p:cNvSpPr/>
          <p:nvPr/>
        </p:nvSpPr>
        <p:spPr>
          <a:xfrm>
            <a:off x="7795260" y="2682240"/>
            <a:ext cx="3290705" cy="1176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 Ice &amp; Water Dispenser</a:t>
            </a:r>
          </a:p>
          <a:p>
            <a:pPr algn="ctr"/>
            <a:r>
              <a:rPr lang="ko-KR" altLang="en-US" dirty="0"/>
              <a:t>옵션 추가 및 말풍선 카피 추가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2A0A5A-496B-0008-37E6-F141DCBCC7CF}"/>
              </a:ext>
            </a:extLst>
          </p:cNvPr>
          <p:cNvSpPr/>
          <p:nvPr/>
        </p:nvSpPr>
        <p:spPr>
          <a:xfrm>
            <a:off x="1" y="66376"/>
            <a:ext cx="2146852" cy="3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 REF Finder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80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9C258881-9E77-041F-2079-F9096BF5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3" y="239407"/>
            <a:ext cx="5459838" cy="5056512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E1DCB0-47F1-0730-786E-B3C5C69E034B}"/>
              </a:ext>
            </a:extLst>
          </p:cNvPr>
          <p:cNvGrpSpPr/>
          <p:nvPr/>
        </p:nvGrpSpPr>
        <p:grpSpPr>
          <a:xfrm>
            <a:off x="1795103" y="4428049"/>
            <a:ext cx="5459838" cy="1712033"/>
            <a:chOff x="3242903" y="4285174"/>
            <a:chExt cx="5459838" cy="17120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DB1A071-07BD-93DE-D89B-D50FB6B8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2788" y="4285174"/>
              <a:ext cx="2710241" cy="6858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F67C3BD-B107-40B6-724A-C77B1348C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4196"/>
            <a:stretch/>
          </p:blipFill>
          <p:spPr>
            <a:xfrm>
              <a:off x="3242903" y="5153044"/>
              <a:ext cx="5459838" cy="84416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BB3998F-1D73-BA56-3E79-9D918D273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2821" y="4667435"/>
              <a:ext cx="1114581" cy="533474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E9C1FB-D1E0-B3CA-2056-18F699235DB9}"/>
              </a:ext>
            </a:extLst>
          </p:cNvPr>
          <p:cNvSpPr/>
          <p:nvPr/>
        </p:nvSpPr>
        <p:spPr>
          <a:xfrm>
            <a:off x="4637599" y="3876676"/>
            <a:ext cx="2324100" cy="434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        </a:t>
            </a:r>
            <a:r>
              <a:rPr lang="es-ES" altLang="ko-KR" sz="1000" dirty="0" err="1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Craft</a:t>
            </a:r>
            <a:r>
              <a:rPr lang="es-E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Ice</a:t>
            </a:r>
            <a:endParaRPr lang="ko-KR" altLang="en-US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289887-10C3-A51F-29E2-769ECD623B23}"/>
              </a:ext>
            </a:extLst>
          </p:cNvPr>
          <p:cNvSpPr/>
          <p:nvPr/>
        </p:nvSpPr>
        <p:spPr>
          <a:xfrm>
            <a:off x="4453460" y="3709036"/>
            <a:ext cx="2710241" cy="77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FF5A46-3D6E-5EF6-3E5E-76AEBE3F37E2}"/>
              </a:ext>
            </a:extLst>
          </p:cNvPr>
          <p:cNvCxnSpPr>
            <a:cxnSpLocks/>
          </p:cNvCxnSpPr>
          <p:nvPr/>
        </p:nvCxnSpPr>
        <p:spPr>
          <a:xfrm flipH="1">
            <a:off x="6284631" y="3247080"/>
            <a:ext cx="1595660" cy="75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CFD631-463F-340C-06DC-0BB09505415F}"/>
              </a:ext>
            </a:extLst>
          </p:cNvPr>
          <p:cNvSpPr/>
          <p:nvPr/>
        </p:nvSpPr>
        <p:spPr>
          <a:xfrm>
            <a:off x="7795260" y="2682240"/>
            <a:ext cx="3290705" cy="1176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Craft Ice</a:t>
            </a:r>
          </a:p>
          <a:p>
            <a:pPr algn="ctr"/>
            <a:r>
              <a:rPr lang="ko-KR" altLang="en-US" dirty="0"/>
              <a:t>옵션 추가 및 말풍선 카피 추가 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2A0A5A-496B-0008-37E6-F141DCBCC7CF}"/>
              </a:ext>
            </a:extLst>
          </p:cNvPr>
          <p:cNvSpPr/>
          <p:nvPr/>
        </p:nvSpPr>
        <p:spPr>
          <a:xfrm>
            <a:off x="1" y="66376"/>
            <a:ext cx="2146852" cy="35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 REF Finder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786F4D8-2DCE-186B-A85B-30F708814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055" y="4527446"/>
            <a:ext cx="943107" cy="28579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09E237E-2E94-E021-F300-D9766C66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978" y="600195"/>
            <a:ext cx="3541865" cy="21779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9A357-85D3-68B7-9EA9-B9A561E94806}"/>
              </a:ext>
            </a:extLst>
          </p:cNvPr>
          <p:cNvSpPr/>
          <p:nvPr/>
        </p:nvSpPr>
        <p:spPr>
          <a:xfrm>
            <a:off x="3203311" y="946618"/>
            <a:ext cx="2712459" cy="365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LG </a:t>
            </a:r>
            <a:r>
              <a:rPr lang="es-ES" altLang="ko-KR" sz="1000" dirty="0" err="1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Craft</a:t>
            </a:r>
            <a:r>
              <a:rPr lang="es-E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Ice fabrica entre 3 a 6 bolas de hielo de disolución  lenta al día. Olvídate de las moldes de hielo caros y lentos.</a:t>
            </a:r>
            <a:endParaRPr lang="ko-KR" altLang="en-US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E9BB5E-25BA-3439-6B0D-337F8997C232}"/>
              </a:ext>
            </a:extLst>
          </p:cNvPr>
          <p:cNvSpPr/>
          <p:nvPr/>
        </p:nvSpPr>
        <p:spPr>
          <a:xfrm>
            <a:off x="2614080" y="823254"/>
            <a:ext cx="3963659" cy="77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EFF7DC-3AAC-FF22-751F-B969F3FC4265}"/>
              </a:ext>
            </a:extLst>
          </p:cNvPr>
          <p:cNvCxnSpPr/>
          <p:nvPr/>
        </p:nvCxnSpPr>
        <p:spPr>
          <a:xfrm flipH="1" flipV="1">
            <a:off x="6096000" y="1739560"/>
            <a:ext cx="1699260" cy="133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19BFE54-AD73-53A5-37BF-CC38B6F9E686}"/>
              </a:ext>
            </a:extLst>
          </p:cNvPr>
          <p:cNvGrpSpPr/>
          <p:nvPr/>
        </p:nvGrpSpPr>
        <p:grpSpPr>
          <a:xfrm>
            <a:off x="4743666" y="3945386"/>
            <a:ext cx="249942" cy="245502"/>
            <a:chOff x="3599951" y="5220031"/>
            <a:chExt cx="277083" cy="27216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3D84519-D486-6873-46B1-9EEB35EE05C2}"/>
                </a:ext>
              </a:extLst>
            </p:cNvPr>
            <p:cNvGrpSpPr/>
            <p:nvPr/>
          </p:nvGrpSpPr>
          <p:grpSpPr>
            <a:xfrm>
              <a:off x="3599951" y="5303652"/>
              <a:ext cx="246745" cy="188540"/>
              <a:chOff x="3546682" y="5247509"/>
              <a:chExt cx="393382" cy="300586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C9BC396-8768-D62C-4D55-6B9B275A0F42}"/>
                  </a:ext>
                </a:extLst>
              </p:cNvPr>
              <p:cNvSpPr/>
              <p:nvPr/>
            </p:nvSpPr>
            <p:spPr>
              <a:xfrm>
                <a:off x="3761688" y="5369719"/>
                <a:ext cx="178376" cy="17837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EE4E944-9159-45C6-A4C7-7142F7AE9665}"/>
                  </a:ext>
                </a:extLst>
              </p:cNvPr>
              <p:cNvSpPr/>
              <p:nvPr/>
            </p:nvSpPr>
            <p:spPr>
              <a:xfrm>
                <a:off x="3546682" y="5247509"/>
                <a:ext cx="300586" cy="30058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A6A6645C-6516-C440-70A3-7AC09C3BF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0699" t="19100" r="30190" b="38011"/>
            <a:stretch/>
          </p:blipFill>
          <p:spPr>
            <a:xfrm>
              <a:off x="3753090" y="5220031"/>
              <a:ext cx="123944" cy="135917"/>
            </a:xfrm>
            <a:prstGeom prst="rect">
              <a:avLst/>
            </a:prstGeom>
          </p:spPr>
        </p:pic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83D3A835-E3AC-A6A1-55FE-59AC0DF74E76}"/>
                </a:ext>
              </a:extLst>
            </p:cNvPr>
            <p:cNvSpPr/>
            <p:nvPr/>
          </p:nvSpPr>
          <p:spPr>
            <a:xfrm>
              <a:off x="3627259" y="5322333"/>
              <a:ext cx="133924" cy="111885"/>
            </a:xfrm>
            <a:prstGeom prst="arc">
              <a:avLst/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B3058736-C12E-01D8-4FFA-C0F6E8D98D53}"/>
                </a:ext>
              </a:extLst>
            </p:cNvPr>
            <p:cNvSpPr/>
            <p:nvPr/>
          </p:nvSpPr>
          <p:spPr>
            <a:xfrm>
              <a:off x="3756582" y="5398979"/>
              <a:ext cx="73706" cy="61577"/>
            </a:xfrm>
            <a:prstGeom prst="arc">
              <a:avLst/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16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75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LG스마트체 SemiBold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양승원(Theo)</dc:creator>
  <cp:lastModifiedBy>양승원(Theo)</cp:lastModifiedBy>
  <cp:revision>1</cp:revision>
  <dcterms:created xsi:type="dcterms:W3CDTF">2023-05-18T01:25:22Z</dcterms:created>
  <dcterms:modified xsi:type="dcterms:W3CDTF">2023-05-18T01:33:53Z</dcterms:modified>
</cp:coreProperties>
</file>