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271B-C399-232F-107F-1AD5FEBE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51C38-4D86-FC02-65E1-D361D57CE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AFC17-5DE8-FB25-5587-E466150D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1DD9A-EDE3-BF47-3175-B3F7F042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7CD0A-1DB2-5B07-B6E4-70CA0363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D2D25-5BB8-6334-1803-4ECD25F0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ADE15-735B-876C-B726-58C20C90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A2D39-A127-9A23-68C2-6AF7C201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A7912-6933-ABDB-185B-D323CD12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D8ED2-9C27-14F6-45ED-C0EDCBF6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19AE3-C00C-1572-68AA-9EB5B0BF1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47161A-EC31-8A45-FC02-AD21DAFB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C70A-69FA-EC2D-8666-9E7709CF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6CACF-5404-1A5E-FC70-411BF177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4A8F8-B51E-1794-8DE7-06E66836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D43F-F9A3-88B8-B86B-43843A9F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E4421-EF5D-520F-F149-0B29CD4E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DA023-DF03-F234-A853-2D5B03DC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2B87-2003-197D-2677-A714D4C2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6B015-D8AC-8AAD-C502-531B5117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9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0D93-B4F7-A3CB-CAA9-5A7867B5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94B30-9629-120D-76F2-95719037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757D-1604-0A21-E8E5-4B9783AE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30BA9-A253-A11F-7733-89BB4034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F2410-C768-4EE7-BAA8-9AC1D66E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FE289-3157-BD25-3210-DD1C2D4E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58E4F-6522-983A-1254-3C6DA214B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2C0978-196D-0283-25FC-ED6CCC332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3E91D-8232-5D61-3C8C-6B8FEE78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28B38-865C-E4E9-0E41-A3B5C5CE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95F8E-2693-731B-415C-DFA279B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FFC8-BD4E-70BC-CCC7-AF5BF92F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1B324-C071-2354-E594-7233A38C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FDB45E-0E42-2AB5-D82F-BCF2E606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5C284F-B7BE-3A6F-6E0C-50ADE71C0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DC559-1E2A-1688-83EA-F67A26B4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FF8F11-C053-96FC-CE1B-50390476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7FECA-D5F1-C720-8D93-095061C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EF0A6-263D-48EE-3B87-6A60B760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0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4DA81-E264-BFB4-8733-F273F8AF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F4833-BD40-1107-C8ED-34E7DA21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0785E-78B9-9B13-D8B7-5ED5EEE6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CFAD8D-8D8A-9B0F-9E96-5C813060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5A6A2-C6C7-A1B8-A1A1-5440AD3A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19B99E-FD6F-D11D-16AE-C69C07DE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03E0E-78D7-863A-D110-0B26731A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BF13-CAF8-F20A-9EDA-898A0D85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CE284-7222-202F-5DD8-1591EBEE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6018F-F25B-146E-688D-07BAE93C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9409F-9F8A-FF8A-4097-3A14121A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4ABB2-BD10-00F1-0A86-7460E94F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AF9B5-E33B-948D-61C3-B07D99A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B1474-B4A1-17C2-14E2-752C704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4F09CC-EF6F-9CF9-A1C6-26645BD31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94265-3745-2A8D-2966-192D131D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724CD-A81D-13FD-6875-6E396A82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B6C08-7EA3-A331-803E-33C79C78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BF1C0-73E2-6184-0ECB-478215A7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101DC-76BE-C06D-0396-93E39A51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7D7DD-E901-1C0B-E806-DAD7EEC2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C6168-A5EE-BC40-5652-6A3547292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A715-6A2F-43E3-979F-6CBDB07D4C67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E1440-06E7-A61D-5FB0-1DAD6E636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5A0F-15FE-83E9-834C-265DBD776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F077-1A60-40E5-9C1B-30A0D96CF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CDD5C9-9EB4-82DD-DCFD-AACBA1926D03}"/>
              </a:ext>
            </a:extLst>
          </p:cNvPr>
          <p:cNvSpPr txBox="1"/>
          <p:nvPr/>
        </p:nvSpPr>
        <p:spPr>
          <a:xfrm>
            <a:off x="3253242" y="2938108"/>
            <a:ext cx="548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Appliance Finder </a:t>
            </a:r>
            <a:r>
              <a:rPr lang="ko-KR" altLang="en-US" sz="4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작업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0DBB8-0FB4-9F71-D44B-54C936EF1BC3}"/>
              </a:ext>
            </a:extLst>
          </p:cNvPr>
          <p:cNvSpPr txBox="1"/>
          <p:nvPr/>
        </p:nvSpPr>
        <p:spPr>
          <a:xfrm>
            <a:off x="5343787" y="617429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23.04.14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5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C095E-223F-0D69-007A-5CAFB6C89209}"/>
              </a:ext>
            </a:extLst>
          </p:cNvPr>
          <p:cNvSpPr txBox="1"/>
          <p:nvPr/>
        </p:nvSpPr>
        <p:spPr>
          <a:xfrm>
            <a:off x="202113" y="223377"/>
            <a:ext cx="27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냉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(REF/WM/WD)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공통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73F39C-0DA0-54F6-6E98-5B7BF6BA7300}"/>
              </a:ext>
            </a:extLst>
          </p:cNvPr>
          <p:cNvSpPr/>
          <p:nvPr/>
        </p:nvSpPr>
        <p:spPr>
          <a:xfrm>
            <a:off x="6688823" y="775979"/>
            <a:ext cx="4227396" cy="235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All Select Option (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전체선택옵션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추가 시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allSelectOption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: true, 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추가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※ step2, step4,step5,step6,step7 </a:t>
            </a:r>
            <a:r>
              <a:rPr lang="ko-KR" altLang="en-US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에서만 적용 </a:t>
            </a:r>
            <a:endParaRPr lang="en-US" altLang="ko-KR" sz="12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66F37F-C177-9C16-308E-A4EAF18DAB0C}"/>
              </a:ext>
            </a:extLst>
          </p:cNvPr>
          <p:cNvSpPr/>
          <p:nvPr/>
        </p:nvSpPr>
        <p:spPr>
          <a:xfrm>
            <a:off x="6688823" y="3724715"/>
            <a:ext cx="4227396" cy="235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상관없음 옵션 추가 시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 err="1"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anythingOption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: true, </a:t>
            </a:r>
            <a:r>
              <a:rPr lang="ko-KR" altLang="en-US" sz="1200" b="0" dirty="0"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추가</a:t>
            </a:r>
            <a:endParaRPr lang="en-US" altLang="ko-KR" sz="1200" b="0" dirty="0"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※ step2, step4,step5,step6,step7 </a:t>
            </a:r>
            <a:r>
              <a:rPr lang="ko-KR" altLang="en-US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에서만 적용 </a:t>
            </a:r>
            <a:endParaRPr lang="en-US" altLang="ko-KR" sz="1200" b="0" dirty="0">
              <a:solidFill>
                <a:srgbClr val="FF000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B9E4D-DD69-AF64-9404-469418ED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3" y="1485900"/>
            <a:ext cx="4895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C095E-223F-0D69-007A-5CAFB6C89209}"/>
              </a:ext>
            </a:extLst>
          </p:cNvPr>
          <p:cNvSpPr txBox="1"/>
          <p:nvPr/>
        </p:nvSpPr>
        <p:spPr>
          <a:xfrm>
            <a:off x="202113" y="223377"/>
            <a:ext cx="27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냉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(REF/WM/WD)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공통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73F39C-0DA0-54F6-6E98-5B7BF6BA7300}"/>
              </a:ext>
            </a:extLst>
          </p:cNvPr>
          <p:cNvSpPr/>
          <p:nvPr/>
        </p:nvSpPr>
        <p:spPr>
          <a:xfrm>
            <a:off x="6864991" y="2149679"/>
            <a:ext cx="4745372" cy="235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단일 선택 시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allSelectOption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: true,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삭제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singleOption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: true,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추가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단일 옵션 추가 </a:t>
            </a:r>
            <a:r>
              <a:rPr lang="en-US" altLang="ko-KR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(step2, step4,step5,step6,step7 ) </a:t>
            </a:r>
            <a:r>
              <a:rPr lang="ko-KR" altLang="en-US" sz="1200" dirty="0">
                <a:solidFill>
                  <a:srgbClr val="FF0000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에서만 적용</a:t>
            </a:r>
            <a:endParaRPr lang="en-US" altLang="ko-KR" sz="1200" dirty="0">
              <a:solidFill>
                <a:srgbClr val="FF0000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B2F6B8-4D24-4D52-D7E3-8F285CC3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15349"/>
            <a:ext cx="53911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C095E-223F-0D69-007A-5CAFB6C89209}"/>
              </a:ext>
            </a:extLst>
          </p:cNvPr>
          <p:cNvSpPr txBox="1"/>
          <p:nvPr/>
        </p:nvSpPr>
        <p:spPr>
          <a:xfrm>
            <a:off x="202113" y="223377"/>
            <a:ext cx="270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냉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(REF/WM/WD)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공통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66002-06E4-D232-657F-3EF690E2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6" y="999163"/>
            <a:ext cx="7123995" cy="43194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D0BDF1-8D22-2BF8-A14B-0F7989AB38A0}"/>
              </a:ext>
            </a:extLst>
          </p:cNvPr>
          <p:cNvSpPr/>
          <p:nvPr/>
        </p:nvSpPr>
        <p:spPr>
          <a:xfrm>
            <a:off x="7636778" y="2420222"/>
            <a:ext cx="4227396" cy="235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라이브 업로드 시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 &gt; stylesheets &gt; </a:t>
            </a:r>
            <a:r>
              <a:rPr lang="en-US" altLang="ko-KR" sz="1200" dirty="0" err="1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common.scss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 </a:t>
            </a:r>
            <a:b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</a:b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테스트 폰트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font-face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삭제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주석 </a:t>
            </a:r>
            <a:endParaRPr lang="en-US" altLang="ko-KR" sz="1200" u="sng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 라이브 업로드시 삭제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start ---------------------</a:t>
            </a:r>
            <a:r>
              <a:rPr lang="en-US" altLang="ko-KR" sz="1200" i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/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/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라이브 업로드시 삭제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end---------------------</a:t>
            </a:r>
            <a:r>
              <a:rPr lang="en-US" altLang="ko-KR" sz="1200" i="1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5227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0A1D1-5ED2-9D8D-AB0E-C624B16B10DB}"/>
              </a:ext>
            </a:extLst>
          </p:cNvPr>
          <p:cNvSpPr txBox="1"/>
          <p:nvPr/>
        </p:nvSpPr>
        <p:spPr>
          <a:xfrm>
            <a:off x="202113" y="223377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냉장고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(REF)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F222C1-47DA-C0EA-E4E2-DA78EECD7763}"/>
              </a:ext>
            </a:extLst>
          </p:cNvPr>
          <p:cNvSpPr/>
          <p:nvPr/>
        </p:nvSpPr>
        <p:spPr>
          <a:xfrm>
            <a:off x="7903207" y="2369488"/>
            <a:ext cx="3837132" cy="235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Result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페이지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스텝마다 </a:t>
            </a:r>
            <a:endParaRPr lang="en-US" altLang="ko-KR" sz="1200" b="0" dirty="0"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 err="1"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resultContent</a:t>
            </a:r>
            <a:r>
              <a:rPr lang="en-US" altLang="ko-KR" sz="1200" b="0" dirty="0"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: true, 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추가 시 순서대로 </a:t>
            </a:r>
            <a:endParaRPr lang="en-US" altLang="ko-KR" sz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스텝 선택 옵션 노출</a:t>
            </a:r>
            <a:endParaRPr lang="en-US" altLang="ko-KR" sz="1200" b="0" dirty="0"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48A2FB-5480-FF9D-0435-FDCEA229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7" y="707623"/>
            <a:ext cx="2504113" cy="1574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7B4500-4601-F82F-7F85-139D111F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4" y="2369488"/>
            <a:ext cx="2238375" cy="1247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7E9EDB-5F6D-6C34-96EB-38C97F02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7" y="3704905"/>
            <a:ext cx="2238375" cy="1209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A00AB3-B5BB-D794-1C3F-A76D63D51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77" y="5074382"/>
            <a:ext cx="2686050" cy="13049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D3448E-98F7-B8AD-2E66-044B2385A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555" y="780176"/>
            <a:ext cx="4826810" cy="4186719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7EDD910-CD6C-202E-32E4-EEA90945335E}"/>
              </a:ext>
            </a:extLst>
          </p:cNvPr>
          <p:cNvSpPr/>
          <p:nvPr/>
        </p:nvSpPr>
        <p:spPr>
          <a:xfrm>
            <a:off x="146746" y="592709"/>
            <a:ext cx="276837" cy="2965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074F55-6432-525C-D77C-B28FA368F164}"/>
              </a:ext>
            </a:extLst>
          </p:cNvPr>
          <p:cNvSpPr/>
          <p:nvPr/>
        </p:nvSpPr>
        <p:spPr>
          <a:xfrm>
            <a:off x="111093" y="2248479"/>
            <a:ext cx="276837" cy="2965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4A94A0-4743-AB54-048A-30A6FCC4DA65}"/>
              </a:ext>
            </a:extLst>
          </p:cNvPr>
          <p:cNvSpPr/>
          <p:nvPr/>
        </p:nvSpPr>
        <p:spPr>
          <a:xfrm>
            <a:off x="139135" y="3607687"/>
            <a:ext cx="276837" cy="2965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24D8F3-3DC0-EAC2-79CD-A2B1E9370564}"/>
              </a:ext>
            </a:extLst>
          </p:cNvPr>
          <p:cNvSpPr/>
          <p:nvPr/>
        </p:nvSpPr>
        <p:spPr>
          <a:xfrm>
            <a:off x="110147" y="4966895"/>
            <a:ext cx="276837" cy="2965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38AAA3C-33ED-9B93-82ED-8FCF79EB1B4D}"/>
              </a:ext>
            </a:extLst>
          </p:cNvPr>
          <p:cNvSpPr/>
          <p:nvPr/>
        </p:nvSpPr>
        <p:spPr>
          <a:xfrm>
            <a:off x="3302406" y="2747710"/>
            <a:ext cx="239602" cy="251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1D992BC-117E-793E-07D4-1631C5DE3FA6}"/>
              </a:ext>
            </a:extLst>
          </p:cNvPr>
          <p:cNvSpPr/>
          <p:nvPr/>
        </p:nvSpPr>
        <p:spPr>
          <a:xfrm>
            <a:off x="3302406" y="3177351"/>
            <a:ext cx="239602" cy="251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34506C-25DD-FDAC-FD92-FDF41A29EDE0}"/>
              </a:ext>
            </a:extLst>
          </p:cNvPr>
          <p:cNvSpPr/>
          <p:nvPr/>
        </p:nvSpPr>
        <p:spPr>
          <a:xfrm>
            <a:off x="3302406" y="4140763"/>
            <a:ext cx="239602" cy="251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26718AC-E59A-9AF2-583F-D501DF070216}"/>
              </a:ext>
            </a:extLst>
          </p:cNvPr>
          <p:cNvSpPr/>
          <p:nvPr/>
        </p:nvSpPr>
        <p:spPr>
          <a:xfrm>
            <a:off x="3302406" y="3566282"/>
            <a:ext cx="239602" cy="2516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78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0A1D1-5ED2-9D8D-AB0E-C624B16B10DB}"/>
              </a:ext>
            </a:extLst>
          </p:cNvPr>
          <p:cNvSpPr txBox="1"/>
          <p:nvPr/>
        </p:nvSpPr>
        <p:spPr>
          <a:xfrm>
            <a:off x="202113" y="22337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세탁기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(WM/WD)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0C53D-7607-29E4-B7E4-98BE1977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3" y="1183614"/>
            <a:ext cx="5619880" cy="44907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03B2E1-44E6-9D1C-C917-E090851AA0C4}"/>
              </a:ext>
            </a:extLst>
          </p:cNvPr>
          <p:cNvSpPr/>
          <p:nvPr/>
        </p:nvSpPr>
        <p:spPr>
          <a:xfrm>
            <a:off x="6426745" y="2352710"/>
            <a:ext cx="5301064" cy="23573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제품타입 별 옵션 버튼 이미지가 다르게 나눠질 시 </a:t>
            </a: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optionIcon</a:t>
            </a:r>
            <a:r>
              <a:rPr lang="en-US" altLang="ko-KR" sz="1200" dirty="0"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: 'step04/btn_icon02.png', ← </a:t>
            </a:r>
            <a:r>
              <a:rPr lang="ko-KR" altLang="en-US" sz="1200" dirty="0">
                <a:latin typeface="Noto Sans KR" panose="020B0500000000000000" pitchFamily="34" charset="-127"/>
                <a:ea typeface="Noto Sans KR" panose="020B0500000000000000" pitchFamily="34" charset="-127"/>
                <a:cs typeface="Proxy 2" panose="00000400000000000000" pitchFamily="2" charset="0"/>
              </a:rPr>
              <a:t>추가하여 해당옵션 이미지 삽입</a:t>
            </a:r>
            <a:endParaRPr lang="en-US" altLang="ko-KR" sz="1200" dirty="0"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  <a:cs typeface="Proxy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9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204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민주</dc:creator>
  <cp:lastModifiedBy>신 민주</cp:lastModifiedBy>
  <cp:revision>39</cp:revision>
  <dcterms:created xsi:type="dcterms:W3CDTF">2023-04-14T10:49:15Z</dcterms:created>
  <dcterms:modified xsi:type="dcterms:W3CDTF">2023-04-14T11:37:12Z</dcterms:modified>
</cp:coreProperties>
</file>