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F544-A30C-B77C-E92F-F0853523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867EF-A2CC-949E-759C-262C924F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D9C79-FD97-E749-B9AE-0BFC3345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C37DF-58A8-5549-C2FE-01B2EE4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23BF-AF89-7314-2FE9-B7F8846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FACF-F4F3-2B7B-E8E9-7FFAC2CD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0CCBC-6E09-E619-5889-501FAE18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E0FE2-8B3F-3B32-26DD-6AD6FE9B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40C8-E9E4-1E6B-EE3E-C84982D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C0064-1868-4C04-7242-4532CC3D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DDBCC-020A-C85F-888B-631F76EE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42C79-0CDE-E169-1644-E4A8222C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BF742-A2DF-7676-FC90-28D4CEE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3E176-27B6-A66A-152C-BC0130A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33183-2249-9005-C45C-3ED39E15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3C63C-7E6E-E10B-8CD3-B12AC27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9C31D-2EC8-AACC-26D5-6BFE31F1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65C99-3AA0-892C-568F-02CC8DB5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33A4C-564E-17C3-C704-254AF82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566DD-C210-C3DB-5CC7-C3AD3F81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63B7-47E5-950E-983A-8A9DBA44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3D0EE-7F33-B5C4-C480-FD4F36C1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AF6FA-C7FB-AC64-6769-FC59BC1C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4B931-F76A-2ADD-85B9-03D78CE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21FD-6A48-D459-21F7-3DEDF758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3C312-60A4-6A4A-98BC-37906C69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6660-34BD-2CC3-ADA2-8890F669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AEF-5ACF-71C6-A5E6-9EBF66AFF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555B5-18F5-AB23-63D0-D4949DB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6C345-61A4-2DB3-3276-60611EEA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49D7A-F4F4-04FA-835A-E20C563A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6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3999-974E-0F4A-4B71-4A79F9D1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F4577-9358-F432-85BB-D7519F8B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07643-0F9B-7F99-63ED-B7897C3C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BD75D-18D6-254B-AB62-7500EABE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6F6423-3FEA-47AB-DDDE-7434BF5D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BD3B6-0F94-7023-7F84-607CF3F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C3CD2-3EF9-3B62-0FB1-D54DB08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0BC47-4FDE-4087-46BF-BCDB5F9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80001-0B4A-CA26-2C8B-F0ACFDD0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CFE3D-C63E-2CD7-EB5D-DC295FB3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2B526-74B9-8CD2-03F8-071A79D5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26B21-87B8-206B-8DAE-4F5A50A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BCE2B-C78D-6252-E7B1-7C52D423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E1A6A-B549-A46F-3D0C-27A892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81496-663E-089A-4E17-4F718343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6315-96D6-BD06-483F-AE78C213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8A696-7477-954A-B8B9-08257286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92624-0DD8-A24D-98EF-3D5E2D42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BDFE7-46C3-4564-3102-7655C00E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6963-2F7B-8CFE-2A69-07E1418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66CDC-41DC-B040-046C-9A757891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5304-3059-6D19-6A4C-8F67FB2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57653-397C-D9D5-18B6-BB6F6589D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FE6C5-589F-EAD5-CAE3-4F68D71D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07393-F595-6384-16CC-8B005672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98603-E03F-4559-C2CC-D4E284D0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612D0-AF36-90BE-1E4C-63E2E52E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6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2A2E3-124B-7301-1DE3-A3D8B6B9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7B586-7771-41EB-DF97-E032939F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2BB62-6EF3-7810-4B5F-F75AE9EF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E50-7EC2-43E4-AA2D-61B61860227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189F5-12E4-C8A8-9725-2AC1F0A9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6ECBF-E274-7A11-550F-2847FB60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A278-A283-4682-87B1-F971D9117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EB580B-9F31-9DA3-DFB5-8986DDB8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8" y="428367"/>
            <a:ext cx="5830007" cy="58375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FE5CA5-B80D-BBCC-D493-D9624ED78B47}"/>
              </a:ext>
            </a:extLst>
          </p:cNvPr>
          <p:cNvSpPr/>
          <p:nvPr/>
        </p:nvSpPr>
        <p:spPr>
          <a:xfrm>
            <a:off x="7208107" y="1869989"/>
            <a:ext cx="4423719" cy="193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 </a:t>
            </a:r>
            <a:r>
              <a:rPr lang="ko-KR" altLang="en-US" dirty="0"/>
              <a:t>인터렉티브 페이지 </a:t>
            </a:r>
            <a:r>
              <a:rPr lang="en-US" altLang="ko-KR" dirty="0"/>
              <a:t>CTA </a:t>
            </a:r>
            <a:r>
              <a:rPr lang="ko-KR" altLang="en-US" dirty="0"/>
              <a:t>카피 교체 부탁드립니다</a:t>
            </a:r>
            <a:r>
              <a:rPr lang="en-US" altLang="ko-KR" dirty="0"/>
              <a:t>. (</a:t>
            </a:r>
            <a:r>
              <a:rPr lang="ko-KR" altLang="en-US" dirty="0"/>
              <a:t>모든 타입 동일 적용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CERCA -&gt; </a:t>
            </a:r>
            <a:r>
              <a:rPr lang="en-US" altLang="ko-KR" dirty="0" err="1"/>
              <a:t>Empecemos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37AEF-1E83-5AB1-5A64-D2D568B57C68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11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CE1C59-E8C5-A5D4-ACF5-BE4B2CCC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1" y="0"/>
            <a:ext cx="440491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21EB5D-BCDB-DDB6-294D-B8FB04C38217}"/>
              </a:ext>
            </a:extLst>
          </p:cNvPr>
          <p:cNvSpPr/>
          <p:nvPr/>
        </p:nvSpPr>
        <p:spPr>
          <a:xfrm>
            <a:off x="7401181" y="1033334"/>
            <a:ext cx="4423719" cy="41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 / WD </a:t>
            </a:r>
            <a:r>
              <a:rPr lang="ko-KR" altLang="en-US" dirty="0"/>
              <a:t>동일 적용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항목 명 대문자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-&gt;TAMAÑO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CLOSE CTA </a:t>
            </a:r>
            <a:r>
              <a:rPr lang="ko-KR" altLang="en-US" dirty="0"/>
              <a:t>카피교체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-&gt;CERRAR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 CTA </a:t>
            </a:r>
            <a:r>
              <a:rPr lang="ko-KR" altLang="en-US" dirty="0"/>
              <a:t>카피교체 부탁드립니다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-&gt;SIGUIENTE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19AEB7-DC29-87FE-F01D-C4F89376118D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6C8E43-F5A8-6929-56B3-A53202FC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6" y="309127"/>
            <a:ext cx="7011378" cy="62397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A37B3A-C83F-CBEE-F3A3-ACA7A1F37DFB}"/>
              </a:ext>
            </a:extLst>
          </p:cNvPr>
          <p:cNvSpPr/>
          <p:nvPr/>
        </p:nvSpPr>
        <p:spPr>
          <a:xfrm>
            <a:off x="7401181" y="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명 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EFICIENCIA ENERGÉTICA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66660C-3E0A-2586-6D25-15B4707FD2A0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9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8F9FC4-9FAD-9B2F-7F96-DEA07253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9" y="185285"/>
            <a:ext cx="7287642" cy="6487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A68D15-0D49-263B-7403-A564B7B14807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PRESTACIONES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</a:t>
            </a:r>
            <a:r>
              <a:rPr lang="ko-KR" altLang="en-US" dirty="0"/>
              <a:t>번 버튼 카피확인 부탁드립니다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A6F18F-8139-DBFE-DF41-8B073EC3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20"/>
          <a:stretch/>
        </p:blipFill>
        <p:spPr>
          <a:xfrm>
            <a:off x="1633982" y="2303410"/>
            <a:ext cx="5387719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7AAC8-2A5E-6FB7-B3F1-CC02BDDE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1" y="137653"/>
            <a:ext cx="7716327" cy="6582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1E665E-7E13-AEAA-3C04-F83BF5B5EB5B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CARACTERÍSTICAS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FFFA6A-424A-BB90-59DE-19B210B61E81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71CE46-C3CB-9781-9CCD-5BF4B9C8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4" y="1147470"/>
            <a:ext cx="7135221" cy="41820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450E6E-2B67-D48B-18EA-CA0E439F6A37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 BLACK </a:t>
            </a:r>
            <a:r>
              <a:rPr lang="ko-KR" altLang="en-US" dirty="0"/>
              <a:t>이미지 확인 부탁드립니다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3E2365-811D-539D-29C2-0C78D109D84C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7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9BAC57-8A96-811C-49E5-64CF782B1E99}"/>
              </a:ext>
            </a:extLst>
          </p:cNvPr>
          <p:cNvSpPr/>
          <p:nvPr/>
        </p:nvSpPr>
        <p:spPr>
          <a:xfrm>
            <a:off x="7401181" y="2085024"/>
            <a:ext cx="4423719" cy="268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카피 교체 및 대문자 적용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es-ES" altLang="ko-KR" dirty="0"/>
              <a:t>CAPACIDAD DE LA LAVADORA SECADORA</a:t>
            </a:r>
          </a:p>
          <a:p>
            <a:pPr algn="ctr"/>
            <a:endParaRPr lang="es-ES" altLang="ko-KR" dirty="0"/>
          </a:p>
          <a:p>
            <a:pPr algn="ctr"/>
            <a:r>
              <a:rPr lang="es-ES" altLang="ko-KR" dirty="0"/>
              <a:t>NEXT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r>
              <a:rPr lang="en-US" altLang="ko-KR" dirty="0"/>
              <a:t>-&gt;SIGUIENTE</a:t>
            </a:r>
            <a:endParaRPr lang="es-E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5DF09-55E5-2EED-B280-CAFA325D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0" y="61442"/>
            <a:ext cx="6125430" cy="67351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B3E687-80F6-5146-4085-D6E562DFAF70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30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86EE57-8705-388F-F315-57E0EF19B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05"/>
          <a:stretch/>
        </p:blipFill>
        <p:spPr>
          <a:xfrm>
            <a:off x="2038350" y="371192"/>
            <a:ext cx="6438900" cy="64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46FBE-E21F-A513-11F0-640C0B8C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5" y="230659"/>
            <a:ext cx="5011950" cy="6112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9E23A6-D4B8-3715-8209-33E8C67D4D28}"/>
              </a:ext>
            </a:extLst>
          </p:cNvPr>
          <p:cNvSpPr/>
          <p:nvPr/>
        </p:nvSpPr>
        <p:spPr>
          <a:xfrm>
            <a:off x="6277231" y="82378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카피 교체 부탁드립니다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es-ES" altLang="ko-KR" dirty="0"/>
              <a:t>Para quienes hacen muchas compras o comparten el frigorífico con otras personas.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C989D-87B2-7ECE-262A-CD208B5E11C4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1E05C1-655A-07B9-C484-7CE26993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0" y="296563"/>
            <a:ext cx="4260350" cy="60959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852BA1-594D-D56F-2C3E-67F213FCC6B7}"/>
              </a:ext>
            </a:extLst>
          </p:cNvPr>
          <p:cNvSpPr/>
          <p:nvPr/>
        </p:nvSpPr>
        <p:spPr>
          <a:xfrm>
            <a:off x="6277231" y="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LEARN MORE / 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-&gt;SABER MÁS / CERCA-&gt;CERRAR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75456-9BAE-E226-CE24-BE811086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4" y="3599935"/>
            <a:ext cx="3099225" cy="30025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0B0026-448C-66B4-6776-181C474A04E8}"/>
              </a:ext>
            </a:extLst>
          </p:cNvPr>
          <p:cNvSpPr/>
          <p:nvPr/>
        </p:nvSpPr>
        <p:spPr>
          <a:xfrm>
            <a:off x="8474583" y="2636107"/>
            <a:ext cx="3657598" cy="5081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GUÍA DE TAMAÑOS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Counter Depth</a:t>
            </a:r>
          </a:p>
          <a:p>
            <a:pPr algn="ctr"/>
            <a:r>
              <a:rPr lang="en-US" altLang="ko-KR" dirty="0"/>
              <a:t>-&gt; </a:t>
            </a:r>
            <a:r>
              <a:rPr lang="en-US" altLang="ko-KR" dirty="0" err="1"/>
              <a:t>Profundidad</a:t>
            </a:r>
            <a:r>
              <a:rPr lang="en-US" altLang="ko-KR" dirty="0"/>
              <a:t> de la </a:t>
            </a:r>
            <a:r>
              <a:rPr lang="en-US" altLang="ko-KR" dirty="0" err="1"/>
              <a:t>encimera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Standard Depth</a:t>
            </a:r>
          </a:p>
          <a:p>
            <a:pPr algn="ctr"/>
            <a:r>
              <a:rPr lang="en-US" altLang="ko-KR" dirty="0"/>
              <a:t>-&gt; </a:t>
            </a:r>
            <a:r>
              <a:rPr lang="en-US" altLang="ko-KR" dirty="0" err="1"/>
              <a:t>Fondo</a:t>
            </a:r>
            <a:r>
              <a:rPr lang="en-US" altLang="ko-KR" dirty="0"/>
              <a:t> </a:t>
            </a:r>
            <a:r>
              <a:rPr lang="en-US" altLang="ko-KR" dirty="0" err="1"/>
              <a:t>estándar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BC2F2-2FB7-12BA-DEC2-6D50EB532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04" y="6660112"/>
            <a:ext cx="3099225" cy="29576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F587B4-D6F5-7D42-0E92-AF153612A9B1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5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CB31-4E7A-3CC6-A227-01191B1AC2FB}"/>
              </a:ext>
            </a:extLst>
          </p:cNvPr>
          <p:cNvSpPr/>
          <p:nvPr/>
        </p:nvSpPr>
        <p:spPr>
          <a:xfrm>
            <a:off x="6705856" y="1209675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CERCA-&gt;CERRAR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9E3F9-B142-BDBC-C265-B536994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8" y="781932"/>
            <a:ext cx="5734532" cy="5520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B86DED-4B82-37D1-13FB-8CC8C98EEA5A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BE7968-3637-0954-BA16-1519D70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4" y="290074"/>
            <a:ext cx="7706801" cy="62778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BB398A-8FDA-54EA-C452-60C29EEF6108}"/>
              </a:ext>
            </a:extLst>
          </p:cNvPr>
          <p:cNvSpPr/>
          <p:nvPr/>
        </p:nvSpPr>
        <p:spPr>
          <a:xfrm>
            <a:off x="7553581" y="1419225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번째 버튼의 카피와 말풍선 카피 확인 부탁드립니다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34AA69-AB34-1F4D-3F4D-F8932454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1" y="5185645"/>
            <a:ext cx="11526859" cy="905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BC76ED-6AEF-978D-F52A-6F003B4892F3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0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1FE574-EE2C-F528-0850-103BCF7B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1" y="218597"/>
            <a:ext cx="6488690" cy="61060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523B89-B6C4-DE51-D27D-A0C423ECD2FA}"/>
              </a:ext>
            </a:extLst>
          </p:cNvPr>
          <p:cNvSpPr/>
          <p:nvPr/>
        </p:nvSpPr>
        <p:spPr>
          <a:xfrm>
            <a:off x="6905881" y="304800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말풍선 </a:t>
            </a:r>
            <a:r>
              <a:rPr lang="en-US" altLang="ko-KR" dirty="0"/>
              <a:t>LEARN MORE / CLOSE </a:t>
            </a:r>
            <a:r>
              <a:rPr lang="ko-KR" altLang="en-US" dirty="0"/>
              <a:t>카피 교체 부탁드립니다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-&gt;SABER MÁS / CERCA-&gt;CERRAR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9E6901-2D18-C5D6-74C4-FE06B8F232DB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0674AA-F73C-085C-5C90-1A7204D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1" y="442661"/>
            <a:ext cx="7687024" cy="5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F8EEA3-77E9-8ACE-CEA2-642EA29D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2" y="266700"/>
            <a:ext cx="5974502" cy="6324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741C7-7A68-2DBA-37B7-3E4E00934849}"/>
              </a:ext>
            </a:extLst>
          </p:cNvPr>
          <p:cNvSpPr/>
          <p:nvPr/>
        </p:nvSpPr>
        <p:spPr>
          <a:xfrm>
            <a:off x="7401181" y="103333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dirty="0"/>
              <a:t>Next </a:t>
            </a:r>
            <a:r>
              <a:rPr lang="ko-KR" altLang="en-US" dirty="0"/>
              <a:t>카피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SIGUIENTE</a:t>
            </a:r>
            <a:endParaRPr lang="es-E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3F1C2-CF71-A484-4000-31878E0FC16D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6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D6F85-AC5B-7F71-8473-57308BFEE5AA}"/>
              </a:ext>
            </a:extLst>
          </p:cNvPr>
          <p:cNvSpPr/>
          <p:nvPr/>
        </p:nvSpPr>
        <p:spPr>
          <a:xfrm>
            <a:off x="7401181" y="1033334"/>
            <a:ext cx="4423719" cy="354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타입 명 대문자 교체 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-&gt;CAPACIDAD DE LA LAVADORA</a:t>
            </a:r>
          </a:p>
          <a:p>
            <a:pPr algn="ctr"/>
            <a:endParaRPr lang="en-US" altLang="ko-KR" dirty="0"/>
          </a:p>
          <a:p>
            <a:pPr algn="ctr"/>
            <a:r>
              <a:rPr lang="es-ES" altLang="ko-KR" dirty="0"/>
              <a:t>NEXT -&gt; SIGUIENTE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FBFE1-7649-2A08-E754-E26A3BA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3" y="0"/>
            <a:ext cx="6084944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5BB520-946E-8091-A92D-DA0A7E4DCA89}"/>
              </a:ext>
            </a:extLst>
          </p:cNvPr>
          <p:cNvSpPr/>
          <p:nvPr/>
        </p:nvSpPr>
        <p:spPr>
          <a:xfrm>
            <a:off x="7375161" y="4586990"/>
            <a:ext cx="1948721" cy="1873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0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228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신 민주</cp:lastModifiedBy>
  <cp:revision>13</cp:revision>
  <dcterms:created xsi:type="dcterms:W3CDTF">2023-04-04T07:10:45Z</dcterms:created>
  <dcterms:modified xsi:type="dcterms:W3CDTF">2023-04-04T09:08:01Z</dcterms:modified>
</cp:coreProperties>
</file>