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9144000" cy="5143500" type="screen16x9"/>
  <p:notesSz cx="6858000" cy="9144000"/>
  <p:embeddedFontLst>
    <p:embeddedFont>
      <p:font typeface="Anaheim" panose="020B0604020202020204" charset="0"/>
      <p:regular r:id="rId17"/>
    </p:embeddedFont>
    <p:embeddedFont>
      <p:font typeface="Bebas Neue" panose="020B0604020202020204" charset="0"/>
      <p:regular r:id="rId18"/>
    </p:embeddedFont>
    <p:embeddedFont>
      <p:font typeface="Open Sans" panose="020B0606030504020204" pitchFamily="34" charset="0"/>
      <p:regular r:id="rId19"/>
      <p:bold r:id="rId20"/>
      <p:italic r:id="rId21"/>
      <p:boldItalic r:id="rId22"/>
    </p:embeddedFont>
    <p:embeddedFont>
      <p:font typeface="Playfair Display" panose="020B0604020202020204"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BA6324-74BE-4A29-B534-359765EFF2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884AD57-5AB3-4A55-8DD0-9BFC3EAD7643}">
      <dgm:prSet custT="1"/>
      <dgm:spPr/>
      <dgm:t>
        <a:bodyPr/>
        <a:lstStyle/>
        <a:p>
          <a:r>
            <a:rPr lang="en-US" sz="1400" dirty="0">
              <a:latin typeface="Anaheim" panose="020B0604020202020204" charset="0"/>
            </a:rPr>
            <a:t>Every Customer goes on one to many treks, creating record in </a:t>
          </a:r>
          <a:r>
            <a:rPr lang="en-US" sz="1400" dirty="0" err="1">
              <a:latin typeface="Anaheim" panose="020B0604020202020204" charset="0"/>
            </a:rPr>
            <a:t>Trek_History</a:t>
          </a:r>
          <a:r>
            <a:rPr lang="en-US" sz="1400" dirty="0">
              <a:latin typeface="Anaheim" panose="020B0604020202020204" charset="0"/>
            </a:rPr>
            <a:t> </a:t>
          </a:r>
        </a:p>
      </dgm:t>
    </dgm:pt>
    <dgm:pt modelId="{C85C2BAD-757D-44AD-A0FB-24ECBF5BBB1F}" type="parTrans" cxnId="{C328E9A7-D4A6-4DEB-8CED-9BC3E6CDF27F}">
      <dgm:prSet/>
      <dgm:spPr/>
      <dgm:t>
        <a:bodyPr/>
        <a:lstStyle/>
        <a:p>
          <a:endParaRPr lang="en-US"/>
        </a:p>
      </dgm:t>
    </dgm:pt>
    <dgm:pt modelId="{53207F31-84AF-42F9-B7D9-667414EA98A8}" type="sibTrans" cxnId="{C328E9A7-D4A6-4DEB-8CED-9BC3E6CDF27F}">
      <dgm:prSet/>
      <dgm:spPr/>
      <dgm:t>
        <a:bodyPr/>
        <a:lstStyle/>
        <a:p>
          <a:endParaRPr lang="en-US"/>
        </a:p>
      </dgm:t>
    </dgm:pt>
    <dgm:pt modelId="{97B85FCE-7691-4447-A94B-7F535CF6DB1A}">
      <dgm:prSet custT="1"/>
      <dgm:spPr/>
      <dgm:t>
        <a:bodyPr/>
        <a:lstStyle/>
        <a:p>
          <a:r>
            <a:rPr lang="en-US" sz="1400" dirty="0">
              <a:latin typeface="Anaheim" panose="020B0604020202020204" charset="0"/>
            </a:rPr>
            <a:t>Every Trek_History contains zero to many Orders transactions</a:t>
          </a:r>
        </a:p>
      </dgm:t>
    </dgm:pt>
    <dgm:pt modelId="{AA49A065-7D6C-414D-BBE4-240686E647A0}" type="parTrans" cxnId="{8CD7287C-871D-4660-BCC9-899FB5AE8CEA}">
      <dgm:prSet/>
      <dgm:spPr/>
      <dgm:t>
        <a:bodyPr/>
        <a:lstStyle/>
        <a:p>
          <a:endParaRPr lang="en-US"/>
        </a:p>
      </dgm:t>
    </dgm:pt>
    <dgm:pt modelId="{2E73487C-D294-4732-9C9F-AFA9C4E3D134}" type="sibTrans" cxnId="{8CD7287C-871D-4660-BCC9-899FB5AE8CEA}">
      <dgm:prSet/>
      <dgm:spPr/>
      <dgm:t>
        <a:bodyPr/>
        <a:lstStyle/>
        <a:p>
          <a:endParaRPr lang="en-US"/>
        </a:p>
      </dgm:t>
    </dgm:pt>
    <dgm:pt modelId="{540D9DEA-1137-490E-B748-FFFC117C0436}">
      <dgm:prSet custT="1"/>
      <dgm:spPr/>
      <dgm:t>
        <a:bodyPr/>
        <a:lstStyle/>
        <a:p>
          <a:r>
            <a:rPr lang="en-US" sz="1400">
              <a:latin typeface="Anaheim" panose="020B0604020202020204" charset="0"/>
            </a:rPr>
            <a:t>Every Trek_History record has one to many guides, recorded in Employ_Trek_Hist</a:t>
          </a:r>
        </a:p>
      </dgm:t>
    </dgm:pt>
    <dgm:pt modelId="{346D104F-8DA6-4BA0-A3F9-53AA96E6DE63}" type="parTrans" cxnId="{B469F634-DBE8-4AA1-BA5A-08D1B23A5D79}">
      <dgm:prSet/>
      <dgm:spPr/>
      <dgm:t>
        <a:bodyPr/>
        <a:lstStyle/>
        <a:p>
          <a:endParaRPr lang="en-US"/>
        </a:p>
      </dgm:t>
    </dgm:pt>
    <dgm:pt modelId="{77600DE5-242F-46A3-8CD8-CCBD94435CC9}" type="sibTrans" cxnId="{B469F634-DBE8-4AA1-BA5A-08D1B23A5D79}">
      <dgm:prSet/>
      <dgm:spPr/>
      <dgm:t>
        <a:bodyPr/>
        <a:lstStyle/>
        <a:p>
          <a:endParaRPr lang="en-US"/>
        </a:p>
      </dgm:t>
    </dgm:pt>
    <dgm:pt modelId="{D4317579-23A1-4D4C-B313-3CCF7F60B279}">
      <dgm:prSet custT="1"/>
      <dgm:spPr/>
      <dgm:t>
        <a:bodyPr/>
        <a:lstStyle/>
        <a:p>
          <a:r>
            <a:rPr lang="en-US" sz="1400">
              <a:latin typeface="Anaheim" panose="020B0604020202020204" charset="0"/>
            </a:rPr>
            <a:t>Every Trek will have a history of one or many Trek_History records, number depends on the number of customers booking and the Trek and the Date of the Trek</a:t>
          </a:r>
        </a:p>
      </dgm:t>
    </dgm:pt>
    <dgm:pt modelId="{7A6013AC-E941-42E3-9E33-C3A3BAD0EA9D}" type="parTrans" cxnId="{E8D8D168-1F43-4E36-8510-355D409877B6}">
      <dgm:prSet/>
      <dgm:spPr/>
      <dgm:t>
        <a:bodyPr/>
        <a:lstStyle/>
        <a:p>
          <a:endParaRPr lang="en-US"/>
        </a:p>
      </dgm:t>
    </dgm:pt>
    <dgm:pt modelId="{5CC8EE28-F8F1-4AC3-84E0-60263164C4FD}" type="sibTrans" cxnId="{E8D8D168-1F43-4E36-8510-355D409877B6}">
      <dgm:prSet/>
      <dgm:spPr/>
      <dgm:t>
        <a:bodyPr/>
        <a:lstStyle/>
        <a:p>
          <a:endParaRPr lang="en-US"/>
        </a:p>
      </dgm:t>
    </dgm:pt>
    <dgm:pt modelId="{F666D4DB-88F6-4D0A-9E0F-E1FD9809F432}">
      <dgm:prSet custT="1"/>
      <dgm:spPr/>
      <dgm:t>
        <a:bodyPr/>
        <a:lstStyle/>
        <a:p>
          <a:r>
            <a:rPr lang="en-US" sz="1400">
              <a:latin typeface="Anaheim" panose="020B0604020202020204" charset="0"/>
            </a:rPr>
            <a:t>Not every Employee will go on or manage treks, recorded in Employ_Trek_Hist; An employee can go on zero or many</a:t>
          </a:r>
        </a:p>
      </dgm:t>
    </dgm:pt>
    <dgm:pt modelId="{AF5E2F21-3160-4287-BEB1-1EC21BFECB6A}" type="parTrans" cxnId="{C9D269D8-3562-4D10-9D05-5BFA0BDCAC86}">
      <dgm:prSet/>
      <dgm:spPr/>
      <dgm:t>
        <a:bodyPr/>
        <a:lstStyle/>
        <a:p>
          <a:endParaRPr lang="en-US"/>
        </a:p>
      </dgm:t>
    </dgm:pt>
    <dgm:pt modelId="{7AACEE49-8AD0-4EA1-A78D-795F6AF44852}" type="sibTrans" cxnId="{C9D269D8-3562-4D10-9D05-5BFA0BDCAC86}">
      <dgm:prSet/>
      <dgm:spPr/>
      <dgm:t>
        <a:bodyPr/>
        <a:lstStyle/>
        <a:p>
          <a:endParaRPr lang="en-US"/>
        </a:p>
      </dgm:t>
    </dgm:pt>
    <dgm:pt modelId="{A3B5C39A-E979-4D85-9B72-58BD3E0D0CD2}">
      <dgm:prSet custT="1"/>
      <dgm:spPr/>
      <dgm:t>
        <a:bodyPr/>
        <a:lstStyle/>
        <a:p>
          <a:r>
            <a:rPr lang="en-US" sz="1400">
              <a:latin typeface="Anaheim" panose="020B0604020202020204" charset="0"/>
            </a:rPr>
            <a:t>Every Order contains one to many Order_Details depending on the number of items ordered.</a:t>
          </a:r>
        </a:p>
      </dgm:t>
    </dgm:pt>
    <dgm:pt modelId="{A4CF8319-89F3-4B88-8579-A1B586A9853D}" type="parTrans" cxnId="{A6B48869-4542-4C58-A3E5-F943925C982A}">
      <dgm:prSet/>
      <dgm:spPr/>
      <dgm:t>
        <a:bodyPr/>
        <a:lstStyle/>
        <a:p>
          <a:endParaRPr lang="en-US"/>
        </a:p>
      </dgm:t>
    </dgm:pt>
    <dgm:pt modelId="{0AE9FC10-D306-466A-B864-A5C862B5930D}" type="sibTrans" cxnId="{A6B48869-4542-4C58-A3E5-F943925C982A}">
      <dgm:prSet/>
      <dgm:spPr/>
      <dgm:t>
        <a:bodyPr/>
        <a:lstStyle/>
        <a:p>
          <a:endParaRPr lang="en-US"/>
        </a:p>
      </dgm:t>
    </dgm:pt>
    <dgm:pt modelId="{E5366D97-36EB-4799-988C-12693772A04D}">
      <dgm:prSet custT="1"/>
      <dgm:spPr/>
      <dgm:t>
        <a:bodyPr/>
        <a:lstStyle/>
        <a:p>
          <a:r>
            <a:rPr lang="en-US" sz="1400">
              <a:latin typeface="Anaheim" panose="020B0604020202020204" charset="0"/>
            </a:rPr>
            <a:t>Each Order Detail contains one item from Inventory</a:t>
          </a:r>
        </a:p>
      </dgm:t>
    </dgm:pt>
    <dgm:pt modelId="{E2908EF1-86D0-4C9A-88E8-C98EEA589AEC}" type="parTrans" cxnId="{662180C6-9338-42C5-A8B7-16CBD49BCF96}">
      <dgm:prSet/>
      <dgm:spPr/>
      <dgm:t>
        <a:bodyPr/>
        <a:lstStyle/>
        <a:p>
          <a:endParaRPr lang="en-US"/>
        </a:p>
      </dgm:t>
    </dgm:pt>
    <dgm:pt modelId="{7536BE9A-EEBD-41DB-AC8A-2F105D4D00F3}" type="sibTrans" cxnId="{662180C6-9338-42C5-A8B7-16CBD49BCF96}">
      <dgm:prSet/>
      <dgm:spPr/>
      <dgm:t>
        <a:bodyPr/>
        <a:lstStyle/>
        <a:p>
          <a:endParaRPr lang="en-US"/>
        </a:p>
      </dgm:t>
    </dgm:pt>
    <dgm:pt modelId="{96906EC5-3489-457B-9778-3A2AA3BB51D2}" type="pres">
      <dgm:prSet presAssocID="{E4BA6324-74BE-4A29-B534-359765EFF272}" presName="linear" presStyleCnt="0">
        <dgm:presLayoutVars>
          <dgm:animLvl val="lvl"/>
          <dgm:resizeHandles val="exact"/>
        </dgm:presLayoutVars>
      </dgm:prSet>
      <dgm:spPr/>
    </dgm:pt>
    <dgm:pt modelId="{BFDADAF2-8512-43D1-A13C-7E9032FF5402}" type="pres">
      <dgm:prSet presAssocID="{9884AD57-5AB3-4A55-8DD0-9BFC3EAD7643}" presName="parentText" presStyleLbl="node1" presStyleIdx="0" presStyleCnt="7">
        <dgm:presLayoutVars>
          <dgm:chMax val="0"/>
          <dgm:bulletEnabled val="1"/>
        </dgm:presLayoutVars>
      </dgm:prSet>
      <dgm:spPr/>
    </dgm:pt>
    <dgm:pt modelId="{395D71F3-E2B2-4D4C-A5ED-E3AE5BBFBB77}" type="pres">
      <dgm:prSet presAssocID="{53207F31-84AF-42F9-B7D9-667414EA98A8}" presName="spacer" presStyleCnt="0"/>
      <dgm:spPr/>
    </dgm:pt>
    <dgm:pt modelId="{F87E8E53-2B1E-4CB9-808E-CAABEED103B2}" type="pres">
      <dgm:prSet presAssocID="{97B85FCE-7691-4447-A94B-7F535CF6DB1A}" presName="parentText" presStyleLbl="node1" presStyleIdx="1" presStyleCnt="7">
        <dgm:presLayoutVars>
          <dgm:chMax val="0"/>
          <dgm:bulletEnabled val="1"/>
        </dgm:presLayoutVars>
      </dgm:prSet>
      <dgm:spPr/>
    </dgm:pt>
    <dgm:pt modelId="{DCF45C95-0FBD-4890-BB7E-1E8D78B8C7CF}" type="pres">
      <dgm:prSet presAssocID="{2E73487C-D294-4732-9C9F-AFA9C4E3D134}" presName="spacer" presStyleCnt="0"/>
      <dgm:spPr/>
    </dgm:pt>
    <dgm:pt modelId="{1BAC190A-FF54-402A-AB8A-E80694129210}" type="pres">
      <dgm:prSet presAssocID="{540D9DEA-1137-490E-B748-FFFC117C0436}" presName="parentText" presStyleLbl="node1" presStyleIdx="2" presStyleCnt="7">
        <dgm:presLayoutVars>
          <dgm:chMax val="0"/>
          <dgm:bulletEnabled val="1"/>
        </dgm:presLayoutVars>
      </dgm:prSet>
      <dgm:spPr/>
    </dgm:pt>
    <dgm:pt modelId="{69D73EAA-4A2E-4BC1-BDD7-26DF725E4B22}" type="pres">
      <dgm:prSet presAssocID="{77600DE5-242F-46A3-8CD8-CCBD94435CC9}" presName="spacer" presStyleCnt="0"/>
      <dgm:spPr/>
    </dgm:pt>
    <dgm:pt modelId="{933838B3-9E19-447C-8DCE-D013AD06174D}" type="pres">
      <dgm:prSet presAssocID="{D4317579-23A1-4D4C-B313-3CCF7F60B279}" presName="parentText" presStyleLbl="node1" presStyleIdx="3" presStyleCnt="7">
        <dgm:presLayoutVars>
          <dgm:chMax val="0"/>
          <dgm:bulletEnabled val="1"/>
        </dgm:presLayoutVars>
      </dgm:prSet>
      <dgm:spPr/>
    </dgm:pt>
    <dgm:pt modelId="{C73CF0F0-93D6-4C60-99C3-85BC4F59B998}" type="pres">
      <dgm:prSet presAssocID="{5CC8EE28-F8F1-4AC3-84E0-60263164C4FD}" presName="spacer" presStyleCnt="0"/>
      <dgm:spPr/>
    </dgm:pt>
    <dgm:pt modelId="{19AA95FC-6D31-4797-B1F0-0E3FE2FE4FBD}" type="pres">
      <dgm:prSet presAssocID="{F666D4DB-88F6-4D0A-9E0F-E1FD9809F432}" presName="parentText" presStyleLbl="node1" presStyleIdx="4" presStyleCnt="7">
        <dgm:presLayoutVars>
          <dgm:chMax val="0"/>
          <dgm:bulletEnabled val="1"/>
        </dgm:presLayoutVars>
      </dgm:prSet>
      <dgm:spPr/>
    </dgm:pt>
    <dgm:pt modelId="{71EF337F-F51F-4B30-A253-B7E186DBEFDD}" type="pres">
      <dgm:prSet presAssocID="{7AACEE49-8AD0-4EA1-A78D-795F6AF44852}" presName="spacer" presStyleCnt="0"/>
      <dgm:spPr/>
    </dgm:pt>
    <dgm:pt modelId="{328E50C2-04BF-4CCA-A510-2A00350637D2}" type="pres">
      <dgm:prSet presAssocID="{A3B5C39A-E979-4D85-9B72-58BD3E0D0CD2}" presName="parentText" presStyleLbl="node1" presStyleIdx="5" presStyleCnt="7">
        <dgm:presLayoutVars>
          <dgm:chMax val="0"/>
          <dgm:bulletEnabled val="1"/>
        </dgm:presLayoutVars>
      </dgm:prSet>
      <dgm:spPr/>
    </dgm:pt>
    <dgm:pt modelId="{7111B8F9-1C0F-457D-911C-A0A6B92E7C84}" type="pres">
      <dgm:prSet presAssocID="{0AE9FC10-D306-466A-B864-A5C862B5930D}" presName="spacer" presStyleCnt="0"/>
      <dgm:spPr/>
    </dgm:pt>
    <dgm:pt modelId="{668F52EF-A417-4B7F-8C0F-4E579AA73DE9}" type="pres">
      <dgm:prSet presAssocID="{E5366D97-36EB-4799-988C-12693772A04D}" presName="parentText" presStyleLbl="node1" presStyleIdx="6" presStyleCnt="7">
        <dgm:presLayoutVars>
          <dgm:chMax val="0"/>
          <dgm:bulletEnabled val="1"/>
        </dgm:presLayoutVars>
      </dgm:prSet>
      <dgm:spPr/>
    </dgm:pt>
  </dgm:ptLst>
  <dgm:cxnLst>
    <dgm:cxn modelId="{98A0510E-EA47-4E19-98A4-F9C6A8E3B3B8}" type="presOf" srcId="{F666D4DB-88F6-4D0A-9E0F-E1FD9809F432}" destId="{19AA95FC-6D31-4797-B1F0-0E3FE2FE4FBD}" srcOrd="0" destOrd="0" presId="urn:microsoft.com/office/officeart/2005/8/layout/vList2"/>
    <dgm:cxn modelId="{8F0E2D18-5835-4D86-AE6A-05E949C48576}" type="presOf" srcId="{D4317579-23A1-4D4C-B313-3CCF7F60B279}" destId="{933838B3-9E19-447C-8DCE-D013AD06174D}" srcOrd="0" destOrd="0" presId="urn:microsoft.com/office/officeart/2005/8/layout/vList2"/>
    <dgm:cxn modelId="{B469F634-DBE8-4AA1-BA5A-08D1B23A5D79}" srcId="{E4BA6324-74BE-4A29-B534-359765EFF272}" destId="{540D9DEA-1137-490E-B748-FFFC117C0436}" srcOrd="2" destOrd="0" parTransId="{346D104F-8DA6-4BA0-A3F9-53AA96E6DE63}" sibTransId="{77600DE5-242F-46A3-8CD8-CCBD94435CC9}"/>
    <dgm:cxn modelId="{A528D935-9E4E-45AB-AFD6-ABFB1452D4DC}" type="presOf" srcId="{9884AD57-5AB3-4A55-8DD0-9BFC3EAD7643}" destId="{BFDADAF2-8512-43D1-A13C-7E9032FF5402}" srcOrd="0" destOrd="0" presId="urn:microsoft.com/office/officeart/2005/8/layout/vList2"/>
    <dgm:cxn modelId="{E8D8D168-1F43-4E36-8510-355D409877B6}" srcId="{E4BA6324-74BE-4A29-B534-359765EFF272}" destId="{D4317579-23A1-4D4C-B313-3CCF7F60B279}" srcOrd="3" destOrd="0" parTransId="{7A6013AC-E941-42E3-9E33-C3A3BAD0EA9D}" sibTransId="{5CC8EE28-F8F1-4AC3-84E0-60263164C4FD}"/>
    <dgm:cxn modelId="{A6B48869-4542-4C58-A3E5-F943925C982A}" srcId="{E4BA6324-74BE-4A29-B534-359765EFF272}" destId="{A3B5C39A-E979-4D85-9B72-58BD3E0D0CD2}" srcOrd="5" destOrd="0" parTransId="{A4CF8319-89F3-4B88-8579-A1B586A9853D}" sibTransId="{0AE9FC10-D306-466A-B864-A5C862B5930D}"/>
    <dgm:cxn modelId="{0E6C176B-154B-40A8-8E09-9B3D7D8D3612}" type="presOf" srcId="{E5366D97-36EB-4799-988C-12693772A04D}" destId="{668F52EF-A417-4B7F-8C0F-4E579AA73DE9}" srcOrd="0" destOrd="0" presId="urn:microsoft.com/office/officeart/2005/8/layout/vList2"/>
    <dgm:cxn modelId="{B997B778-4338-46A6-9D97-C3980D455C2F}" type="presOf" srcId="{E4BA6324-74BE-4A29-B534-359765EFF272}" destId="{96906EC5-3489-457B-9778-3A2AA3BB51D2}" srcOrd="0" destOrd="0" presId="urn:microsoft.com/office/officeart/2005/8/layout/vList2"/>
    <dgm:cxn modelId="{8CD7287C-871D-4660-BCC9-899FB5AE8CEA}" srcId="{E4BA6324-74BE-4A29-B534-359765EFF272}" destId="{97B85FCE-7691-4447-A94B-7F535CF6DB1A}" srcOrd="1" destOrd="0" parTransId="{AA49A065-7D6C-414D-BBE4-240686E647A0}" sibTransId="{2E73487C-D294-4732-9C9F-AFA9C4E3D134}"/>
    <dgm:cxn modelId="{C328E9A7-D4A6-4DEB-8CED-9BC3E6CDF27F}" srcId="{E4BA6324-74BE-4A29-B534-359765EFF272}" destId="{9884AD57-5AB3-4A55-8DD0-9BFC3EAD7643}" srcOrd="0" destOrd="0" parTransId="{C85C2BAD-757D-44AD-A0FB-24ECBF5BBB1F}" sibTransId="{53207F31-84AF-42F9-B7D9-667414EA98A8}"/>
    <dgm:cxn modelId="{5B4271B8-30A3-4DF3-BAF5-4BCFC7E8F534}" type="presOf" srcId="{97B85FCE-7691-4447-A94B-7F535CF6DB1A}" destId="{F87E8E53-2B1E-4CB9-808E-CAABEED103B2}" srcOrd="0" destOrd="0" presId="urn:microsoft.com/office/officeart/2005/8/layout/vList2"/>
    <dgm:cxn modelId="{662180C6-9338-42C5-A8B7-16CBD49BCF96}" srcId="{E4BA6324-74BE-4A29-B534-359765EFF272}" destId="{E5366D97-36EB-4799-988C-12693772A04D}" srcOrd="6" destOrd="0" parTransId="{E2908EF1-86D0-4C9A-88E8-C98EEA589AEC}" sibTransId="{7536BE9A-EEBD-41DB-AC8A-2F105D4D00F3}"/>
    <dgm:cxn modelId="{FC708FC9-642A-447F-AB4E-B126FCD1EC2E}" type="presOf" srcId="{A3B5C39A-E979-4D85-9B72-58BD3E0D0CD2}" destId="{328E50C2-04BF-4CCA-A510-2A00350637D2}" srcOrd="0" destOrd="0" presId="urn:microsoft.com/office/officeart/2005/8/layout/vList2"/>
    <dgm:cxn modelId="{C9D269D8-3562-4D10-9D05-5BFA0BDCAC86}" srcId="{E4BA6324-74BE-4A29-B534-359765EFF272}" destId="{F666D4DB-88F6-4D0A-9E0F-E1FD9809F432}" srcOrd="4" destOrd="0" parTransId="{AF5E2F21-3160-4287-BEB1-1EC21BFECB6A}" sibTransId="{7AACEE49-8AD0-4EA1-A78D-795F6AF44852}"/>
    <dgm:cxn modelId="{065B8ADF-4D2F-4B97-A322-178352D43BCB}" type="presOf" srcId="{540D9DEA-1137-490E-B748-FFFC117C0436}" destId="{1BAC190A-FF54-402A-AB8A-E80694129210}" srcOrd="0" destOrd="0" presId="urn:microsoft.com/office/officeart/2005/8/layout/vList2"/>
    <dgm:cxn modelId="{F8E7EC8A-321C-430E-BED9-359E19DFE160}" type="presParOf" srcId="{96906EC5-3489-457B-9778-3A2AA3BB51D2}" destId="{BFDADAF2-8512-43D1-A13C-7E9032FF5402}" srcOrd="0" destOrd="0" presId="urn:microsoft.com/office/officeart/2005/8/layout/vList2"/>
    <dgm:cxn modelId="{18C0E684-EDB4-4D71-8848-E6C1277A589F}" type="presParOf" srcId="{96906EC5-3489-457B-9778-3A2AA3BB51D2}" destId="{395D71F3-E2B2-4D4C-A5ED-E3AE5BBFBB77}" srcOrd="1" destOrd="0" presId="urn:microsoft.com/office/officeart/2005/8/layout/vList2"/>
    <dgm:cxn modelId="{62FAF257-5A85-439A-B1C1-782C760A5917}" type="presParOf" srcId="{96906EC5-3489-457B-9778-3A2AA3BB51D2}" destId="{F87E8E53-2B1E-4CB9-808E-CAABEED103B2}" srcOrd="2" destOrd="0" presId="urn:microsoft.com/office/officeart/2005/8/layout/vList2"/>
    <dgm:cxn modelId="{AA00594A-4586-4935-96CC-AF20335F5946}" type="presParOf" srcId="{96906EC5-3489-457B-9778-3A2AA3BB51D2}" destId="{DCF45C95-0FBD-4890-BB7E-1E8D78B8C7CF}" srcOrd="3" destOrd="0" presId="urn:microsoft.com/office/officeart/2005/8/layout/vList2"/>
    <dgm:cxn modelId="{C6623EF9-F94A-4FC2-A8C8-19A276218681}" type="presParOf" srcId="{96906EC5-3489-457B-9778-3A2AA3BB51D2}" destId="{1BAC190A-FF54-402A-AB8A-E80694129210}" srcOrd="4" destOrd="0" presId="urn:microsoft.com/office/officeart/2005/8/layout/vList2"/>
    <dgm:cxn modelId="{B72C93F6-05DB-4480-A162-7CC03DD0B05D}" type="presParOf" srcId="{96906EC5-3489-457B-9778-3A2AA3BB51D2}" destId="{69D73EAA-4A2E-4BC1-BDD7-26DF725E4B22}" srcOrd="5" destOrd="0" presId="urn:microsoft.com/office/officeart/2005/8/layout/vList2"/>
    <dgm:cxn modelId="{BB69A206-E267-415C-AAFE-568B4442C7A0}" type="presParOf" srcId="{96906EC5-3489-457B-9778-3A2AA3BB51D2}" destId="{933838B3-9E19-447C-8DCE-D013AD06174D}" srcOrd="6" destOrd="0" presId="urn:microsoft.com/office/officeart/2005/8/layout/vList2"/>
    <dgm:cxn modelId="{D33DCF2A-2992-480F-B512-6B00B90A485E}" type="presParOf" srcId="{96906EC5-3489-457B-9778-3A2AA3BB51D2}" destId="{C73CF0F0-93D6-4C60-99C3-85BC4F59B998}" srcOrd="7" destOrd="0" presId="urn:microsoft.com/office/officeart/2005/8/layout/vList2"/>
    <dgm:cxn modelId="{9051C8B2-504F-4B88-8F3A-B4C954B1CC5A}" type="presParOf" srcId="{96906EC5-3489-457B-9778-3A2AA3BB51D2}" destId="{19AA95FC-6D31-4797-B1F0-0E3FE2FE4FBD}" srcOrd="8" destOrd="0" presId="urn:microsoft.com/office/officeart/2005/8/layout/vList2"/>
    <dgm:cxn modelId="{EB32F8D3-914C-4771-BC19-12938A73F5D7}" type="presParOf" srcId="{96906EC5-3489-457B-9778-3A2AA3BB51D2}" destId="{71EF337F-F51F-4B30-A253-B7E186DBEFDD}" srcOrd="9" destOrd="0" presId="urn:microsoft.com/office/officeart/2005/8/layout/vList2"/>
    <dgm:cxn modelId="{BEEDF7B0-5D8B-4958-A5D0-B9868CBCACED}" type="presParOf" srcId="{96906EC5-3489-457B-9778-3A2AA3BB51D2}" destId="{328E50C2-04BF-4CCA-A510-2A00350637D2}" srcOrd="10" destOrd="0" presId="urn:microsoft.com/office/officeart/2005/8/layout/vList2"/>
    <dgm:cxn modelId="{3D49FFC5-BF21-4D5C-A71A-5CC2F6EA248D}" type="presParOf" srcId="{96906EC5-3489-457B-9778-3A2AA3BB51D2}" destId="{7111B8F9-1C0F-457D-911C-A0A6B92E7C84}" srcOrd="11" destOrd="0" presId="urn:microsoft.com/office/officeart/2005/8/layout/vList2"/>
    <dgm:cxn modelId="{577E4F87-1998-4644-9B5B-68C78327A171}" type="presParOf" srcId="{96906EC5-3489-457B-9778-3A2AA3BB51D2}" destId="{668F52EF-A417-4B7F-8C0F-4E579AA73DE9}"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ADAF2-8512-43D1-A13C-7E9032FF5402}">
      <dsp:nvSpPr>
        <dsp:cNvPr id="0" name=""/>
        <dsp:cNvSpPr/>
      </dsp:nvSpPr>
      <dsp:spPr>
        <a:xfrm>
          <a:off x="0" y="1898"/>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naheim" panose="020B0604020202020204" charset="0"/>
            </a:rPr>
            <a:t>Every Customer goes on one to many treks, creating record in </a:t>
          </a:r>
          <a:r>
            <a:rPr lang="en-US" sz="1400" kern="1200" dirty="0" err="1">
              <a:latin typeface="Anaheim" panose="020B0604020202020204" charset="0"/>
            </a:rPr>
            <a:t>Trek_History</a:t>
          </a:r>
          <a:r>
            <a:rPr lang="en-US" sz="1400" kern="1200" dirty="0">
              <a:latin typeface="Anaheim" panose="020B0604020202020204" charset="0"/>
            </a:rPr>
            <a:t> </a:t>
          </a:r>
        </a:p>
      </dsp:txBody>
      <dsp:txXfrm>
        <a:off x="26654" y="28552"/>
        <a:ext cx="7199143" cy="492704"/>
      </dsp:txXfrm>
    </dsp:sp>
    <dsp:sp modelId="{F87E8E53-2B1E-4CB9-808E-CAABEED103B2}">
      <dsp:nvSpPr>
        <dsp:cNvPr id="0" name=""/>
        <dsp:cNvSpPr/>
      </dsp:nvSpPr>
      <dsp:spPr>
        <a:xfrm>
          <a:off x="0" y="561214"/>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naheim" panose="020B0604020202020204" charset="0"/>
            </a:rPr>
            <a:t>Every Trek_History contains zero to many Orders transactions</a:t>
          </a:r>
        </a:p>
      </dsp:txBody>
      <dsp:txXfrm>
        <a:off x="26654" y="587868"/>
        <a:ext cx="7199143" cy="492704"/>
      </dsp:txXfrm>
    </dsp:sp>
    <dsp:sp modelId="{1BAC190A-FF54-402A-AB8A-E80694129210}">
      <dsp:nvSpPr>
        <dsp:cNvPr id="0" name=""/>
        <dsp:cNvSpPr/>
      </dsp:nvSpPr>
      <dsp:spPr>
        <a:xfrm>
          <a:off x="0" y="1120530"/>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Every Trek_History record has one to many guides, recorded in Employ_Trek_Hist</a:t>
          </a:r>
        </a:p>
      </dsp:txBody>
      <dsp:txXfrm>
        <a:off x="26654" y="1147184"/>
        <a:ext cx="7199143" cy="492704"/>
      </dsp:txXfrm>
    </dsp:sp>
    <dsp:sp modelId="{933838B3-9E19-447C-8DCE-D013AD06174D}">
      <dsp:nvSpPr>
        <dsp:cNvPr id="0" name=""/>
        <dsp:cNvSpPr/>
      </dsp:nvSpPr>
      <dsp:spPr>
        <a:xfrm>
          <a:off x="0" y="1679846"/>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Every Trek will have a history of one or many Trek_History records, number depends on the number of customers booking and the Trek and the Date of the Trek</a:t>
          </a:r>
        </a:p>
      </dsp:txBody>
      <dsp:txXfrm>
        <a:off x="26654" y="1706500"/>
        <a:ext cx="7199143" cy="492704"/>
      </dsp:txXfrm>
    </dsp:sp>
    <dsp:sp modelId="{19AA95FC-6D31-4797-B1F0-0E3FE2FE4FBD}">
      <dsp:nvSpPr>
        <dsp:cNvPr id="0" name=""/>
        <dsp:cNvSpPr/>
      </dsp:nvSpPr>
      <dsp:spPr>
        <a:xfrm>
          <a:off x="0" y="2239161"/>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Not every Employee will go on or manage treks, recorded in Employ_Trek_Hist; An employee can go on zero or many</a:t>
          </a:r>
        </a:p>
      </dsp:txBody>
      <dsp:txXfrm>
        <a:off x="26654" y="2265815"/>
        <a:ext cx="7199143" cy="492704"/>
      </dsp:txXfrm>
    </dsp:sp>
    <dsp:sp modelId="{328E50C2-04BF-4CCA-A510-2A00350637D2}">
      <dsp:nvSpPr>
        <dsp:cNvPr id="0" name=""/>
        <dsp:cNvSpPr/>
      </dsp:nvSpPr>
      <dsp:spPr>
        <a:xfrm>
          <a:off x="0" y="2798477"/>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Every Order contains one to many Order_Details depending on the number of items ordered.</a:t>
          </a:r>
        </a:p>
      </dsp:txBody>
      <dsp:txXfrm>
        <a:off x="26654" y="2825131"/>
        <a:ext cx="7199143" cy="492704"/>
      </dsp:txXfrm>
    </dsp:sp>
    <dsp:sp modelId="{668F52EF-A417-4B7F-8C0F-4E579AA73DE9}">
      <dsp:nvSpPr>
        <dsp:cNvPr id="0" name=""/>
        <dsp:cNvSpPr/>
      </dsp:nvSpPr>
      <dsp:spPr>
        <a:xfrm>
          <a:off x="0" y="3357793"/>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Each Order Detail contains one item from Inventory</a:t>
          </a:r>
        </a:p>
      </dsp:txBody>
      <dsp:txXfrm>
        <a:off x="26654" y="3384447"/>
        <a:ext cx="7199143" cy="4927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52e8fdd2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52e8fdd2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52e8fdd2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52e8fdd2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52e8fdd2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52e8fdd2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52e8fdd2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52e8fdd2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66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52e8fdd2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52e8fdd2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74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cf21ff254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cf21ff25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f21ff25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f21ff25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f21ff2544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cf21ff2544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52e8fdd2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52e8fdd2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cf21ff2544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cf21ff2544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e52e8fdd26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e52e8fdd2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52e8fdd2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52e8fdd2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52e8fdd26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52e8fdd26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28214" y="2502563"/>
            <a:ext cx="4887600" cy="851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rgbClr val="191919"/>
              </a:buClr>
              <a:buSzPts val="5200"/>
              <a:buNone/>
              <a:defRPr sz="5000">
                <a:solidFill>
                  <a:schemeClr val="l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128186" y="3354088"/>
            <a:ext cx="4887600" cy="40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2128225" y="542499"/>
            <a:ext cx="4887600" cy="23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solidFill>
                  <a:schemeClr val="accent2"/>
                </a:solidFill>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ubTitle" idx="3"/>
          </p:nvPr>
        </p:nvSpPr>
        <p:spPr>
          <a:xfrm>
            <a:off x="2128225" y="4367599"/>
            <a:ext cx="4887600" cy="23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solidFill>
                  <a:schemeClr val="accent2"/>
                </a:solidFill>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subTitle" idx="4"/>
          </p:nvPr>
        </p:nvSpPr>
        <p:spPr>
          <a:xfrm rot="-5400000">
            <a:off x="-1206175" y="2455050"/>
            <a:ext cx="4072200" cy="23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solidFill>
                  <a:schemeClr val="accent2"/>
                </a:solidFill>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3" name="Google Shape;53;p11"/>
          <p:cNvSpPr txBox="1">
            <a:spLocks noGrp="1"/>
          </p:cNvSpPr>
          <p:nvPr>
            <p:ph type="subTitle" idx="1"/>
          </p:nvPr>
        </p:nvSpPr>
        <p:spPr>
          <a:xfrm>
            <a:off x="1284000" y="3069625"/>
            <a:ext cx="6576000" cy="43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54" name="Google Shape;54;p11"/>
          <p:cNvPicPr preferRelativeResize="0"/>
          <p:nvPr/>
        </p:nvPicPr>
        <p:blipFill rotWithShape="1">
          <a:blip r:embed="rId3">
            <a:alphaModFix amt="30000"/>
          </a:blip>
          <a:srcRect l="78757"/>
          <a:stretch/>
        </p:blipFill>
        <p:spPr>
          <a:xfrm>
            <a:off x="8430775" y="0"/>
            <a:ext cx="713226"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58" name="Google Shape;58;p13"/>
          <p:cNvSpPr txBox="1">
            <a:spLocks noGrp="1"/>
          </p:cNvSpPr>
          <p:nvPr>
            <p:ph type="body" idx="1"/>
          </p:nvPr>
        </p:nvSpPr>
        <p:spPr>
          <a:xfrm>
            <a:off x="720000" y="1152475"/>
            <a:ext cx="7704000" cy="3448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9pPr>
          </a:lstStyle>
          <a:p>
            <a:endParaRPr/>
          </a:p>
        </p:txBody>
      </p:sp>
      <p:pic>
        <p:nvPicPr>
          <p:cNvPr id="59" name="Google Shape;59;p13"/>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60" name="Google Shape;60;p13"/>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653425" y="2250900"/>
            <a:ext cx="7777200" cy="641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 name="Google Shape;63;p14"/>
          <p:cNvSpPr txBox="1">
            <a:spLocks noGrp="1"/>
          </p:cNvSpPr>
          <p:nvPr>
            <p:ph type="subTitle" idx="1"/>
          </p:nvPr>
        </p:nvSpPr>
        <p:spPr>
          <a:xfrm>
            <a:off x="3660475" y="2892600"/>
            <a:ext cx="4770300" cy="39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14"/>
          <p:cNvSpPr txBox="1">
            <a:spLocks noGrp="1"/>
          </p:cNvSpPr>
          <p:nvPr>
            <p:ph type="title" idx="2" hasCustomPrompt="1"/>
          </p:nvPr>
        </p:nvSpPr>
        <p:spPr>
          <a:xfrm>
            <a:off x="6026050" y="277025"/>
            <a:ext cx="2547600" cy="85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600"/>
              <a:buNone/>
              <a:defRPr sz="80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pic>
        <p:nvPicPr>
          <p:cNvPr id="65" name="Google Shape;65;p14"/>
          <p:cNvPicPr preferRelativeResize="0"/>
          <p:nvPr/>
        </p:nvPicPr>
        <p:blipFill rotWithShape="1">
          <a:blip r:embed="rId3">
            <a:alphaModFix amt="40000"/>
          </a:blip>
          <a:srcRect l="78440" r="320"/>
          <a:stretch/>
        </p:blipFill>
        <p:spPr>
          <a:xfrm>
            <a:off x="0" y="0"/>
            <a:ext cx="7131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713225" y="2250900"/>
            <a:ext cx="7717500" cy="64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15"/>
          <p:cNvSpPr txBox="1">
            <a:spLocks noGrp="1"/>
          </p:cNvSpPr>
          <p:nvPr>
            <p:ph type="subTitle" idx="1"/>
          </p:nvPr>
        </p:nvSpPr>
        <p:spPr>
          <a:xfrm>
            <a:off x="2186850" y="2892600"/>
            <a:ext cx="4770300" cy="3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5"/>
          <p:cNvSpPr txBox="1">
            <a:spLocks noGrp="1"/>
          </p:cNvSpPr>
          <p:nvPr>
            <p:ph type="title" idx="2" hasCustomPrompt="1"/>
          </p:nvPr>
        </p:nvSpPr>
        <p:spPr>
          <a:xfrm>
            <a:off x="3298200" y="267500"/>
            <a:ext cx="25476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80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grpSp>
        <p:nvGrpSpPr>
          <p:cNvPr id="70" name="Google Shape;70;p15"/>
          <p:cNvGrpSpPr/>
          <p:nvPr/>
        </p:nvGrpSpPr>
        <p:grpSpPr>
          <a:xfrm>
            <a:off x="-19050" y="4591050"/>
            <a:ext cx="9163050" cy="552456"/>
            <a:chOff x="-19050" y="4591050"/>
            <a:chExt cx="9163050" cy="552456"/>
          </a:xfrm>
        </p:grpSpPr>
        <p:pic>
          <p:nvPicPr>
            <p:cNvPr id="71" name="Google Shape;71;p15"/>
            <p:cNvPicPr preferRelativeResize="0"/>
            <p:nvPr/>
          </p:nvPicPr>
          <p:blipFill rotWithShape="1">
            <a:blip r:embed="rId3">
              <a:alphaModFix amt="40000"/>
            </a:blip>
            <a:srcRect l="83546"/>
            <a:stretch/>
          </p:blipFill>
          <p:spPr>
            <a:xfrm rot="5400000">
              <a:off x="6296025" y="2295530"/>
              <a:ext cx="552450" cy="5143500"/>
            </a:xfrm>
            <a:prstGeom prst="rect">
              <a:avLst/>
            </a:prstGeom>
            <a:noFill/>
            <a:ln>
              <a:noFill/>
            </a:ln>
          </p:spPr>
        </p:pic>
        <p:pic>
          <p:nvPicPr>
            <p:cNvPr id="72" name="Google Shape;72;p15"/>
            <p:cNvPicPr preferRelativeResize="0"/>
            <p:nvPr/>
          </p:nvPicPr>
          <p:blipFill rotWithShape="1">
            <a:blip r:embed="rId3">
              <a:alphaModFix amt="40000"/>
            </a:blip>
            <a:srcRect l="83546" t="21850"/>
            <a:stretch/>
          </p:blipFill>
          <p:spPr>
            <a:xfrm rot="-5400000" flipH="1">
              <a:off x="1714500" y="2857500"/>
              <a:ext cx="552450" cy="4019549"/>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713225" y="2461075"/>
            <a:ext cx="2057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6"/>
          <p:cNvSpPr txBox="1">
            <a:spLocks noGrp="1"/>
          </p:cNvSpPr>
          <p:nvPr>
            <p:ph type="title" idx="2" hasCustomPrompt="1"/>
          </p:nvPr>
        </p:nvSpPr>
        <p:spPr>
          <a:xfrm>
            <a:off x="713225" y="1714500"/>
            <a:ext cx="206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6"/>
          <p:cNvSpPr txBox="1">
            <a:spLocks noGrp="1"/>
          </p:cNvSpPr>
          <p:nvPr>
            <p:ph type="subTitle" idx="1"/>
          </p:nvPr>
        </p:nvSpPr>
        <p:spPr>
          <a:xfrm>
            <a:off x="713225" y="2836375"/>
            <a:ext cx="2260800" cy="12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 name="Google Shape;77;p16"/>
          <p:cNvSpPr txBox="1">
            <a:spLocks noGrp="1"/>
          </p:cNvSpPr>
          <p:nvPr>
            <p:ph type="title" idx="3"/>
          </p:nvPr>
        </p:nvSpPr>
        <p:spPr>
          <a:xfrm>
            <a:off x="3386525" y="2461075"/>
            <a:ext cx="2061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6"/>
          <p:cNvSpPr txBox="1">
            <a:spLocks noGrp="1"/>
          </p:cNvSpPr>
          <p:nvPr>
            <p:ph type="title" idx="4" hasCustomPrompt="1"/>
          </p:nvPr>
        </p:nvSpPr>
        <p:spPr>
          <a:xfrm>
            <a:off x="3386525" y="1714500"/>
            <a:ext cx="206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6"/>
          <p:cNvSpPr txBox="1">
            <a:spLocks noGrp="1"/>
          </p:cNvSpPr>
          <p:nvPr>
            <p:ph type="subTitle" idx="5"/>
          </p:nvPr>
        </p:nvSpPr>
        <p:spPr>
          <a:xfrm>
            <a:off x="3388776" y="2836375"/>
            <a:ext cx="2260800" cy="12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0" name="Google Shape;80;p16"/>
          <p:cNvSpPr txBox="1">
            <a:spLocks noGrp="1"/>
          </p:cNvSpPr>
          <p:nvPr>
            <p:ph type="title" idx="6"/>
          </p:nvPr>
        </p:nvSpPr>
        <p:spPr>
          <a:xfrm>
            <a:off x="6062062" y="2461075"/>
            <a:ext cx="2061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6"/>
          <p:cNvSpPr txBox="1">
            <a:spLocks noGrp="1"/>
          </p:cNvSpPr>
          <p:nvPr>
            <p:ph type="title" idx="7" hasCustomPrompt="1"/>
          </p:nvPr>
        </p:nvSpPr>
        <p:spPr>
          <a:xfrm>
            <a:off x="6062062" y="1714500"/>
            <a:ext cx="205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6"/>
          <p:cNvSpPr txBox="1">
            <a:spLocks noGrp="1"/>
          </p:cNvSpPr>
          <p:nvPr>
            <p:ph type="subTitle" idx="8"/>
          </p:nvPr>
        </p:nvSpPr>
        <p:spPr>
          <a:xfrm>
            <a:off x="6064300" y="2836375"/>
            <a:ext cx="2260800" cy="12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pic>
        <p:nvPicPr>
          <p:cNvPr id="83" name="Google Shape;83;p16"/>
          <p:cNvPicPr preferRelativeResize="0"/>
          <p:nvPr/>
        </p:nvPicPr>
        <p:blipFill rotWithShape="1">
          <a:blip r:embed="rId2">
            <a:alphaModFix/>
          </a:blip>
          <a:srcRect l="78757"/>
          <a:stretch/>
        </p:blipFill>
        <p:spPr>
          <a:xfrm>
            <a:off x="8430780" y="0"/>
            <a:ext cx="713226" cy="5143500"/>
          </a:xfrm>
          <a:prstGeom prst="rect">
            <a:avLst/>
          </a:prstGeom>
          <a:noFill/>
          <a:ln>
            <a:noFill/>
          </a:ln>
        </p:spPr>
      </p:pic>
      <p:sp>
        <p:nvSpPr>
          <p:cNvPr id="84" name="Google Shape;84;p16"/>
          <p:cNvSpPr txBox="1">
            <a:spLocks noGrp="1"/>
          </p:cNvSpPr>
          <p:nvPr>
            <p:ph type="title" idx="9"/>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7"/>
          <p:cNvSpPr/>
          <p:nvPr/>
        </p:nvSpPr>
        <p:spPr>
          <a:xfrm>
            <a:off x="711125" y="545700"/>
            <a:ext cx="7721700" cy="4052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title"/>
          </p:nvPr>
        </p:nvSpPr>
        <p:spPr>
          <a:xfrm>
            <a:off x="1458125" y="3132600"/>
            <a:ext cx="62277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8" name="Google Shape;88;p17"/>
          <p:cNvSpPr txBox="1">
            <a:spLocks noGrp="1"/>
          </p:cNvSpPr>
          <p:nvPr>
            <p:ph type="subTitle" idx="1"/>
          </p:nvPr>
        </p:nvSpPr>
        <p:spPr>
          <a:xfrm>
            <a:off x="1458125" y="1479000"/>
            <a:ext cx="6227700" cy="165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3000">
                <a:latin typeface="Anaheim"/>
                <a:ea typeface="Anaheim"/>
                <a:cs typeface="Anaheim"/>
                <a:sym typeface="Anahei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9" name="Google Shape;89;p17"/>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0"/>
        <p:cNvGrpSpPr/>
        <p:nvPr/>
      </p:nvGrpSpPr>
      <p:grpSpPr>
        <a:xfrm>
          <a:off x="0" y="0"/>
          <a:ext cx="0" cy="0"/>
          <a:chOff x="0" y="0"/>
          <a:chExt cx="0" cy="0"/>
        </a:xfrm>
      </p:grpSpPr>
      <p:sp>
        <p:nvSpPr>
          <p:cNvPr id="91" name="Google Shape;91;p18"/>
          <p:cNvSpPr txBox="1">
            <a:spLocks noGrp="1"/>
          </p:cNvSpPr>
          <p:nvPr>
            <p:ph type="subTitle" idx="1"/>
          </p:nvPr>
        </p:nvSpPr>
        <p:spPr>
          <a:xfrm>
            <a:off x="4429075" y="1212525"/>
            <a:ext cx="4001700" cy="3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a:latin typeface="Anaheim"/>
                <a:ea typeface="Anaheim"/>
                <a:cs typeface="Anaheim"/>
                <a:sym typeface="Anahei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pic>
        <p:nvPicPr>
          <p:cNvPr id="92" name="Google Shape;92;p18"/>
          <p:cNvPicPr preferRelativeResize="0"/>
          <p:nvPr/>
        </p:nvPicPr>
        <p:blipFill rotWithShape="1">
          <a:blip r:embed="rId2">
            <a:alphaModFix/>
          </a:blip>
          <a:srcRect l="36607" r="36610"/>
          <a:stretch/>
        </p:blipFill>
        <p:spPr>
          <a:xfrm>
            <a:off x="-1" y="0"/>
            <a:ext cx="2448928" cy="5143502"/>
          </a:xfrm>
          <a:prstGeom prst="rect">
            <a:avLst/>
          </a:prstGeom>
          <a:noFill/>
          <a:ln>
            <a:noFill/>
          </a:ln>
        </p:spPr>
      </p:pic>
      <p:pic>
        <p:nvPicPr>
          <p:cNvPr id="93" name="Google Shape;93;p18"/>
          <p:cNvPicPr preferRelativeResize="0"/>
          <p:nvPr/>
        </p:nvPicPr>
        <p:blipFill rotWithShape="1">
          <a:blip r:embed="rId3">
            <a:alphaModFix amt="24000"/>
          </a:blip>
          <a:srcRect r="26524"/>
          <a:stretch/>
        </p:blipFill>
        <p:spPr>
          <a:xfrm>
            <a:off x="-8989" y="0"/>
            <a:ext cx="2466901" cy="5143500"/>
          </a:xfrm>
          <a:prstGeom prst="rect">
            <a:avLst/>
          </a:prstGeom>
          <a:noFill/>
          <a:ln>
            <a:noFill/>
          </a:ln>
        </p:spPr>
      </p:pic>
      <p:pic>
        <p:nvPicPr>
          <p:cNvPr id="94" name="Google Shape;94;p18"/>
          <p:cNvPicPr preferRelativeResize="0"/>
          <p:nvPr/>
        </p:nvPicPr>
        <p:blipFill rotWithShape="1">
          <a:blip r:embed="rId4">
            <a:alphaModFix/>
          </a:blip>
          <a:srcRect l="87464"/>
          <a:stretch/>
        </p:blipFill>
        <p:spPr>
          <a:xfrm>
            <a:off x="8811901" y="542500"/>
            <a:ext cx="332101" cy="4058500"/>
          </a:xfrm>
          <a:prstGeom prst="rect">
            <a:avLst/>
          </a:prstGeom>
          <a:noFill/>
          <a:ln>
            <a:noFill/>
          </a:ln>
        </p:spPr>
      </p:pic>
      <p:sp>
        <p:nvSpPr>
          <p:cNvPr id="95" name="Google Shape;95;p18"/>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txBox="1">
            <a:spLocks noGrp="1"/>
          </p:cNvSpPr>
          <p:nvPr>
            <p:ph type="title"/>
          </p:nvPr>
        </p:nvSpPr>
        <p:spPr>
          <a:xfrm>
            <a:off x="2457900" y="409150"/>
            <a:ext cx="5966100" cy="53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800">
                <a:solidFill>
                  <a:schemeClr val="lt2"/>
                </a:solidFill>
              </a:defRPr>
            </a:lvl1pPr>
            <a:lvl2pPr lvl="1" algn="r" rtl="0">
              <a:spcBef>
                <a:spcPts val="0"/>
              </a:spcBef>
              <a:spcAft>
                <a:spcPts val="0"/>
              </a:spcAft>
              <a:buSzPts val="2800"/>
              <a:buNone/>
              <a:defRPr sz="2800"/>
            </a:lvl2pPr>
            <a:lvl3pPr lvl="2" algn="r" rtl="0">
              <a:spcBef>
                <a:spcPts val="0"/>
              </a:spcBef>
              <a:spcAft>
                <a:spcPts val="0"/>
              </a:spcAft>
              <a:buSzPts val="2800"/>
              <a:buNone/>
              <a:defRPr sz="2800"/>
            </a:lvl3pPr>
            <a:lvl4pPr lvl="3" algn="r" rtl="0">
              <a:spcBef>
                <a:spcPts val="0"/>
              </a:spcBef>
              <a:spcAft>
                <a:spcPts val="0"/>
              </a:spcAft>
              <a:buSzPts val="2800"/>
              <a:buNone/>
              <a:defRPr sz="2800"/>
            </a:lvl4pPr>
            <a:lvl5pPr lvl="4" algn="r" rtl="0">
              <a:spcBef>
                <a:spcPts val="0"/>
              </a:spcBef>
              <a:spcAft>
                <a:spcPts val="0"/>
              </a:spcAft>
              <a:buSzPts val="2800"/>
              <a:buNone/>
              <a:defRPr sz="2800"/>
            </a:lvl5pPr>
            <a:lvl6pPr lvl="5" algn="r" rtl="0">
              <a:spcBef>
                <a:spcPts val="0"/>
              </a:spcBef>
              <a:spcAft>
                <a:spcPts val="0"/>
              </a:spcAft>
              <a:buSzPts val="2800"/>
              <a:buNone/>
              <a:defRPr sz="2800"/>
            </a:lvl6pPr>
            <a:lvl7pPr lvl="6" algn="r" rtl="0">
              <a:spcBef>
                <a:spcPts val="0"/>
              </a:spcBef>
              <a:spcAft>
                <a:spcPts val="0"/>
              </a:spcAft>
              <a:buSzPts val="2800"/>
              <a:buNone/>
              <a:defRPr sz="2800"/>
            </a:lvl7pPr>
            <a:lvl8pPr lvl="7" algn="r" rtl="0">
              <a:spcBef>
                <a:spcPts val="0"/>
              </a:spcBef>
              <a:spcAft>
                <a:spcPts val="0"/>
              </a:spcAft>
              <a:buSzPts val="2800"/>
              <a:buNone/>
              <a:defRPr sz="2800"/>
            </a:lvl8pPr>
            <a:lvl9pPr lvl="8" algn="r" rtl="0">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97"/>
        <p:cNvGrpSpPr/>
        <p:nvPr/>
      </p:nvGrpSpPr>
      <p:grpSpPr>
        <a:xfrm>
          <a:off x="0" y="0"/>
          <a:ext cx="0" cy="0"/>
          <a:chOff x="0" y="0"/>
          <a:chExt cx="0" cy="0"/>
        </a:xfrm>
      </p:grpSpPr>
      <p:sp>
        <p:nvSpPr>
          <p:cNvPr id="98" name="Google Shape;98;p19"/>
          <p:cNvSpPr txBox="1">
            <a:spLocks noGrp="1"/>
          </p:cNvSpPr>
          <p:nvPr>
            <p:ph type="subTitle" idx="1"/>
          </p:nvPr>
        </p:nvSpPr>
        <p:spPr>
          <a:xfrm>
            <a:off x="713225" y="1212525"/>
            <a:ext cx="3164700" cy="308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sz="1800">
                <a:latin typeface="Anaheim"/>
                <a:ea typeface="Anaheim"/>
                <a:cs typeface="Anaheim"/>
                <a:sym typeface="Anahei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pic>
        <p:nvPicPr>
          <p:cNvPr id="99" name="Google Shape;99;p19"/>
          <p:cNvPicPr preferRelativeResize="0"/>
          <p:nvPr/>
        </p:nvPicPr>
        <p:blipFill rotWithShape="1">
          <a:blip r:embed="rId2">
            <a:alphaModFix/>
          </a:blip>
          <a:srcRect l="36607" r="36610"/>
          <a:stretch/>
        </p:blipFill>
        <p:spPr>
          <a:xfrm>
            <a:off x="6695074" y="0"/>
            <a:ext cx="2448928" cy="5143502"/>
          </a:xfrm>
          <a:prstGeom prst="rect">
            <a:avLst/>
          </a:prstGeom>
          <a:noFill/>
          <a:ln>
            <a:noFill/>
          </a:ln>
        </p:spPr>
      </p:pic>
      <p:pic>
        <p:nvPicPr>
          <p:cNvPr id="100" name="Google Shape;100;p19"/>
          <p:cNvPicPr preferRelativeResize="0"/>
          <p:nvPr/>
        </p:nvPicPr>
        <p:blipFill rotWithShape="1">
          <a:blip r:embed="rId3">
            <a:alphaModFix amt="24000"/>
          </a:blip>
          <a:srcRect r="26524"/>
          <a:stretch/>
        </p:blipFill>
        <p:spPr>
          <a:xfrm>
            <a:off x="6686086" y="12025"/>
            <a:ext cx="2466901" cy="5143500"/>
          </a:xfrm>
          <a:prstGeom prst="rect">
            <a:avLst/>
          </a:prstGeom>
          <a:noFill/>
          <a:ln>
            <a:noFill/>
          </a:ln>
        </p:spPr>
      </p:pic>
      <p:sp>
        <p:nvSpPr>
          <p:cNvPr id="101" name="Google Shape;101;p19"/>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txBox="1">
            <a:spLocks noGrp="1"/>
          </p:cNvSpPr>
          <p:nvPr>
            <p:ph type="title"/>
          </p:nvPr>
        </p:nvSpPr>
        <p:spPr>
          <a:xfrm>
            <a:off x="720000" y="409150"/>
            <a:ext cx="59751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103"/>
        <p:cNvGrpSpPr/>
        <p:nvPr/>
      </p:nvGrpSpPr>
      <p:grpSpPr>
        <a:xfrm>
          <a:off x="0" y="0"/>
          <a:ext cx="0" cy="0"/>
          <a:chOff x="0" y="0"/>
          <a:chExt cx="0" cy="0"/>
        </a:xfrm>
      </p:grpSpPr>
      <p:sp>
        <p:nvSpPr>
          <p:cNvPr id="104" name="Google Shape;104;p20"/>
          <p:cNvSpPr txBox="1">
            <a:spLocks noGrp="1"/>
          </p:cNvSpPr>
          <p:nvPr>
            <p:ph type="subTitle" idx="1"/>
          </p:nvPr>
        </p:nvSpPr>
        <p:spPr>
          <a:xfrm>
            <a:off x="5232175" y="1212525"/>
            <a:ext cx="3198600" cy="3089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999999"/>
              </a:buClr>
              <a:buSzPts val="800"/>
              <a:buFont typeface="Open Sans"/>
              <a:buChar char="●"/>
              <a:defRPr sz="1800">
                <a:latin typeface="Anaheim"/>
                <a:ea typeface="Anaheim"/>
                <a:cs typeface="Anaheim"/>
                <a:sym typeface="Anahei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pic>
        <p:nvPicPr>
          <p:cNvPr id="105" name="Google Shape;105;p20"/>
          <p:cNvPicPr preferRelativeResize="0"/>
          <p:nvPr/>
        </p:nvPicPr>
        <p:blipFill rotWithShape="1">
          <a:blip r:embed="rId2">
            <a:alphaModFix/>
          </a:blip>
          <a:srcRect l="36607" r="36610"/>
          <a:stretch/>
        </p:blipFill>
        <p:spPr>
          <a:xfrm rot="10800000">
            <a:off x="11" y="-2"/>
            <a:ext cx="2448928" cy="5143502"/>
          </a:xfrm>
          <a:prstGeom prst="rect">
            <a:avLst/>
          </a:prstGeom>
          <a:noFill/>
          <a:ln>
            <a:noFill/>
          </a:ln>
        </p:spPr>
      </p:pic>
      <p:pic>
        <p:nvPicPr>
          <p:cNvPr id="106" name="Google Shape;106;p20"/>
          <p:cNvPicPr preferRelativeResize="0"/>
          <p:nvPr/>
        </p:nvPicPr>
        <p:blipFill rotWithShape="1">
          <a:blip r:embed="rId3">
            <a:alphaModFix amt="24000"/>
          </a:blip>
          <a:srcRect r="26524"/>
          <a:stretch/>
        </p:blipFill>
        <p:spPr>
          <a:xfrm rot="10800000">
            <a:off x="11" y="0"/>
            <a:ext cx="2466901" cy="5143500"/>
          </a:xfrm>
          <a:prstGeom prst="rect">
            <a:avLst/>
          </a:prstGeom>
          <a:noFill/>
          <a:ln>
            <a:noFill/>
          </a:ln>
        </p:spPr>
      </p:pic>
      <p:sp>
        <p:nvSpPr>
          <p:cNvPr id="107" name="Google Shape;107;p20"/>
          <p:cNvSpPr txBox="1">
            <a:spLocks noGrp="1"/>
          </p:cNvSpPr>
          <p:nvPr>
            <p:ph type="title"/>
          </p:nvPr>
        </p:nvSpPr>
        <p:spPr>
          <a:xfrm>
            <a:off x="2405575" y="409150"/>
            <a:ext cx="6018300" cy="53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800">
                <a:solidFill>
                  <a:schemeClr val="lt2"/>
                </a:solidFill>
              </a:defRPr>
            </a:lvl1pPr>
            <a:lvl2pPr lvl="1" algn="r" rtl="0">
              <a:spcBef>
                <a:spcPts val="0"/>
              </a:spcBef>
              <a:spcAft>
                <a:spcPts val="0"/>
              </a:spcAft>
              <a:buSzPts val="2800"/>
              <a:buNone/>
              <a:defRPr sz="2800"/>
            </a:lvl2pPr>
            <a:lvl3pPr lvl="2" algn="r" rtl="0">
              <a:spcBef>
                <a:spcPts val="0"/>
              </a:spcBef>
              <a:spcAft>
                <a:spcPts val="0"/>
              </a:spcAft>
              <a:buSzPts val="2800"/>
              <a:buNone/>
              <a:defRPr sz="2800"/>
            </a:lvl3pPr>
            <a:lvl4pPr lvl="3" algn="r" rtl="0">
              <a:spcBef>
                <a:spcPts val="0"/>
              </a:spcBef>
              <a:spcAft>
                <a:spcPts val="0"/>
              </a:spcAft>
              <a:buSzPts val="2800"/>
              <a:buNone/>
              <a:defRPr sz="2800"/>
            </a:lvl4pPr>
            <a:lvl5pPr lvl="4" algn="r" rtl="0">
              <a:spcBef>
                <a:spcPts val="0"/>
              </a:spcBef>
              <a:spcAft>
                <a:spcPts val="0"/>
              </a:spcAft>
              <a:buSzPts val="2800"/>
              <a:buNone/>
              <a:defRPr sz="2800"/>
            </a:lvl5pPr>
            <a:lvl6pPr lvl="5" algn="r" rtl="0">
              <a:spcBef>
                <a:spcPts val="0"/>
              </a:spcBef>
              <a:spcAft>
                <a:spcPts val="0"/>
              </a:spcAft>
              <a:buSzPts val="2800"/>
              <a:buNone/>
              <a:defRPr sz="2800"/>
            </a:lvl6pPr>
            <a:lvl7pPr lvl="6" algn="r" rtl="0">
              <a:spcBef>
                <a:spcPts val="0"/>
              </a:spcBef>
              <a:spcAft>
                <a:spcPts val="0"/>
              </a:spcAft>
              <a:buSzPts val="2800"/>
              <a:buNone/>
              <a:defRPr sz="2800"/>
            </a:lvl7pPr>
            <a:lvl8pPr lvl="7" algn="r" rtl="0">
              <a:spcBef>
                <a:spcPts val="0"/>
              </a:spcBef>
              <a:spcAft>
                <a:spcPts val="0"/>
              </a:spcAft>
              <a:buSzPts val="2800"/>
              <a:buNone/>
              <a:defRPr sz="2800"/>
            </a:lvl8pPr>
            <a:lvl9pPr lvl="8" algn="r" rtl="0">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0000" y="2250900"/>
            <a:ext cx="7710900" cy="641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ubTitle" idx="1"/>
          </p:nvPr>
        </p:nvSpPr>
        <p:spPr>
          <a:xfrm>
            <a:off x="720000" y="2892600"/>
            <a:ext cx="4770300" cy="39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txBox="1">
            <a:spLocks noGrp="1"/>
          </p:cNvSpPr>
          <p:nvPr>
            <p:ph type="title" idx="2" hasCustomPrompt="1"/>
          </p:nvPr>
        </p:nvSpPr>
        <p:spPr>
          <a:xfrm>
            <a:off x="579950" y="267500"/>
            <a:ext cx="2547600" cy="8850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80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pic>
        <p:nvPicPr>
          <p:cNvPr id="18" name="Google Shape;18;p3"/>
          <p:cNvPicPr preferRelativeResize="0"/>
          <p:nvPr/>
        </p:nvPicPr>
        <p:blipFill rotWithShape="1">
          <a:blip r:embed="rId3">
            <a:alphaModFix amt="40000"/>
          </a:blip>
          <a:srcRect l="78440" r="320"/>
          <a:stretch/>
        </p:blipFill>
        <p:spPr>
          <a:xfrm>
            <a:off x="8430900" y="0"/>
            <a:ext cx="713100"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771225" y="1186102"/>
            <a:ext cx="3547200" cy="393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0" name="Google Shape;110;p21"/>
          <p:cNvSpPr txBox="1">
            <a:spLocks noGrp="1"/>
          </p:cNvSpPr>
          <p:nvPr>
            <p:ph type="subTitle" idx="1"/>
          </p:nvPr>
        </p:nvSpPr>
        <p:spPr>
          <a:xfrm>
            <a:off x="2771225" y="1502890"/>
            <a:ext cx="3547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1"/>
          <p:cNvSpPr txBox="1">
            <a:spLocks noGrp="1"/>
          </p:cNvSpPr>
          <p:nvPr>
            <p:ph type="title" idx="2"/>
          </p:nvPr>
        </p:nvSpPr>
        <p:spPr>
          <a:xfrm>
            <a:off x="2771225" y="2409665"/>
            <a:ext cx="3547200" cy="393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2" name="Google Shape;112;p21"/>
          <p:cNvSpPr txBox="1">
            <a:spLocks noGrp="1"/>
          </p:cNvSpPr>
          <p:nvPr>
            <p:ph type="subTitle" idx="3"/>
          </p:nvPr>
        </p:nvSpPr>
        <p:spPr>
          <a:xfrm>
            <a:off x="2771225" y="2726464"/>
            <a:ext cx="35472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1"/>
          <p:cNvSpPr txBox="1">
            <a:spLocks noGrp="1"/>
          </p:cNvSpPr>
          <p:nvPr>
            <p:ph type="title" idx="4"/>
          </p:nvPr>
        </p:nvSpPr>
        <p:spPr>
          <a:xfrm>
            <a:off x="2771225" y="3679252"/>
            <a:ext cx="3547200" cy="393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21"/>
          <p:cNvSpPr txBox="1">
            <a:spLocks noGrp="1"/>
          </p:cNvSpPr>
          <p:nvPr>
            <p:ph type="subTitle" idx="5"/>
          </p:nvPr>
        </p:nvSpPr>
        <p:spPr>
          <a:xfrm>
            <a:off x="2771225" y="3996052"/>
            <a:ext cx="35472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15" name="Google Shape;115;p21"/>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116" name="Google Shape;116;p21"/>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txBox="1">
            <a:spLocks noGrp="1"/>
          </p:cNvSpPr>
          <p:nvPr>
            <p:ph type="title" idx="6"/>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BLANK_1_1_1_2_2">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7200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22"/>
          <p:cNvSpPr txBox="1">
            <a:spLocks noGrp="1"/>
          </p:cNvSpPr>
          <p:nvPr>
            <p:ph type="subTitle" idx="1"/>
          </p:nvPr>
        </p:nvSpPr>
        <p:spPr>
          <a:xfrm>
            <a:off x="7200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2"/>
          <p:cNvSpPr txBox="1">
            <a:spLocks noGrp="1"/>
          </p:cNvSpPr>
          <p:nvPr>
            <p:ph type="title" idx="2"/>
          </p:nvPr>
        </p:nvSpPr>
        <p:spPr>
          <a:xfrm>
            <a:off x="34038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22"/>
          <p:cNvSpPr txBox="1">
            <a:spLocks noGrp="1"/>
          </p:cNvSpPr>
          <p:nvPr>
            <p:ph type="subTitle" idx="3"/>
          </p:nvPr>
        </p:nvSpPr>
        <p:spPr>
          <a:xfrm>
            <a:off x="34038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2"/>
          <p:cNvSpPr txBox="1">
            <a:spLocks noGrp="1"/>
          </p:cNvSpPr>
          <p:nvPr>
            <p:ph type="title" idx="4"/>
          </p:nvPr>
        </p:nvSpPr>
        <p:spPr>
          <a:xfrm>
            <a:off x="60876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22"/>
          <p:cNvSpPr txBox="1">
            <a:spLocks noGrp="1"/>
          </p:cNvSpPr>
          <p:nvPr>
            <p:ph type="subTitle" idx="5"/>
          </p:nvPr>
        </p:nvSpPr>
        <p:spPr>
          <a:xfrm>
            <a:off x="60876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25" name="Google Shape;125;p22"/>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126" name="Google Shape;126;p22"/>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txBox="1">
            <a:spLocks noGrp="1"/>
          </p:cNvSpPr>
          <p:nvPr>
            <p:ph type="title" idx="6"/>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3">
  <p:cSld name="BLANK_1_1_1_2_2_1">
    <p:bg>
      <p:bgPr>
        <a:solidFill>
          <a:schemeClr val="dk2"/>
        </a:solid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7200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23"/>
          <p:cNvSpPr txBox="1">
            <a:spLocks noGrp="1"/>
          </p:cNvSpPr>
          <p:nvPr>
            <p:ph type="subTitle" idx="1"/>
          </p:nvPr>
        </p:nvSpPr>
        <p:spPr>
          <a:xfrm>
            <a:off x="7200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3"/>
          <p:cNvSpPr txBox="1">
            <a:spLocks noGrp="1"/>
          </p:cNvSpPr>
          <p:nvPr>
            <p:ph type="title" idx="2"/>
          </p:nvPr>
        </p:nvSpPr>
        <p:spPr>
          <a:xfrm>
            <a:off x="34038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23"/>
          <p:cNvSpPr txBox="1">
            <a:spLocks noGrp="1"/>
          </p:cNvSpPr>
          <p:nvPr>
            <p:ph type="subTitle" idx="3"/>
          </p:nvPr>
        </p:nvSpPr>
        <p:spPr>
          <a:xfrm>
            <a:off x="34038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3"/>
          <p:cNvSpPr txBox="1">
            <a:spLocks noGrp="1"/>
          </p:cNvSpPr>
          <p:nvPr>
            <p:ph type="title" idx="4"/>
          </p:nvPr>
        </p:nvSpPr>
        <p:spPr>
          <a:xfrm>
            <a:off x="60876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23"/>
          <p:cNvSpPr txBox="1">
            <a:spLocks noGrp="1"/>
          </p:cNvSpPr>
          <p:nvPr>
            <p:ph type="subTitle" idx="5"/>
          </p:nvPr>
        </p:nvSpPr>
        <p:spPr>
          <a:xfrm>
            <a:off x="60876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35" name="Google Shape;135;p23"/>
          <p:cNvPicPr preferRelativeResize="0"/>
          <p:nvPr/>
        </p:nvPicPr>
        <p:blipFill rotWithShape="1">
          <a:blip r:embed="rId2">
            <a:alphaModFix/>
          </a:blip>
          <a:srcRect l="52027" r="35852"/>
          <a:stretch/>
        </p:blipFill>
        <p:spPr>
          <a:xfrm>
            <a:off x="8817825" y="510500"/>
            <a:ext cx="326175" cy="4122500"/>
          </a:xfrm>
          <a:prstGeom prst="rect">
            <a:avLst/>
          </a:prstGeom>
          <a:noFill/>
          <a:ln>
            <a:noFill/>
          </a:ln>
        </p:spPr>
      </p:pic>
      <p:sp>
        <p:nvSpPr>
          <p:cNvPr id="136" name="Google Shape;136;p23"/>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a:spLocks noGrp="1"/>
          </p:cNvSpPr>
          <p:nvPr>
            <p:ph type="title" idx="6"/>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38"/>
        <p:cNvGrpSpPr/>
        <p:nvPr/>
      </p:nvGrpSpPr>
      <p:grpSpPr>
        <a:xfrm>
          <a:off x="0" y="0"/>
          <a:ext cx="0" cy="0"/>
          <a:chOff x="0" y="0"/>
          <a:chExt cx="0" cy="0"/>
        </a:xfrm>
      </p:grpSpPr>
      <p:sp>
        <p:nvSpPr>
          <p:cNvPr id="139" name="Google Shape;139;p24"/>
          <p:cNvSpPr/>
          <p:nvPr/>
        </p:nvSpPr>
        <p:spPr>
          <a:xfrm>
            <a:off x="0" y="2295525"/>
            <a:ext cx="9144000" cy="284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4"/>
          <p:cNvGrpSpPr/>
          <p:nvPr/>
        </p:nvGrpSpPr>
        <p:grpSpPr>
          <a:xfrm>
            <a:off x="-19050" y="4591050"/>
            <a:ext cx="9163050" cy="552456"/>
            <a:chOff x="-19050" y="4591050"/>
            <a:chExt cx="9163050" cy="552456"/>
          </a:xfrm>
        </p:grpSpPr>
        <p:pic>
          <p:nvPicPr>
            <p:cNvPr id="141" name="Google Shape;141;p24"/>
            <p:cNvPicPr preferRelativeResize="0"/>
            <p:nvPr/>
          </p:nvPicPr>
          <p:blipFill rotWithShape="1">
            <a:blip r:embed="rId2">
              <a:alphaModFix amt="40000"/>
            </a:blip>
            <a:srcRect l="83546"/>
            <a:stretch/>
          </p:blipFill>
          <p:spPr>
            <a:xfrm rot="5400000">
              <a:off x="6296025" y="2295530"/>
              <a:ext cx="552450" cy="5143500"/>
            </a:xfrm>
            <a:prstGeom prst="rect">
              <a:avLst/>
            </a:prstGeom>
            <a:noFill/>
            <a:ln>
              <a:noFill/>
            </a:ln>
          </p:spPr>
        </p:pic>
        <p:pic>
          <p:nvPicPr>
            <p:cNvPr id="142" name="Google Shape;142;p24"/>
            <p:cNvPicPr preferRelativeResize="0"/>
            <p:nvPr/>
          </p:nvPicPr>
          <p:blipFill rotWithShape="1">
            <a:blip r:embed="rId2">
              <a:alphaModFix amt="40000"/>
            </a:blip>
            <a:srcRect l="83546" t="21850"/>
            <a:stretch/>
          </p:blipFill>
          <p:spPr>
            <a:xfrm rot="-5400000" flipH="1">
              <a:off x="1714500" y="2857500"/>
              <a:ext cx="552450" cy="4019549"/>
            </a:xfrm>
            <a:prstGeom prst="rect">
              <a:avLst/>
            </a:prstGeom>
            <a:noFill/>
            <a:ln>
              <a:noFill/>
            </a:ln>
          </p:spPr>
        </p:pic>
      </p:grpSp>
      <p:sp>
        <p:nvSpPr>
          <p:cNvPr id="143" name="Google Shape;143;p24"/>
          <p:cNvSpPr txBox="1">
            <a:spLocks noGrp="1"/>
          </p:cNvSpPr>
          <p:nvPr>
            <p:ph type="title"/>
          </p:nvPr>
        </p:nvSpPr>
        <p:spPr>
          <a:xfrm>
            <a:off x="720000" y="2952750"/>
            <a:ext cx="2336400" cy="67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4"/>
          <p:cNvSpPr txBox="1">
            <a:spLocks noGrp="1"/>
          </p:cNvSpPr>
          <p:nvPr>
            <p:ph type="subTitle" idx="1"/>
          </p:nvPr>
        </p:nvSpPr>
        <p:spPr>
          <a:xfrm>
            <a:off x="720000" y="3628950"/>
            <a:ext cx="2336400" cy="9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4"/>
          <p:cNvSpPr txBox="1">
            <a:spLocks noGrp="1"/>
          </p:cNvSpPr>
          <p:nvPr>
            <p:ph type="title" idx="2"/>
          </p:nvPr>
        </p:nvSpPr>
        <p:spPr>
          <a:xfrm>
            <a:off x="3403800" y="2952750"/>
            <a:ext cx="2336400" cy="67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4"/>
          <p:cNvSpPr txBox="1">
            <a:spLocks noGrp="1"/>
          </p:cNvSpPr>
          <p:nvPr>
            <p:ph type="subTitle" idx="3"/>
          </p:nvPr>
        </p:nvSpPr>
        <p:spPr>
          <a:xfrm>
            <a:off x="3403800" y="3628950"/>
            <a:ext cx="2336400" cy="9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4"/>
          <p:cNvSpPr txBox="1">
            <a:spLocks noGrp="1"/>
          </p:cNvSpPr>
          <p:nvPr>
            <p:ph type="title" idx="4"/>
          </p:nvPr>
        </p:nvSpPr>
        <p:spPr>
          <a:xfrm>
            <a:off x="6087600" y="2952750"/>
            <a:ext cx="2336400" cy="67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4"/>
          <p:cNvSpPr txBox="1">
            <a:spLocks noGrp="1"/>
          </p:cNvSpPr>
          <p:nvPr>
            <p:ph type="subTitle" idx="5"/>
          </p:nvPr>
        </p:nvSpPr>
        <p:spPr>
          <a:xfrm>
            <a:off x="6087600" y="3628950"/>
            <a:ext cx="2336400" cy="9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4"/>
          <p:cNvSpPr txBox="1">
            <a:spLocks noGrp="1"/>
          </p:cNvSpPr>
          <p:nvPr>
            <p:ph type="title" idx="6"/>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703725" y="2869900"/>
            <a:ext cx="1905300" cy="3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5"/>
          <p:cNvSpPr txBox="1">
            <a:spLocks noGrp="1"/>
          </p:cNvSpPr>
          <p:nvPr>
            <p:ph type="subTitle" idx="1"/>
          </p:nvPr>
        </p:nvSpPr>
        <p:spPr>
          <a:xfrm>
            <a:off x="711825" y="3242800"/>
            <a:ext cx="1889100" cy="13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title" idx="2"/>
          </p:nvPr>
        </p:nvSpPr>
        <p:spPr>
          <a:xfrm>
            <a:off x="4572050" y="2869900"/>
            <a:ext cx="1962900" cy="3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5"/>
          <p:cNvSpPr txBox="1">
            <a:spLocks noGrp="1"/>
          </p:cNvSpPr>
          <p:nvPr>
            <p:ph type="subTitle" idx="3"/>
          </p:nvPr>
        </p:nvSpPr>
        <p:spPr>
          <a:xfrm>
            <a:off x="4572050" y="3242800"/>
            <a:ext cx="1962900" cy="13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5"/>
          <p:cNvSpPr txBox="1">
            <a:spLocks noGrp="1"/>
          </p:cNvSpPr>
          <p:nvPr>
            <p:ph type="title" idx="4"/>
          </p:nvPr>
        </p:nvSpPr>
        <p:spPr>
          <a:xfrm>
            <a:off x="2617100" y="2869900"/>
            <a:ext cx="1962900" cy="3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 name="Google Shape;156;p25"/>
          <p:cNvSpPr txBox="1">
            <a:spLocks noGrp="1"/>
          </p:cNvSpPr>
          <p:nvPr>
            <p:ph type="subTitle" idx="5"/>
          </p:nvPr>
        </p:nvSpPr>
        <p:spPr>
          <a:xfrm>
            <a:off x="2617100" y="3242800"/>
            <a:ext cx="1962900" cy="13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5"/>
          <p:cNvSpPr txBox="1">
            <a:spLocks noGrp="1"/>
          </p:cNvSpPr>
          <p:nvPr>
            <p:ph type="title" idx="6"/>
          </p:nvPr>
        </p:nvSpPr>
        <p:spPr>
          <a:xfrm>
            <a:off x="6534950" y="2869900"/>
            <a:ext cx="1889100" cy="3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 name="Google Shape;158;p25"/>
          <p:cNvSpPr txBox="1">
            <a:spLocks noGrp="1"/>
          </p:cNvSpPr>
          <p:nvPr>
            <p:ph type="subTitle" idx="7"/>
          </p:nvPr>
        </p:nvSpPr>
        <p:spPr>
          <a:xfrm>
            <a:off x="6544550" y="3242873"/>
            <a:ext cx="1869900" cy="13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9" name="Google Shape;159;p25"/>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160" name="Google Shape;160;p25"/>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txBox="1">
            <a:spLocks noGrp="1"/>
          </p:cNvSpPr>
          <p:nvPr>
            <p:ph type="title" idx="8"/>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1317700" y="1499338"/>
            <a:ext cx="1920300" cy="37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6"/>
          <p:cNvSpPr txBox="1">
            <a:spLocks noGrp="1"/>
          </p:cNvSpPr>
          <p:nvPr>
            <p:ph type="title" idx="2"/>
          </p:nvPr>
        </p:nvSpPr>
        <p:spPr>
          <a:xfrm>
            <a:off x="5394675" y="1524700"/>
            <a:ext cx="1920300" cy="37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6"/>
          <p:cNvSpPr txBox="1">
            <a:spLocks noGrp="1"/>
          </p:cNvSpPr>
          <p:nvPr>
            <p:ph type="title" idx="3"/>
          </p:nvPr>
        </p:nvSpPr>
        <p:spPr>
          <a:xfrm>
            <a:off x="1269250" y="3212375"/>
            <a:ext cx="1920300" cy="37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6"/>
          <p:cNvSpPr txBox="1">
            <a:spLocks noGrp="1"/>
          </p:cNvSpPr>
          <p:nvPr>
            <p:ph type="title" idx="4"/>
          </p:nvPr>
        </p:nvSpPr>
        <p:spPr>
          <a:xfrm>
            <a:off x="5383800" y="3212375"/>
            <a:ext cx="1920300" cy="37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pic>
        <p:nvPicPr>
          <p:cNvPr id="167" name="Google Shape;167;p26"/>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168" name="Google Shape;168;p26"/>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txBox="1">
            <a:spLocks noGrp="1"/>
          </p:cNvSpPr>
          <p:nvPr>
            <p:ph type="title" idx="5"/>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170" name="Google Shape;170;p26"/>
          <p:cNvSpPr txBox="1">
            <a:spLocks noGrp="1"/>
          </p:cNvSpPr>
          <p:nvPr>
            <p:ph type="title" idx="6" hasCustomPrompt="1"/>
          </p:nvPr>
        </p:nvSpPr>
        <p:spPr>
          <a:xfrm>
            <a:off x="1317700" y="1790700"/>
            <a:ext cx="28542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171" name="Google Shape;171;p26"/>
          <p:cNvSpPr txBox="1">
            <a:spLocks noGrp="1"/>
          </p:cNvSpPr>
          <p:nvPr>
            <p:ph type="title" idx="7" hasCustomPrompt="1"/>
          </p:nvPr>
        </p:nvSpPr>
        <p:spPr>
          <a:xfrm>
            <a:off x="5394675" y="1790700"/>
            <a:ext cx="28542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172" name="Google Shape;172;p26"/>
          <p:cNvSpPr txBox="1">
            <a:spLocks noGrp="1"/>
          </p:cNvSpPr>
          <p:nvPr>
            <p:ph type="title" idx="8" hasCustomPrompt="1"/>
          </p:nvPr>
        </p:nvSpPr>
        <p:spPr>
          <a:xfrm>
            <a:off x="1317700" y="3585275"/>
            <a:ext cx="28542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173" name="Google Shape;173;p26"/>
          <p:cNvSpPr txBox="1">
            <a:spLocks noGrp="1"/>
          </p:cNvSpPr>
          <p:nvPr>
            <p:ph type="title" idx="9" hasCustomPrompt="1"/>
          </p:nvPr>
        </p:nvSpPr>
        <p:spPr>
          <a:xfrm>
            <a:off x="5394675" y="3585275"/>
            <a:ext cx="28542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720000"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7"/>
          <p:cNvSpPr txBox="1">
            <a:spLocks noGrp="1"/>
          </p:cNvSpPr>
          <p:nvPr>
            <p:ph type="subTitle" idx="1"/>
          </p:nvPr>
        </p:nvSpPr>
        <p:spPr>
          <a:xfrm>
            <a:off x="720000"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7"/>
          <p:cNvSpPr txBox="1">
            <a:spLocks noGrp="1"/>
          </p:cNvSpPr>
          <p:nvPr>
            <p:ph type="title" idx="2"/>
          </p:nvPr>
        </p:nvSpPr>
        <p:spPr>
          <a:xfrm>
            <a:off x="3419270"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27"/>
          <p:cNvSpPr txBox="1">
            <a:spLocks noGrp="1"/>
          </p:cNvSpPr>
          <p:nvPr>
            <p:ph type="subTitle" idx="3"/>
          </p:nvPr>
        </p:nvSpPr>
        <p:spPr>
          <a:xfrm>
            <a:off x="3419270"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7"/>
          <p:cNvSpPr txBox="1">
            <a:spLocks noGrp="1"/>
          </p:cNvSpPr>
          <p:nvPr>
            <p:ph type="title" idx="4"/>
          </p:nvPr>
        </p:nvSpPr>
        <p:spPr>
          <a:xfrm>
            <a:off x="720000" y="368808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27"/>
          <p:cNvSpPr txBox="1">
            <a:spLocks noGrp="1"/>
          </p:cNvSpPr>
          <p:nvPr>
            <p:ph type="subTitle" idx="5"/>
          </p:nvPr>
        </p:nvSpPr>
        <p:spPr>
          <a:xfrm>
            <a:off x="720000" y="4083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7"/>
          <p:cNvSpPr txBox="1">
            <a:spLocks noGrp="1"/>
          </p:cNvSpPr>
          <p:nvPr>
            <p:ph type="title" idx="6"/>
          </p:nvPr>
        </p:nvSpPr>
        <p:spPr>
          <a:xfrm>
            <a:off x="3419270" y="368808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27"/>
          <p:cNvSpPr txBox="1">
            <a:spLocks noGrp="1"/>
          </p:cNvSpPr>
          <p:nvPr>
            <p:ph type="subTitle" idx="7"/>
          </p:nvPr>
        </p:nvSpPr>
        <p:spPr>
          <a:xfrm>
            <a:off x="3419270" y="4083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7"/>
          <p:cNvSpPr txBox="1">
            <a:spLocks noGrp="1"/>
          </p:cNvSpPr>
          <p:nvPr>
            <p:ph type="title" idx="8"/>
          </p:nvPr>
        </p:nvSpPr>
        <p:spPr>
          <a:xfrm>
            <a:off x="6118548"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7"/>
          <p:cNvSpPr txBox="1">
            <a:spLocks noGrp="1"/>
          </p:cNvSpPr>
          <p:nvPr>
            <p:ph type="subTitle" idx="9"/>
          </p:nvPr>
        </p:nvSpPr>
        <p:spPr>
          <a:xfrm>
            <a:off x="6118548"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7"/>
          <p:cNvSpPr txBox="1">
            <a:spLocks noGrp="1"/>
          </p:cNvSpPr>
          <p:nvPr>
            <p:ph type="title" idx="13"/>
          </p:nvPr>
        </p:nvSpPr>
        <p:spPr>
          <a:xfrm>
            <a:off x="6118548" y="368808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7"/>
          <p:cNvSpPr txBox="1">
            <a:spLocks noGrp="1"/>
          </p:cNvSpPr>
          <p:nvPr>
            <p:ph type="subTitle" idx="14"/>
          </p:nvPr>
        </p:nvSpPr>
        <p:spPr>
          <a:xfrm>
            <a:off x="6118548" y="4083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7" name="Google Shape;187;p27"/>
          <p:cNvPicPr preferRelativeResize="0"/>
          <p:nvPr/>
        </p:nvPicPr>
        <p:blipFill rotWithShape="1">
          <a:blip r:embed="rId2">
            <a:alphaModFix/>
          </a:blip>
          <a:srcRect l="52027" r="35852"/>
          <a:stretch/>
        </p:blipFill>
        <p:spPr>
          <a:xfrm>
            <a:off x="8817825" y="510500"/>
            <a:ext cx="326175" cy="4122500"/>
          </a:xfrm>
          <a:prstGeom prst="rect">
            <a:avLst/>
          </a:prstGeom>
          <a:noFill/>
          <a:ln>
            <a:noFill/>
          </a:ln>
        </p:spPr>
      </p:pic>
      <p:sp>
        <p:nvSpPr>
          <p:cNvPr id="188" name="Google Shape;188;p27"/>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txBox="1">
            <a:spLocks noGrp="1"/>
          </p:cNvSpPr>
          <p:nvPr>
            <p:ph type="title" idx="15"/>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720000"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8"/>
          <p:cNvSpPr txBox="1">
            <a:spLocks noGrp="1"/>
          </p:cNvSpPr>
          <p:nvPr>
            <p:ph type="subTitle" idx="1"/>
          </p:nvPr>
        </p:nvSpPr>
        <p:spPr>
          <a:xfrm>
            <a:off x="720000"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8"/>
          <p:cNvSpPr txBox="1">
            <a:spLocks noGrp="1"/>
          </p:cNvSpPr>
          <p:nvPr>
            <p:ph type="title" idx="2"/>
          </p:nvPr>
        </p:nvSpPr>
        <p:spPr>
          <a:xfrm>
            <a:off x="3419250"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8"/>
          <p:cNvSpPr txBox="1">
            <a:spLocks noGrp="1"/>
          </p:cNvSpPr>
          <p:nvPr>
            <p:ph type="subTitle" idx="3"/>
          </p:nvPr>
        </p:nvSpPr>
        <p:spPr>
          <a:xfrm>
            <a:off x="3419250"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8"/>
          <p:cNvSpPr txBox="1">
            <a:spLocks noGrp="1"/>
          </p:cNvSpPr>
          <p:nvPr>
            <p:ph type="title" idx="4"/>
          </p:nvPr>
        </p:nvSpPr>
        <p:spPr>
          <a:xfrm>
            <a:off x="720000" y="372063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8"/>
          <p:cNvSpPr txBox="1">
            <a:spLocks noGrp="1"/>
          </p:cNvSpPr>
          <p:nvPr>
            <p:ph type="subTitle" idx="5"/>
          </p:nvPr>
        </p:nvSpPr>
        <p:spPr>
          <a:xfrm>
            <a:off x="720000" y="41163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8"/>
          <p:cNvSpPr txBox="1">
            <a:spLocks noGrp="1"/>
          </p:cNvSpPr>
          <p:nvPr>
            <p:ph type="title" idx="6"/>
          </p:nvPr>
        </p:nvSpPr>
        <p:spPr>
          <a:xfrm>
            <a:off x="3419250" y="372063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8"/>
          <p:cNvSpPr txBox="1">
            <a:spLocks noGrp="1"/>
          </p:cNvSpPr>
          <p:nvPr>
            <p:ph type="subTitle" idx="7"/>
          </p:nvPr>
        </p:nvSpPr>
        <p:spPr>
          <a:xfrm>
            <a:off x="3419250" y="41163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8"/>
          <p:cNvSpPr txBox="1">
            <a:spLocks noGrp="1"/>
          </p:cNvSpPr>
          <p:nvPr>
            <p:ph type="title" idx="8"/>
          </p:nvPr>
        </p:nvSpPr>
        <p:spPr>
          <a:xfrm>
            <a:off x="6118548"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8"/>
          <p:cNvSpPr txBox="1">
            <a:spLocks noGrp="1"/>
          </p:cNvSpPr>
          <p:nvPr>
            <p:ph type="subTitle" idx="9"/>
          </p:nvPr>
        </p:nvSpPr>
        <p:spPr>
          <a:xfrm>
            <a:off x="6118548"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8"/>
          <p:cNvSpPr txBox="1">
            <a:spLocks noGrp="1"/>
          </p:cNvSpPr>
          <p:nvPr>
            <p:ph type="title" idx="13"/>
          </p:nvPr>
        </p:nvSpPr>
        <p:spPr>
          <a:xfrm>
            <a:off x="6118548" y="372063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4"/>
          </p:nvPr>
        </p:nvSpPr>
        <p:spPr>
          <a:xfrm>
            <a:off x="6118548" y="41163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03" name="Google Shape;203;p28"/>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204" name="Google Shape;204;p28"/>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txBox="1">
            <a:spLocks noGrp="1"/>
          </p:cNvSpPr>
          <p:nvPr>
            <p:ph type="title" idx="15"/>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blipFill>
          <a:blip r:embed="rId2">
            <a:alphaModFix/>
          </a:blip>
          <a:stretch>
            <a:fillRect/>
          </a:stretch>
        </a:blipFill>
        <a:effectLst/>
      </p:bgPr>
    </p:bg>
    <p:spTree>
      <p:nvGrpSpPr>
        <p:cNvPr id="1" name="Shape 206"/>
        <p:cNvGrpSpPr/>
        <p:nvPr/>
      </p:nvGrpSpPr>
      <p:grpSpPr>
        <a:xfrm>
          <a:off x="0" y="0"/>
          <a:ext cx="0" cy="0"/>
          <a:chOff x="0" y="0"/>
          <a:chExt cx="0" cy="0"/>
        </a:xfrm>
      </p:grpSpPr>
      <p:pic>
        <p:nvPicPr>
          <p:cNvPr id="207" name="Google Shape;207;p29"/>
          <p:cNvPicPr preferRelativeResize="0"/>
          <p:nvPr/>
        </p:nvPicPr>
        <p:blipFill>
          <a:blip r:embed="rId3">
            <a:alphaModFix amt="25000"/>
          </a:blip>
          <a:stretch>
            <a:fillRect/>
          </a:stretch>
        </p:blipFill>
        <p:spPr>
          <a:xfrm>
            <a:off x="5786435" y="0"/>
            <a:ext cx="3357564" cy="5143500"/>
          </a:xfrm>
          <a:prstGeom prst="rect">
            <a:avLst/>
          </a:prstGeom>
          <a:noFill/>
          <a:ln>
            <a:noFill/>
          </a:ln>
        </p:spPr>
      </p:pic>
      <p:pic>
        <p:nvPicPr>
          <p:cNvPr id="208" name="Google Shape;208;p29"/>
          <p:cNvPicPr preferRelativeResize="0"/>
          <p:nvPr/>
        </p:nvPicPr>
        <p:blipFill>
          <a:blip r:embed="rId3">
            <a:alphaModFix amt="25000"/>
          </a:blip>
          <a:stretch>
            <a:fillRect/>
          </a:stretch>
        </p:blipFill>
        <p:spPr>
          <a:xfrm flipH="1">
            <a:off x="2428860" y="0"/>
            <a:ext cx="3357564" cy="5143500"/>
          </a:xfrm>
          <a:prstGeom prst="rect">
            <a:avLst/>
          </a:prstGeom>
          <a:noFill/>
          <a:ln>
            <a:noFill/>
          </a:ln>
        </p:spPr>
      </p:pic>
      <p:pic>
        <p:nvPicPr>
          <p:cNvPr id="209" name="Google Shape;209;p29"/>
          <p:cNvPicPr preferRelativeResize="0"/>
          <p:nvPr/>
        </p:nvPicPr>
        <p:blipFill rotWithShape="1">
          <a:blip r:embed="rId3">
            <a:alphaModFix amt="25000"/>
          </a:blip>
          <a:srcRect l="27662"/>
          <a:stretch/>
        </p:blipFill>
        <p:spPr>
          <a:xfrm>
            <a:off x="0" y="0"/>
            <a:ext cx="2428850" cy="5143500"/>
          </a:xfrm>
          <a:prstGeom prst="rect">
            <a:avLst/>
          </a:prstGeom>
          <a:noFill/>
          <a:ln>
            <a:noFill/>
          </a:ln>
        </p:spPr>
      </p:pic>
      <p:sp>
        <p:nvSpPr>
          <p:cNvPr id="210" name="Google Shape;210;p29"/>
          <p:cNvSpPr/>
          <p:nvPr/>
        </p:nvSpPr>
        <p:spPr>
          <a:xfrm>
            <a:off x="713225" y="542500"/>
            <a:ext cx="7717800" cy="4058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txBox="1">
            <a:spLocks noGrp="1"/>
          </p:cNvSpPr>
          <p:nvPr>
            <p:ph type="title" hasCustomPrompt="1"/>
          </p:nvPr>
        </p:nvSpPr>
        <p:spPr>
          <a:xfrm>
            <a:off x="2254925" y="762000"/>
            <a:ext cx="46341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212" name="Google Shape;212;p29"/>
          <p:cNvSpPr txBox="1">
            <a:spLocks noGrp="1"/>
          </p:cNvSpPr>
          <p:nvPr>
            <p:ph type="subTitle" idx="1"/>
          </p:nvPr>
        </p:nvSpPr>
        <p:spPr>
          <a:xfrm>
            <a:off x="2254925" y="1553709"/>
            <a:ext cx="4634100" cy="4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9"/>
          <p:cNvSpPr txBox="1">
            <a:spLocks noGrp="1"/>
          </p:cNvSpPr>
          <p:nvPr>
            <p:ph type="title" idx="2" hasCustomPrompt="1"/>
          </p:nvPr>
        </p:nvSpPr>
        <p:spPr>
          <a:xfrm>
            <a:off x="2254925" y="1959928"/>
            <a:ext cx="46341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214" name="Google Shape;214;p29"/>
          <p:cNvSpPr txBox="1">
            <a:spLocks noGrp="1"/>
          </p:cNvSpPr>
          <p:nvPr>
            <p:ph type="subTitle" idx="3"/>
          </p:nvPr>
        </p:nvSpPr>
        <p:spPr>
          <a:xfrm>
            <a:off x="2254925" y="2751637"/>
            <a:ext cx="4634100" cy="4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9"/>
          <p:cNvSpPr txBox="1">
            <a:spLocks noGrp="1"/>
          </p:cNvSpPr>
          <p:nvPr>
            <p:ph type="title" idx="4" hasCustomPrompt="1"/>
          </p:nvPr>
        </p:nvSpPr>
        <p:spPr>
          <a:xfrm>
            <a:off x="2254925" y="3157856"/>
            <a:ext cx="46341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216" name="Google Shape;216;p29"/>
          <p:cNvSpPr txBox="1">
            <a:spLocks noGrp="1"/>
          </p:cNvSpPr>
          <p:nvPr>
            <p:ph type="subTitle" idx="5"/>
          </p:nvPr>
        </p:nvSpPr>
        <p:spPr>
          <a:xfrm>
            <a:off x="2254925" y="3949565"/>
            <a:ext cx="4634100" cy="4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a:alphaModFix/>
          </a:blip>
          <a:stretch>
            <a:fillRect/>
          </a:stretch>
        </a:blipFill>
        <a:effectLst/>
      </p:bgPr>
    </p:bg>
    <p:spTree>
      <p:nvGrpSpPr>
        <p:cNvPr id="1" name="Shape 217"/>
        <p:cNvGrpSpPr/>
        <p:nvPr/>
      </p:nvGrpSpPr>
      <p:grpSpPr>
        <a:xfrm>
          <a:off x="0" y="0"/>
          <a:ext cx="0" cy="0"/>
          <a:chOff x="0" y="0"/>
          <a:chExt cx="0" cy="0"/>
        </a:xfrm>
      </p:grpSpPr>
      <p:sp>
        <p:nvSpPr>
          <p:cNvPr id="218" name="Google Shape;218;p30"/>
          <p:cNvSpPr txBox="1">
            <a:spLocks noGrp="1"/>
          </p:cNvSpPr>
          <p:nvPr>
            <p:ph type="ctrTitle"/>
          </p:nvPr>
        </p:nvSpPr>
        <p:spPr>
          <a:xfrm>
            <a:off x="2429950" y="84167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a:solidFill>
                  <a:schemeClr val="accen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9" name="Google Shape;219;p30"/>
          <p:cNvSpPr txBox="1">
            <a:spLocks noGrp="1"/>
          </p:cNvSpPr>
          <p:nvPr>
            <p:ph type="subTitle" idx="1"/>
          </p:nvPr>
        </p:nvSpPr>
        <p:spPr>
          <a:xfrm>
            <a:off x="2425075" y="1839475"/>
            <a:ext cx="4293900" cy="11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220" name="Google Shape;220;p30"/>
          <p:cNvGrpSpPr/>
          <p:nvPr/>
        </p:nvGrpSpPr>
        <p:grpSpPr>
          <a:xfrm>
            <a:off x="-19050" y="-9950"/>
            <a:ext cx="9163050" cy="552456"/>
            <a:chOff x="-19050" y="4591050"/>
            <a:chExt cx="9163050" cy="552456"/>
          </a:xfrm>
        </p:grpSpPr>
        <p:pic>
          <p:nvPicPr>
            <p:cNvPr id="221" name="Google Shape;221;p30"/>
            <p:cNvPicPr preferRelativeResize="0"/>
            <p:nvPr/>
          </p:nvPicPr>
          <p:blipFill rotWithShape="1">
            <a:blip r:embed="rId3">
              <a:alphaModFix amt="40000"/>
            </a:blip>
            <a:srcRect l="83546"/>
            <a:stretch/>
          </p:blipFill>
          <p:spPr>
            <a:xfrm rot="5400000">
              <a:off x="6296025" y="2295530"/>
              <a:ext cx="552450" cy="5143500"/>
            </a:xfrm>
            <a:prstGeom prst="rect">
              <a:avLst/>
            </a:prstGeom>
            <a:noFill/>
            <a:ln>
              <a:noFill/>
            </a:ln>
          </p:spPr>
        </p:pic>
        <p:pic>
          <p:nvPicPr>
            <p:cNvPr id="222" name="Google Shape;222;p30"/>
            <p:cNvPicPr preferRelativeResize="0"/>
            <p:nvPr/>
          </p:nvPicPr>
          <p:blipFill rotWithShape="1">
            <a:blip r:embed="rId3">
              <a:alphaModFix amt="40000"/>
            </a:blip>
            <a:srcRect l="83546" t="21850"/>
            <a:stretch/>
          </p:blipFill>
          <p:spPr>
            <a:xfrm rot="-5400000" flipH="1">
              <a:off x="1714500" y="2857500"/>
              <a:ext cx="552450" cy="4019549"/>
            </a:xfrm>
            <a:prstGeom prst="rect">
              <a:avLst/>
            </a:prstGeom>
            <a:noFill/>
            <a:ln>
              <a:noFill/>
            </a:ln>
          </p:spPr>
        </p:pic>
      </p:grpSp>
      <p:sp>
        <p:nvSpPr>
          <p:cNvPr id="223" name="Google Shape;223;p30"/>
          <p:cNvSpPr txBox="1"/>
          <p:nvPr/>
        </p:nvSpPr>
        <p:spPr>
          <a:xfrm>
            <a:off x="2425075" y="3852200"/>
            <a:ext cx="4293900" cy="3474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rgbClr val="FFFFFF"/>
                </a:solidFill>
                <a:latin typeface="Anaheim"/>
                <a:ea typeface="Anaheim"/>
                <a:cs typeface="Anaheim"/>
                <a:sym typeface="Anaheim"/>
              </a:rPr>
              <a:t>CREDITS: This presentation template was created by </a:t>
            </a:r>
            <a:r>
              <a:rPr lang="en" sz="1000">
                <a:solidFill>
                  <a:srgbClr val="FFFFFF"/>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Slidesgo</a:t>
            </a:r>
            <a:r>
              <a:rPr lang="en" sz="1000">
                <a:solidFill>
                  <a:srgbClr val="FFFFFF"/>
                </a:solidFill>
                <a:latin typeface="Anaheim"/>
                <a:ea typeface="Anaheim"/>
                <a:cs typeface="Anaheim"/>
                <a:sym typeface="Anaheim"/>
              </a:rPr>
              <a:t>, including icons by </a:t>
            </a:r>
            <a:r>
              <a:rPr lang="en" sz="1000">
                <a:solidFill>
                  <a:srgbClr val="FFFFFF"/>
                </a:solidFill>
                <a:uFill>
                  <a:noFill/>
                </a:uFill>
                <a:latin typeface="Anaheim"/>
                <a:ea typeface="Anaheim"/>
                <a:cs typeface="Anaheim"/>
                <a:sym typeface="Anaheim"/>
                <a:hlinkClick r:id="rId5">
                  <a:extLst>
                    <a:ext uri="{A12FA001-AC4F-418D-AE19-62706E023703}">
                      <ahyp:hlinkClr xmlns:ahyp="http://schemas.microsoft.com/office/drawing/2018/hyperlinkcolor" val="tx"/>
                    </a:ext>
                  </a:extLst>
                </a:hlinkClick>
              </a:rPr>
              <a:t>Flaticon</a:t>
            </a:r>
            <a:r>
              <a:rPr lang="en" sz="1000">
                <a:solidFill>
                  <a:srgbClr val="FFFFFF"/>
                </a:solidFill>
                <a:latin typeface="Anaheim"/>
                <a:ea typeface="Anaheim"/>
                <a:cs typeface="Anaheim"/>
                <a:sym typeface="Anaheim"/>
              </a:rPr>
              <a:t>, and infographics &amp; images by </a:t>
            </a:r>
            <a:r>
              <a:rPr lang="en" sz="1000">
                <a:solidFill>
                  <a:srgbClr val="FFFFFF"/>
                </a:solidFill>
                <a:uFill>
                  <a:noFill/>
                </a:uFill>
                <a:latin typeface="Anaheim"/>
                <a:ea typeface="Anaheim"/>
                <a:cs typeface="Anaheim"/>
                <a:sym typeface="Anaheim"/>
                <a:hlinkClick r:id="rId6">
                  <a:extLst>
                    <a:ext uri="{A12FA001-AC4F-418D-AE19-62706E023703}">
                      <ahyp:hlinkClr xmlns:ahyp="http://schemas.microsoft.com/office/drawing/2018/hyperlinkcolor" val="tx"/>
                    </a:ext>
                  </a:extLst>
                </a:hlinkClick>
              </a:rPr>
              <a:t>Freepik</a:t>
            </a:r>
            <a:endParaRPr sz="1000">
              <a:solidFill>
                <a:srgbClr val="9EB4B0"/>
              </a:solidFill>
              <a:latin typeface="Anaheim"/>
              <a:ea typeface="Anaheim"/>
              <a:cs typeface="Anaheim"/>
              <a:sym typeface="Anahei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327300" y="316800"/>
            <a:ext cx="8489400" cy="450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22" name="Google Shape;22;p4"/>
          <p:cNvSpPr txBox="1">
            <a:spLocks noGrp="1"/>
          </p:cNvSpPr>
          <p:nvPr>
            <p:ph type="body" idx="1"/>
          </p:nvPr>
        </p:nvSpPr>
        <p:spPr>
          <a:xfrm>
            <a:off x="720000" y="1152475"/>
            <a:ext cx="7704000" cy="3448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2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subTitle" idx="1"/>
          </p:nvPr>
        </p:nvSpPr>
        <p:spPr>
          <a:xfrm>
            <a:off x="1181425" y="2824825"/>
            <a:ext cx="290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solidFill>
                  <a:schemeClr val="lt2"/>
                </a:solidFill>
                <a:latin typeface="Playfair Display"/>
                <a:ea typeface="Playfair Display"/>
                <a:cs typeface="Playfair Display"/>
                <a:sym typeface="Playfair Displa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 name="Google Shape;25;p5"/>
          <p:cNvSpPr txBox="1">
            <a:spLocks noGrp="1"/>
          </p:cNvSpPr>
          <p:nvPr>
            <p:ph type="subTitle" idx="2"/>
          </p:nvPr>
        </p:nvSpPr>
        <p:spPr>
          <a:xfrm>
            <a:off x="5054975" y="2824825"/>
            <a:ext cx="290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solidFill>
                  <a:schemeClr val="lt2"/>
                </a:solidFill>
                <a:latin typeface="Playfair Display"/>
                <a:ea typeface="Playfair Display"/>
                <a:cs typeface="Playfair Display"/>
                <a:sym typeface="Playfair Displa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3"/>
          </p:nvPr>
        </p:nvSpPr>
        <p:spPr>
          <a:xfrm>
            <a:off x="1181425" y="3397525"/>
            <a:ext cx="2907600" cy="11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subTitle" idx="4"/>
          </p:nvPr>
        </p:nvSpPr>
        <p:spPr>
          <a:xfrm>
            <a:off x="5054975" y="3397525"/>
            <a:ext cx="2907600" cy="11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8" name="Google Shape;28;p5"/>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29" name="Google Shape;29;p5"/>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title"/>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pic>
        <p:nvPicPr>
          <p:cNvPr id="32" name="Google Shape;32;p6"/>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33" name="Google Shape;33;p6"/>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pic>
        <p:nvPicPr>
          <p:cNvPr id="36" name="Google Shape;36;p7"/>
          <p:cNvPicPr preferRelativeResize="0"/>
          <p:nvPr/>
        </p:nvPicPr>
        <p:blipFill rotWithShape="1">
          <a:blip r:embed="rId2">
            <a:alphaModFix/>
          </a:blip>
          <a:srcRect l="36607" r="36610"/>
          <a:stretch/>
        </p:blipFill>
        <p:spPr>
          <a:xfrm>
            <a:off x="6695074" y="0"/>
            <a:ext cx="2448928" cy="5143502"/>
          </a:xfrm>
          <a:prstGeom prst="rect">
            <a:avLst/>
          </a:prstGeom>
          <a:noFill/>
          <a:ln>
            <a:noFill/>
          </a:ln>
        </p:spPr>
      </p:pic>
      <p:pic>
        <p:nvPicPr>
          <p:cNvPr id="37" name="Google Shape;37;p7"/>
          <p:cNvPicPr preferRelativeResize="0"/>
          <p:nvPr/>
        </p:nvPicPr>
        <p:blipFill rotWithShape="1">
          <a:blip r:embed="rId3">
            <a:alphaModFix amt="24000"/>
          </a:blip>
          <a:srcRect r="26524"/>
          <a:stretch/>
        </p:blipFill>
        <p:spPr>
          <a:xfrm>
            <a:off x="6686086" y="12025"/>
            <a:ext cx="2466901" cy="5143500"/>
          </a:xfrm>
          <a:prstGeom prst="rect">
            <a:avLst/>
          </a:prstGeom>
          <a:noFill/>
          <a:ln>
            <a:noFill/>
          </a:ln>
        </p:spPr>
      </p:pic>
      <p:sp>
        <p:nvSpPr>
          <p:cNvPr id="38" name="Google Shape;38;p7"/>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720000" y="409150"/>
            <a:ext cx="32979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40" name="Google Shape;40;p7"/>
          <p:cNvSpPr txBox="1">
            <a:spLocks noGrp="1"/>
          </p:cNvSpPr>
          <p:nvPr>
            <p:ph type="subTitle" idx="1"/>
          </p:nvPr>
        </p:nvSpPr>
        <p:spPr>
          <a:xfrm>
            <a:off x="720000" y="1809750"/>
            <a:ext cx="3297900" cy="27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rgbClr val="595959"/>
                </a:solidFill>
                <a:latin typeface="Anaheim"/>
                <a:ea typeface="Anaheim"/>
                <a:cs typeface="Anaheim"/>
                <a:sym typeface="Anaheim"/>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333500" y="841675"/>
            <a:ext cx="6477000" cy="346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43" name="Google Shape;43;p8"/>
          <p:cNvPicPr preferRelativeResize="0"/>
          <p:nvPr/>
        </p:nvPicPr>
        <p:blipFill rotWithShape="1">
          <a:blip r:embed="rId3">
            <a:alphaModFix amt="30000"/>
          </a:blip>
          <a:srcRect l="78757"/>
          <a:stretch/>
        </p:blipFill>
        <p:spPr>
          <a:xfrm>
            <a:off x="8430775" y="0"/>
            <a:ext cx="713226"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720000" y="1894200"/>
            <a:ext cx="4770300" cy="641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 name="Google Shape;46;p9"/>
          <p:cNvSpPr txBox="1">
            <a:spLocks noGrp="1"/>
          </p:cNvSpPr>
          <p:nvPr>
            <p:ph type="subTitle" idx="1"/>
          </p:nvPr>
        </p:nvSpPr>
        <p:spPr>
          <a:xfrm>
            <a:off x="720000" y="2535900"/>
            <a:ext cx="47703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rgbClr val="595959"/>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47" name="Google Shape;47;p9"/>
          <p:cNvPicPr preferRelativeResize="0"/>
          <p:nvPr/>
        </p:nvPicPr>
        <p:blipFill rotWithShape="1">
          <a:blip r:embed="rId2">
            <a:alphaModFix/>
          </a:blip>
          <a:srcRect l="31698"/>
          <a:stretch/>
        </p:blipFill>
        <p:spPr>
          <a:xfrm>
            <a:off x="6850650" y="0"/>
            <a:ext cx="2293349" cy="5143500"/>
          </a:xfrm>
          <a:prstGeom prst="rect">
            <a:avLst/>
          </a:prstGeom>
          <a:noFill/>
          <a:ln>
            <a:noFill/>
          </a:ln>
        </p:spPr>
      </p:pic>
      <p:sp>
        <p:nvSpPr>
          <p:cNvPr id="48" name="Google Shape;48;p9"/>
          <p:cNvSpPr/>
          <p:nvPr/>
        </p:nvSpPr>
        <p:spPr>
          <a:xfrm>
            <a:off x="8760050" y="1206325"/>
            <a:ext cx="91500" cy="275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1000125" y="1962150"/>
            <a:ext cx="7143900" cy="1219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500"/>
              <a:buNone/>
              <a:defRPr sz="2800">
                <a:solidFill>
                  <a:schemeClr val="lt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13460" y="445025"/>
            <a:ext cx="7718839"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Playfair Display"/>
              <a:buNone/>
              <a:defRPr sz="25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4" name="Google Shape;244;p34">
            <a:extLst>
              <a:ext uri="{FF2B5EF4-FFF2-40B4-BE49-F238E27FC236}">
                <a16:creationId xmlns:a16="http://schemas.microsoft.com/office/drawing/2014/main" id="{174AB8C1-447D-46FB-88B6-06924428D634}"/>
              </a:ext>
            </a:extLst>
          </p:cNvPr>
          <p:cNvSpPr/>
          <p:nvPr userDrawn="1"/>
        </p:nvSpPr>
        <p:spPr>
          <a:xfrm>
            <a:off x="311700" y="283339"/>
            <a:ext cx="801761" cy="801761"/>
          </a:xfrm>
          <a:custGeom>
            <a:avLst/>
            <a:gdLst/>
            <a:ahLst/>
            <a:cxnLst/>
            <a:rect l="l" t="t" r="r" b="b"/>
            <a:pathLst>
              <a:path w="208385" h="208385" extrusionOk="0">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32"/>
          <p:cNvSpPr txBox="1">
            <a:spLocks noGrp="1"/>
          </p:cNvSpPr>
          <p:nvPr>
            <p:ph type="ctrTitle"/>
          </p:nvPr>
        </p:nvSpPr>
        <p:spPr>
          <a:xfrm>
            <a:off x="1235425" y="2502700"/>
            <a:ext cx="6673200" cy="85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Outland Adventures</a:t>
            </a:r>
            <a:endParaRPr/>
          </a:p>
        </p:txBody>
      </p:sp>
      <p:sp>
        <p:nvSpPr>
          <p:cNvPr id="230" name="Google Shape;230;p32"/>
          <p:cNvSpPr txBox="1">
            <a:spLocks noGrp="1"/>
          </p:cNvSpPr>
          <p:nvPr>
            <p:ph type="subTitle" idx="1"/>
          </p:nvPr>
        </p:nvSpPr>
        <p:spPr>
          <a:xfrm>
            <a:off x="2128186" y="3354088"/>
            <a:ext cx="48876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Angela, Jacob, Skyler, Cameron, William</a:t>
            </a:r>
            <a:endParaRPr/>
          </a:p>
        </p:txBody>
      </p:sp>
      <p:sp>
        <p:nvSpPr>
          <p:cNvPr id="231" name="Google Shape;231;p32"/>
          <p:cNvSpPr txBox="1">
            <a:spLocks noGrp="1"/>
          </p:cNvSpPr>
          <p:nvPr>
            <p:ph type="subTitle" idx="3"/>
          </p:nvPr>
        </p:nvSpPr>
        <p:spPr>
          <a:xfrm>
            <a:off x="2128225" y="4367599"/>
            <a:ext cx="4887600" cy="23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Charlie Group</a:t>
            </a:r>
            <a:endParaRPr/>
          </a:p>
        </p:txBody>
      </p:sp>
      <p:sp>
        <p:nvSpPr>
          <p:cNvPr id="232" name="Google Shape;232;p32"/>
          <p:cNvSpPr/>
          <p:nvPr/>
        </p:nvSpPr>
        <p:spPr>
          <a:xfrm>
            <a:off x="4146275" y="1585237"/>
            <a:ext cx="851253" cy="851253"/>
          </a:xfrm>
          <a:custGeom>
            <a:avLst/>
            <a:gdLst/>
            <a:ahLst/>
            <a:cxnLst/>
            <a:rect l="l" t="t" r="r" b="b"/>
            <a:pathLst>
              <a:path w="208385" h="208385" extrusionOk="0">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41"/>
          <p:cNvPicPr preferRelativeResize="0"/>
          <p:nvPr/>
        </p:nvPicPr>
        <p:blipFill>
          <a:blip r:embed="rId3">
            <a:alphaModFix/>
          </a:blip>
          <a:stretch>
            <a:fillRect/>
          </a:stretch>
        </p:blipFill>
        <p:spPr>
          <a:xfrm>
            <a:off x="4146925" y="914400"/>
            <a:ext cx="2550325" cy="3906876"/>
          </a:xfrm>
          <a:prstGeom prst="rect">
            <a:avLst/>
          </a:prstGeom>
          <a:noFill/>
          <a:ln>
            <a:noFill/>
          </a:ln>
        </p:spPr>
      </p:pic>
      <p:pic>
        <p:nvPicPr>
          <p:cNvPr id="370" name="Google Shape;370;p41"/>
          <p:cNvPicPr preferRelativeResize="0"/>
          <p:nvPr/>
        </p:nvPicPr>
        <p:blipFill>
          <a:blip r:embed="rId4">
            <a:alphaModFix/>
          </a:blip>
          <a:stretch>
            <a:fillRect/>
          </a:stretch>
        </p:blipFill>
        <p:spPr>
          <a:xfrm>
            <a:off x="5746610" y="914396"/>
            <a:ext cx="3012890" cy="3461950"/>
          </a:xfrm>
          <a:prstGeom prst="rect">
            <a:avLst/>
          </a:prstGeom>
          <a:noFill/>
          <a:ln>
            <a:noFill/>
          </a:ln>
        </p:spPr>
      </p:pic>
      <p:sp>
        <p:nvSpPr>
          <p:cNvPr id="9" name="Google Shape;375;p42">
            <a:extLst>
              <a:ext uri="{FF2B5EF4-FFF2-40B4-BE49-F238E27FC236}">
                <a16:creationId xmlns:a16="http://schemas.microsoft.com/office/drawing/2014/main" id="{5077C627-B832-44C2-98FC-024453CB58F0}"/>
              </a:ext>
            </a:extLst>
          </p:cNvPr>
          <p:cNvSpPr txBox="1">
            <a:spLocks noGrp="1"/>
          </p:cNvSpPr>
          <p:nvPr>
            <p:ph type="title"/>
          </p:nvPr>
        </p:nvSpPr>
        <p:spPr>
          <a:xfrm>
            <a:off x="1073568" y="445726"/>
            <a:ext cx="3632544"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Gear over five years</a:t>
            </a:r>
            <a:endParaRPr dirty="0"/>
          </a:p>
          <a:p>
            <a:pPr marL="0" lvl="0" indent="0" algn="l" rtl="0">
              <a:spcBef>
                <a:spcPts val="0"/>
              </a:spcBef>
              <a:spcAft>
                <a:spcPts val="0"/>
              </a:spcAft>
              <a:buNone/>
            </a:pPr>
            <a:endParaRPr dirty="0"/>
          </a:p>
        </p:txBody>
      </p:sp>
      <p:sp>
        <p:nvSpPr>
          <p:cNvPr id="10" name="Google Shape;353;p39">
            <a:extLst>
              <a:ext uri="{FF2B5EF4-FFF2-40B4-BE49-F238E27FC236}">
                <a16:creationId xmlns:a16="http://schemas.microsoft.com/office/drawing/2014/main" id="{9BC595B7-44A5-4173-8097-57EFB123F98A}"/>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Faulty equipment is always a liability, so having older gear can be concerning. This report will allow Outland Adventures to find the age of their gear and buy accordingly.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2"/>
          <p:cNvSpPr txBox="1">
            <a:spLocks noGrp="1"/>
          </p:cNvSpPr>
          <p:nvPr>
            <p:ph type="title"/>
          </p:nvPr>
        </p:nvSpPr>
        <p:spPr>
          <a:xfrm>
            <a:off x="1073568" y="445726"/>
            <a:ext cx="3632544"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Gear over five years</a:t>
            </a:r>
            <a:endParaRPr dirty="0"/>
          </a:p>
          <a:p>
            <a:pPr marL="0" lvl="0" indent="0" algn="l" rtl="0">
              <a:spcBef>
                <a:spcPts val="0"/>
              </a:spcBef>
              <a:spcAft>
                <a:spcPts val="0"/>
              </a:spcAft>
              <a:buNone/>
            </a:pPr>
            <a:endParaRPr dirty="0"/>
          </a:p>
        </p:txBody>
      </p:sp>
      <p:pic>
        <p:nvPicPr>
          <p:cNvPr id="377" name="Google Shape;377;p42"/>
          <p:cNvPicPr preferRelativeResize="0"/>
          <p:nvPr/>
        </p:nvPicPr>
        <p:blipFill>
          <a:blip r:embed="rId3">
            <a:alphaModFix/>
          </a:blip>
          <a:stretch>
            <a:fillRect/>
          </a:stretch>
        </p:blipFill>
        <p:spPr>
          <a:xfrm>
            <a:off x="3804876" y="1263025"/>
            <a:ext cx="4962144" cy="3270203"/>
          </a:xfrm>
          <a:prstGeom prst="rect">
            <a:avLst/>
          </a:prstGeom>
          <a:noFill/>
          <a:ln>
            <a:noFill/>
          </a:ln>
        </p:spPr>
      </p:pic>
      <p:sp>
        <p:nvSpPr>
          <p:cNvPr id="6" name="Google Shape;353;p39">
            <a:extLst>
              <a:ext uri="{FF2B5EF4-FFF2-40B4-BE49-F238E27FC236}">
                <a16:creationId xmlns:a16="http://schemas.microsoft.com/office/drawing/2014/main" id="{BD23C4F0-B51F-437F-828A-3AA67ED91C3D}"/>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Immediately we can see that there are twelve items currently in inventory with four of those items being more than five years old. In addition to safety, Outland Adventures will need to consider the costs of replacing 25% of its current inventory.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43"/>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83" name="Google Shape;383;p43"/>
          <p:cNvSpPr txBox="1">
            <a:spLocks noGrp="1"/>
          </p:cNvSpPr>
          <p:nvPr>
            <p:ph type="title"/>
          </p:nvPr>
        </p:nvSpPr>
        <p:spPr>
          <a:xfrm>
            <a:off x="1110144" y="383400"/>
            <a:ext cx="32979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Spenders</a:t>
            </a:r>
            <a:endParaRPr dirty="0"/>
          </a:p>
        </p:txBody>
      </p:sp>
      <p:pic>
        <p:nvPicPr>
          <p:cNvPr id="386" name="Google Shape;386;p43"/>
          <p:cNvPicPr preferRelativeResize="0"/>
          <p:nvPr/>
        </p:nvPicPr>
        <p:blipFill>
          <a:blip r:embed="rId4">
            <a:alphaModFix/>
          </a:blip>
          <a:stretch>
            <a:fillRect/>
          </a:stretch>
        </p:blipFill>
        <p:spPr>
          <a:xfrm>
            <a:off x="5499250" y="139401"/>
            <a:ext cx="3273325" cy="4781274"/>
          </a:xfrm>
          <a:prstGeom prst="rect">
            <a:avLst/>
          </a:prstGeom>
          <a:noFill/>
          <a:ln>
            <a:noFill/>
          </a:ln>
        </p:spPr>
      </p:pic>
      <p:sp>
        <p:nvSpPr>
          <p:cNvPr id="7" name="Google Shape;353;p39">
            <a:extLst>
              <a:ext uri="{FF2B5EF4-FFF2-40B4-BE49-F238E27FC236}">
                <a16:creationId xmlns:a16="http://schemas.microsoft.com/office/drawing/2014/main" id="{1D48DA8C-32A6-4DB4-8E24-F5A8645620F1}"/>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Every business wants to reward its best customers, and the only way to do that is by knowing exactly who they are. With this report, Outland Adventures will be able to find the top 3 spenders and will be able to react accordingly.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43"/>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83" name="Google Shape;383;p43"/>
          <p:cNvSpPr txBox="1">
            <a:spLocks noGrp="1"/>
          </p:cNvSpPr>
          <p:nvPr>
            <p:ph type="title"/>
          </p:nvPr>
        </p:nvSpPr>
        <p:spPr>
          <a:xfrm>
            <a:off x="1110144" y="383400"/>
            <a:ext cx="32979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Spenders</a:t>
            </a:r>
            <a:endParaRPr dirty="0"/>
          </a:p>
        </p:txBody>
      </p:sp>
      <p:sp>
        <p:nvSpPr>
          <p:cNvPr id="7" name="Google Shape;353;p39">
            <a:extLst>
              <a:ext uri="{FF2B5EF4-FFF2-40B4-BE49-F238E27FC236}">
                <a16:creationId xmlns:a16="http://schemas.microsoft.com/office/drawing/2014/main" id="{1D48DA8C-32A6-4DB4-8E24-F5A8645620F1}"/>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As mentioned, with information on top spenders Outland Adventures can certainly ensured they are treated like royalty on their upcoming treks. Additionally, this information also gives them an opportunity to get specific customer feedback so they can improve their trek and product offerings to make better memories and bigger spenders out of their entire customer base.</a:t>
            </a:r>
          </a:p>
        </p:txBody>
      </p:sp>
      <p:pic>
        <p:nvPicPr>
          <p:cNvPr id="6" name="Picture 5" descr="A close-up of a dollar bill&#10;&#10;Description automatically generated with medium confidence">
            <a:extLst>
              <a:ext uri="{FF2B5EF4-FFF2-40B4-BE49-F238E27FC236}">
                <a16:creationId xmlns:a16="http://schemas.microsoft.com/office/drawing/2014/main" id="{FDCDE441-F2F5-4B43-821E-7242B18D4986}"/>
              </a:ext>
            </a:extLst>
          </p:cNvPr>
          <p:cNvPicPr>
            <a:picLocks noChangeAspect="1"/>
          </p:cNvPicPr>
          <p:nvPr/>
        </p:nvPicPr>
        <p:blipFill>
          <a:blip r:embed="rId4"/>
          <a:stretch>
            <a:fillRect/>
          </a:stretch>
        </p:blipFill>
        <p:spPr>
          <a:xfrm>
            <a:off x="4697156" y="1033882"/>
            <a:ext cx="4272032" cy="2977824"/>
          </a:xfrm>
          <a:prstGeom prst="rect">
            <a:avLst/>
          </a:prstGeom>
        </p:spPr>
      </p:pic>
    </p:spTree>
    <p:extLst>
      <p:ext uri="{BB962C8B-B14F-4D97-AF65-F5344CB8AC3E}">
        <p14:creationId xmlns:p14="http://schemas.microsoft.com/office/powerpoint/2010/main" val="35271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43"/>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83" name="Google Shape;383;p43"/>
          <p:cNvSpPr txBox="1">
            <a:spLocks noGrp="1"/>
          </p:cNvSpPr>
          <p:nvPr>
            <p:ph type="title"/>
          </p:nvPr>
        </p:nvSpPr>
        <p:spPr>
          <a:xfrm>
            <a:off x="1110144" y="383400"/>
            <a:ext cx="32979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 name="Google Shape;353;p39">
            <a:extLst>
              <a:ext uri="{FF2B5EF4-FFF2-40B4-BE49-F238E27FC236}">
                <a16:creationId xmlns:a16="http://schemas.microsoft.com/office/drawing/2014/main" id="{1D48DA8C-32A6-4DB4-8E24-F5A8645620F1}"/>
              </a:ext>
            </a:extLst>
          </p:cNvPr>
          <p:cNvSpPr txBox="1">
            <a:spLocks/>
          </p:cNvSpPr>
          <p:nvPr/>
        </p:nvSpPr>
        <p:spPr>
          <a:xfrm>
            <a:off x="582558" y="1539900"/>
            <a:ext cx="3564367" cy="30858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It is a pleasure to work with Outland Adventures. We believe by creating a thoughtful, and thorough, database system we have given the Outland Adventures the competitive advantage of knowledge. With the information Outland Adventures is capturing now they will be able to identify trends so they can make intelligent business decisions. Should Outland Adventure have any questions, concerns, or want to further discuss the possibilities of what we can offer, we’ll be there for the trek, after all, it’s dangerous to go alone!</a:t>
            </a:r>
          </a:p>
        </p:txBody>
      </p:sp>
      <p:pic>
        <p:nvPicPr>
          <p:cNvPr id="6" name="Picture 5">
            <a:extLst>
              <a:ext uri="{FF2B5EF4-FFF2-40B4-BE49-F238E27FC236}">
                <a16:creationId xmlns:a16="http://schemas.microsoft.com/office/drawing/2014/main" id="{FDCDE441-F2F5-4B43-821E-7242B18D4986}"/>
              </a:ext>
            </a:extLst>
          </p:cNvPr>
          <p:cNvPicPr>
            <a:picLocks noChangeAspect="1"/>
          </p:cNvPicPr>
          <p:nvPr/>
        </p:nvPicPr>
        <p:blipFill>
          <a:blip r:embed="rId4"/>
          <a:srcRect/>
          <a:stretch/>
        </p:blipFill>
        <p:spPr>
          <a:xfrm>
            <a:off x="4915067" y="722859"/>
            <a:ext cx="3564366" cy="3564366"/>
          </a:xfrm>
          <a:prstGeom prst="rect">
            <a:avLst/>
          </a:prstGeom>
        </p:spPr>
      </p:pic>
    </p:spTree>
    <p:extLst>
      <p:ext uri="{BB962C8B-B14F-4D97-AF65-F5344CB8AC3E}">
        <p14:creationId xmlns:p14="http://schemas.microsoft.com/office/powerpoint/2010/main" val="126342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1415544" y="433534"/>
            <a:ext cx="77040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Outland Adventures Case Study</a:t>
            </a:r>
            <a:endParaRPr dirty="0"/>
          </a:p>
        </p:txBody>
      </p:sp>
      <p:sp>
        <p:nvSpPr>
          <p:cNvPr id="238" name="Google Shape;238;p33"/>
          <p:cNvSpPr txBox="1">
            <a:spLocks noGrp="1"/>
          </p:cNvSpPr>
          <p:nvPr>
            <p:ph type="body" idx="1"/>
          </p:nvPr>
        </p:nvSpPr>
        <p:spPr>
          <a:xfrm>
            <a:off x="1719000" y="1603650"/>
            <a:ext cx="5706000" cy="19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Anaheim"/>
                <a:ea typeface="Anaheim"/>
                <a:cs typeface="Anaheim"/>
                <a:sym typeface="Anaheim"/>
              </a:rPr>
              <a:t>Blythe Timmerson and Jim Ford have opened a type of traveling agency called Outland Adventures.</a:t>
            </a:r>
            <a:endParaRPr>
              <a:solidFill>
                <a:schemeClr val="dk2"/>
              </a:solidFill>
              <a:latin typeface="Anaheim"/>
              <a:ea typeface="Anaheim"/>
              <a:cs typeface="Anaheim"/>
              <a:sym typeface="Anaheim"/>
            </a:endParaRPr>
          </a:p>
          <a:p>
            <a:pPr marL="0" lvl="0" indent="0" algn="l" rtl="0">
              <a:spcBef>
                <a:spcPts val="0"/>
              </a:spcBef>
              <a:spcAft>
                <a:spcPts val="0"/>
              </a:spcAft>
              <a:buNone/>
            </a:pPr>
            <a:endParaRPr>
              <a:solidFill>
                <a:schemeClr val="dk2"/>
              </a:solidFill>
              <a:latin typeface="Anaheim"/>
              <a:ea typeface="Anaheim"/>
              <a:cs typeface="Anaheim"/>
              <a:sym typeface="Anaheim"/>
            </a:endParaRPr>
          </a:p>
          <a:p>
            <a:pPr marL="0" lvl="0" indent="0" algn="l" rtl="0">
              <a:spcBef>
                <a:spcPts val="0"/>
              </a:spcBef>
              <a:spcAft>
                <a:spcPts val="0"/>
              </a:spcAft>
              <a:buNone/>
            </a:pPr>
            <a:r>
              <a:rPr lang="en">
                <a:solidFill>
                  <a:schemeClr val="dk2"/>
                </a:solidFill>
                <a:latin typeface="Anaheim"/>
                <a:ea typeface="Anaheim"/>
                <a:cs typeface="Anaheim"/>
                <a:sym typeface="Anaheim"/>
              </a:rPr>
              <a:t>Providing gear, locations, and information, they will be allowing those who enjoy the outdoors to experience new places and adventures. They currently have 7 employees, including themselves.</a:t>
            </a:r>
            <a:endParaRPr>
              <a:solidFill>
                <a:schemeClr val="dk2"/>
              </a:solidFill>
              <a:latin typeface="Anaheim"/>
              <a:ea typeface="Anaheim"/>
              <a:cs typeface="Anaheim"/>
              <a:sym typeface="Anaheim"/>
            </a:endParaRPr>
          </a:p>
          <a:p>
            <a:pPr marL="0" lvl="0" indent="0" algn="l" rtl="0">
              <a:spcBef>
                <a:spcPts val="0"/>
              </a:spcBef>
              <a:spcAft>
                <a:spcPts val="0"/>
              </a:spcAft>
              <a:buNone/>
            </a:pPr>
            <a:endParaRPr>
              <a:solidFill>
                <a:schemeClr val="dk2"/>
              </a:solidFill>
              <a:latin typeface="Anaheim"/>
              <a:ea typeface="Anaheim"/>
              <a:cs typeface="Anaheim"/>
              <a:sym typeface="Anaheim"/>
            </a:endParaRPr>
          </a:p>
          <a:p>
            <a:pPr marL="0" lvl="0" indent="0" algn="l" rtl="0">
              <a:spcBef>
                <a:spcPts val="0"/>
              </a:spcBef>
              <a:spcAft>
                <a:spcPts val="0"/>
              </a:spcAft>
              <a:buNone/>
            </a:pPr>
            <a:r>
              <a:rPr lang="en">
                <a:solidFill>
                  <a:schemeClr val="dk2"/>
                </a:solidFill>
                <a:latin typeface="Anaheim"/>
                <a:ea typeface="Anaheim"/>
                <a:cs typeface="Anaheim"/>
                <a:sym typeface="Anaheim"/>
              </a:rPr>
              <a:t>They are looking to optimize their organization by tracking equipment sales, keeping up to date on popular locations, and inventory status.</a:t>
            </a:r>
            <a:endParaRPr>
              <a:solidFill>
                <a:schemeClr val="dk2"/>
              </a:solidFill>
              <a:latin typeface="Anaheim"/>
              <a:ea typeface="Anaheim"/>
              <a:cs typeface="Anaheim"/>
              <a:sym typeface="Anaheim"/>
            </a:endParaRPr>
          </a:p>
        </p:txBody>
      </p:sp>
      <p:sp>
        <p:nvSpPr>
          <p:cNvPr id="4" name="Google Shape;244;p34">
            <a:extLst>
              <a:ext uri="{FF2B5EF4-FFF2-40B4-BE49-F238E27FC236}">
                <a16:creationId xmlns:a16="http://schemas.microsoft.com/office/drawing/2014/main" id="{92645055-95A8-494F-A10E-3FC7582E8765}"/>
              </a:ext>
            </a:extLst>
          </p:cNvPr>
          <p:cNvSpPr/>
          <p:nvPr/>
        </p:nvSpPr>
        <p:spPr>
          <a:xfrm>
            <a:off x="377952" y="379388"/>
            <a:ext cx="801761" cy="801761"/>
          </a:xfrm>
          <a:custGeom>
            <a:avLst/>
            <a:gdLst/>
            <a:ahLst/>
            <a:cxnLst/>
            <a:rect l="l" t="t" r="r" b="b"/>
            <a:pathLst>
              <a:path w="208385" h="208385" extrusionOk="0">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5" name="Google Shape;245;p34"/>
          <p:cNvPicPr preferRelativeResize="0"/>
          <p:nvPr/>
        </p:nvPicPr>
        <p:blipFill>
          <a:blip r:embed="rId3">
            <a:alphaModFix/>
          </a:blip>
          <a:stretch>
            <a:fillRect/>
          </a:stretch>
        </p:blipFill>
        <p:spPr>
          <a:xfrm>
            <a:off x="2582524" y="342900"/>
            <a:ext cx="6232863" cy="4525944"/>
          </a:xfrm>
          <a:prstGeom prst="rect">
            <a:avLst/>
          </a:prstGeom>
          <a:noFill/>
          <a:ln>
            <a:noFill/>
          </a:ln>
          <a:effectLst>
            <a:glow rad="101600">
              <a:schemeClr val="accent1">
                <a:satMod val="175000"/>
                <a:alpha val="40000"/>
              </a:schemeClr>
            </a:glow>
            <a:outerShdw blurRad="127000" dist="38100" dir="2700000" algn="ctr">
              <a:srgbClr val="000000">
                <a:alpha val="45000"/>
              </a:srgbClr>
            </a:outerShdw>
          </a:effectLst>
        </p:spPr>
      </p:pic>
      <p:sp>
        <p:nvSpPr>
          <p:cNvPr id="5" name="Google Shape;375;p42">
            <a:extLst>
              <a:ext uri="{FF2B5EF4-FFF2-40B4-BE49-F238E27FC236}">
                <a16:creationId xmlns:a16="http://schemas.microsoft.com/office/drawing/2014/main" id="{1D4C8B59-E484-478E-9FE0-9799CA10EA9B}"/>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ORD</a:t>
            </a:r>
            <a:endParaRPr lang="en-US" dirty="0"/>
          </a:p>
        </p:txBody>
      </p:sp>
      <p:sp>
        <p:nvSpPr>
          <p:cNvPr id="6" name="Google Shape;353;p39">
            <a:extLst>
              <a:ext uri="{FF2B5EF4-FFF2-40B4-BE49-F238E27FC236}">
                <a16:creationId xmlns:a16="http://schemas.microsoft.com/office/drawing/2014/main" id="{98AD4169-2CAF-4656-97E2-7331D5A30DB6}"/>
              </a:ext>
            </a:extLst>
          </p:cNvPr>
          <p:cNvSpPr txBox="1">
            <a:spLocks/>
          </p:cNvSpPr>
          <p:nvPr/>
        </p:nvSpPr>
        <p:spPr>
          <a:xfrm>
            <a:off x="273816" y="1748330"/>
            <a:ext cx="2106854"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An ORD is an Objection-Relational Diagram. </a:t>
            </a:r>
          </a:p>
          <a:p>
            <a:pPr marL="0" lvl="0" indent="0" algn="l" rtl="0">
              <a:spcBef>
                <a:spcPts val="0"/>
              </a:spcBef>
              <a:spcAft>
                <a:spcPts val="1600"/>
              </a:spcAft>
              <a:buNone/>
            </a:pPr>
            <a:r>
              <a:rPr lang="en-US" sz="1600" dirty="0">
                <a:solidFill>
                  <a:schemeClr val="dk2"/>
                </a:solidFill>
              </a:rPr>
              <a:t>Think of this as your road map to what is being captured and how it relates to each other. Through these relationships, we can create a plethora of queries and reports so Outland Adventures can make informed business decisions.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pSp>
        <p:nvGrpSpPr>
          <p:cNvPr id="250" name="Google Shape;250;p35"/>
          <p:cNvGrpSpPr/>
          <p:nvPr/>
        </p:nvGrpSpPr>
        <p:grpSpPr>
          <a:xfrm>
            <a:off x="704850" y="1220425"/>
            <a:ext cx="7734300" cy="3380700"/>
            <a:chOff x="704850" y="1220425"/>
            <a:chExt cx="7734300" cy="3380700"/>
          </a:xfrm>
        </p:grpSpPr>
        <p:cxnSp>
          <p:nvCxnSpPr>
            <p:cNvPr id="251" name="Google Shape;251;p35"/>
            <p:cNvCxnSpPr/>
            <p:nvPr/>
          </p:nvCxnSpPr>
          <p:spPr>
            <a:xfrm>
              <a:off x="3230100" y="1220425"/>
              <a:ext cx="0" cy="3380700"/>
            </a:xfrm>
            <a:prstGeom prst="straightConnector1">
              <a:avLst/>
            </a:prstGeom>
            <a:noFill/>
            <a:ln w="9525" cap="flat" cmpd="sng">
              <a:solidFill>
                <a:schemeClr val="accent1"/>
              </a:solidFill>
              <a:prstDash val="dot"/>
              <a:round/>
              <a:headEnd type="none" w="med" len="med"/>
              <a:tailEnd type="none" w="med" len="med"/>
            </a:ln>
          </p:spPr>
        </p:cxnSp>
        <p:cxnSp>
          <p:nvCxnSpPr>
            <p:cNvPr id="252" name="Google Shape;252;p35"/>
            <p:cNvCxnSpPr/>
            <p:nvPr/>
          </p:nvCxnSpPr>
          <p:spPr>
            <a:xfrm>
              <a:off x="5913900" y="1220425"/>
              <a:ext cx="0" cy="3380700"/>
            </a:xfrm>
            <a:prstGeom prst="straightConnector1">
              <a:avLst/>
            </a:prstGeom>
            <a:noFill/>
            <a:ln w="9525" cap="flat" cmpd="sng">
              <a:solidFill>
                <a:schemeClr val="accent1"/>
              </a:solidFill>
              <a:prstDash val="dot"/>
              <a:round/>
              <a:headEnd type="none" w="med" len="med"/>
              <a:tailEnd type="none" w="med" len="med"/>
            </a:ln>
          </p:spPr>
        </p:cxnSp>
        <p:cxnSp>
          <p:nvCxnSpPr>
            <p:cNvPr id="253" name="Google Shape;253;p35"/>
            <p:cNvCxnSpPr/>
            <p:nvPr/>
          </p:nvCxnSpPr>
          <p:spPr>
            <a:xfrm>
              <a:off x="704850" y="2887330"/>
              <a:ext cx="7734300" cy="0"/>
            </a:xfrm>
            <a:prstGeom prst="straightConnector1">
              <a:avLst/>
            </a:prstGeom>
            <a:noFill/>
            <a:ln w="9525" cap="flat" cmpd="sng">
              <a:solidFill>
                <a:schemeClr val="accent1"/>
              </a:solidFill>
              <a:prstDash val="dot"/>
              <a:round/>
              <a:headEnd type="none" w="med" len="med"/>
              <a:tailEnd type="none" w="med" len="med"/>
            </a:ln>
          </p:spPr>
        </p:cxnSp>
      </p:grpSp>
      <p:sp>
        <p:nvSpPr>
          <p:cNvPr id="255" name="Google Shape;255;p35"/>
          <p:cNvSpPr txBox="1">
            <a:spLocks noGrp="1"/>
          </p:cNvSpPr>
          <p:nvPr>
            <p:ph type="subTitle" idx="1"/>
          </p:nvPr>
        </p:nvSpPr>
        <p:spPr>
          <a:xfrm>
            <a:off x="719950" y="2087988"/>
            <a:ext cx="23055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dirty="0"/>
              <a:t>A customer must have trek booked to rent or purchase gear</a:t>
            </a:r>
            <a:endParaRPr dirty="0"/>
          </a:p>
        </p:txBody>
      </p:sp>
      <p:sp>
        <p:nvSpPr>
          <p:cNvPr id="256" name="Google Shape;256;p35"/>
          <p:cNvSpPr txBox="1">
            <a:spLocks noGrp="1"/>
          </p:cNvSpPr>
          <p:nvPr>
            <p:ph type="subTitle" idx="3"/>
          </p:nvPr>
        </p:nvSpPr>
        <p:spPr>
          <a:xfrm>
            <a:off x="3419225" y="208800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customer can go on multiple treks</a:t>
            </a:r>
            <a:endParaRPr/>
          </a:p>
        </p:txBody>
      </p:sp>
      <p:sp>
        <p:nvSpPr>
          <p:cNvPr id="257" name="Google Shape;257;p35"/>
          <p:cNvSpPr txBox="1">
            <a:spLocks noGrp="1"/>
          </p:cNvSpPr>
          <p:nvPr>
            <p:ph type="subTitle" idx="5"/>
          </p:nvPr>
        </p:nvSpPr>
        <p:spPr>
          <a:xfrm>
            <a:off x="719975" y="392025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trek will always have at least one guide</a:t>
            </a:r>
            <a:endParaRPr/>
          </a:p>
        </p:txBody>
      </p:sp>
      <p:sp>
        <p:nvSpPr>
          <p:cNvPr id="258" name="Google Shape;258;p35"/>
          <p:cNvSpPr txBox="1">
            <a:spLocks noGrp="1"/>
          </p:cNvSpPr>
          <p:nvPr>
            <p:ph type="subTitle" idx="7"/>
          </p:nvPr>
        </p:nvSpPr>
        <p:spPr>
          <a:xfrm>
            <a:off x="3419225" y="392025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Not all employees have been on, or will supervise a trek</a:t>
            </a:r>
            <a:endParaRPr/>
          </a:p>
        </p:txBody>
      </p:sp>
      <p:sp>
        <p:nvSpPr>
          <p:cNvPr id="259" name="Google Shape;259;p35"/>
          <p:cNvSpPr txBox="1">
            <a:spLocks noGrp="1"/>
          </p:cNvSpPr>
          <p:nvPr>
            <p:ph type="subTitle" idx="9"/>
          </p:nvPr>
        </p:nvSpPr>
        <p:spPr>
          <a:xfrm>
            <a:off x="6118523" y="2088000"/>
            <a:ext cx="23055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Multiple customers can go on a single trek</a:t>
            </a:r>
            <a:endParaRPr/>
          </a:p>
        </p:txBody>
      </p:sp>
      <p:sp>
        <p:nvSpPr>
          <p:cNvPr id="260" name="Google Shape;260;p35"/>
          <p:cNvSpPr txBox="1">
            <a:spLocks noGrp="1"/>
          </p:cNvSpPr>
          <p:nvPr>
            <p:ph type="subTitle" idx="14"/>
          </p:nvPr>
        </p:nvSpPr>
        <p:spPr>
          <a:xfrm>
            <a:off x="6118523" y="3920250"/>
            <a:ext cx="23055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Not all customers will purchase gear, own gear is permitted</a:t>
            </a:r>
            <a:endParaRPr/>
          </a:p>
        </p:txBody>
      </p:sp>
      <p:grpSp>
        <p:nvGrpSpPr>
          <p:cNvPr id="261" name="Google Shape;261;p35"/>
          <p:cNvGrpSpPr/>
          <p:nvPr/>
        </p:nvGrpSpPr>
        <p:grpSpPr>
          <a:xfrm>
            <a:off x="1642996" y="1325597"/>
            <a:ext cx="459507" cy="498265"/>
            <a:chOff x="7037075" y="398338"/>
            <a:chExt cx="1859600" cy="2016450"/>
          </a:xfrm>
        </p:grpSpPr>
        <p:sp>
          <p:nvSpPr>
            <p:cNvPr id="262" name="Google Shape;262;p35"/>
            <p:cNvSpPr/>
            <p:nvPr/>
          </p:nvSpPr>
          <p:spPr>
            <a:xfrm>
              <a:off x="7037075" y="398338"/>
              <a:ext cx="1859600" cy="2016450"/>
            </a:xfrm>
            <a:custGeom>
              <a:avLst/>
              <a:gdLst/>
              <a:ahLst/>
              <a:cxnLst/>
              <a:rect l="l" t="t" r="r" b="b"/>
              <a:pathLst>
                <a:path w="74384" h="80658" extrusionOk="0">
                  <a:moveTo>
                    <a:pt x="18335" y="4725"/>
                  </a:moveTo>
                  <a:lnTo>
                    <a:pt x="18335" y="14869"/>
                  </a:lnTo>
                  <a:lnTo>
                    <a:pt x="6351" y="14869"/>
                  </a:lnTo>
                  <a:lnTo>
                    <a:pt x="6351" y="4725"/>
                  </a:lnTo>
                  <a:close/>
                  <a:moveTo>
                    <a:pt x="46586" y="4725"/>
                  </a:moveTo>
                  <a:lnTo>
                    <a:pt x="46586" y="14869"/>
                  </a:lnTo>
                  <a:lnTo>
                    <a:pt x="44053" y="14869"/>
                  </a:lnTo>
                  <a:lnTo>
                    <a:pt x="44053" y="14264"/>
                  </a:lnTo>
                  <a:cubicBezTo>
                    <a:pt x="44040" y="10749"/>
                    <a:pt x="41193" y="7913"/>
                    <a:pt x="37690" y="7901"/>
                  </a:cubicBezTo>
                  <a:lnTo>
                    <a:pt x="36493" y="7901"/>
                  </a:lnTo>
                  <a:cubicBezTo>
                    <a:pt x="32990" y="7913"/>
                    <a:pt x="30142" y="10749"/>
                    <a:pt x="30142" y="14264"/>
                  </a:cubicBezTo>
                  <a:lnTo>
                    <a:pt x="30142" y="14869"/>
                  </a:lnTo>
                  <a:lnTo>
                    <a:pt x="27798" y="14869"/>
                  </a:lnTo>
                  <a:lnTo>
                    <a:pt x="27785" y="4725"/>
                  </a:lnTo>
                  <a:close/>
                  <a:moveTo>
                    <a:pt x="68020" y="4725"/>
                  </a:moveTo>
                  <a:lnTo>
                    <a:pt x="68020" y="14869"/>
                  </a:lnTo>
                  <a:lnTo>
                    <a:pt x="56037" y="14869"/>
                  </a:lnTo>
                  <a:lnTo>
                    <a:pt x="56037" y="4725"/>
                  </a:lnTo>
                  <a:close/>
                  <a:moveTo>
                    <a:pt x="37690" y="11051"/>
                  </a:moveTo>
                  <a:cubicBezTo>
                    <a:pt x="39466" y="11051"/>
                    <a:pt x="40903" y="12487"/>
                    <a:pt x="40903" y="14264"/>
                  </a:cubicBezTo>
                  <a:lnTo>
                    <a:pt x="40903" y="14869"/>
                  </a:lnTo>
                  <a:lnTo>
                    <a:pt x="33494" y="14869"/>
                  </a:lnTo>
                  <a:cubicBezTo>
                    <a:pt x="33462" y="14875"/>
                    <a:pt x="33434" y="14878"/>
                    <a:pt x="33405" y="14878"/>
                  </a:cubicBezTo>
                  <a:cubicBezTo>
                    <a:pt x="33377" y="14878"/>
                    <a:pt x="33349" y="14875"/>
                    <a:pt x="33317" y="14869"/>
                  </a:cubicBezTo>
                  <a:cubicBezTo>
                    <a:pt x="33267" y="14844"/>
                    <a:pt x="33279" y="14869"/>
                    <a:pt x="33279" y="14781"/>
                  </a:cubicBezTo>
                  <a:lnTo>
                    <a:pt x="33279" y="14264"/>
                  </a:lnTo>
                  <a:cubicBezTo>
                    <a:pt x="33279" y="12487"/>
                    <a:pt x="34728" y="11051"/>
                    <a:pt x="36493" y="11051"/>
                  </a:cubicBezTo>
                  <a:close/>
                  <a:moveTo>
                    <a:pt x="24635" y="3150"/>
                  </a:moveTo>
                  <a:lnTo>
                    <a:pt x="24635" y="33279"/>
                  </a:lnTo>
                  <a:lnTo>
                    <a:pt x="21485" y="33279"/>
                  </a:lnTo>
                  <a:lnTo>
                    <a:pt x="21485" y="3150"/>
                  </a:lnTo>
                  <a:close/>
                  <a:moveTo>
                    <a:pt x="52886" y="3150"/>
                  </a:moveTo>
                  <a:lnTo>
                    <a:pt x="52886" y="33279"/>
                  </a:lnTo>
                  <a:lnTo>
                    <a:pt x="49736" y="33279"/>
                  </a:lnTo>
                  <a:lnTo>
                    <a:pt x="49736" y="3150"/>
                  </a:lnTo>
                  <a:close/>
                  <a:moveTo>
                    <a:pt x="24635" y="36429"/>
                  </a:moveTo>
                  <a:lnTo>
                    <a:pt x="24635" y="39617"/>
                  </a:lnTo>
                  <a:lnTo>
                    <a:pt x="21485" y="39617"/>
                  </a:lnTo>
                  <a:lnTo>
                    <a:pt x="21485" y="36429"/>
                  </a:lnTo>
                  <a:close/>
                  <a:moveTo>
                    <a:pt x="52886" y="36429"/>
                  </a:moveTo>
                  <a:lnTo>
                    <a:pt x="52886" y="39617"/>
                  </a:lnTo>
                  <a:lnTo>
                    <a:pt x="49736" y="39617"/>
                  </a:lnTo>
                  <a:lnTo>
                    <a:pt x="49736" y="36429"/>
                  </a:lnTo>
                  <a:close/>
                  <a:moveTo>
                    <a:pt x="24635" y="42767"/>
                  </a:moveTo>
                  <a:lnTo>
                    <a:pt x="24635" y="45187"/>
                  </a:lnTo>
                  <a:lnTo>
                    <a:pt x="23060" y="46762"/>
                  </a:lnTo>
                  <a:lnTo>
                    <a:pt x="21485" y="45187"/>
                  </a:lnTo>
                  <a:lnTo>
                    <a:pt x="21485" y="42767"/>
                  </a:lnTo>
                  <a:close/>
                  <a:moveTo>
                    <a:pt x="52886" y="42767"/>
                  </a:moveTo>
                  <a:lnTo>
                    <a:pt x="52886" y="45187"/>
                  </a:lnTo>
                  <a:lnTo>
                    <a:pt x="51311" y="46762"/>
                  </a:lnTo>
                  <a:lnTo>
                    <a:pt x="49736" y="45187"/>
                  </a:lnTo>
                  <a:lnTo>
                    <a:pt x="49736" y="42767"/>
                  </a:lnTo>
                  <a:close/>
                  <a:moveTo>
                    <a:pt x="9426" y="48060"/>
                  </a:moveTo>
                  <a:lnTo>
                    <a:pt x="9426" y="51802"/>
                  </a:lnTo>
                  <a:lnTo>
                    <a:pt x="5016" y="51802"/>
                  </a:lnTo>
                  <a:lnTo>
                    <a:pt x="5016" y="48816"/>
                  </a:lnTo>
                  <a:cubicBezTo>
                    <a:pt x="5016" y="48400"/>
                    <a:pt x="5356" y="48060"/>
                    <a:pt x="5772" y="48060"/>
                  </a:cubicBezTo>
                  <a:close/>
                  <a:moveTo>
                    <a:pt x="68612" y="48060"/>
                  </a:moveTo>
                  <a:cubicBezTo>
                    <a:pt x="69028" y="48060"/>
                    <a:pt x="69368" y="48400"/>
                    <a:pt x="69368" y="48816"/>
                  </a:cubicBezTo>
                  <a:lnTo>
                    <a:pt x="69368" y="51815"/>
                  </a:lnTo>
                  <a:lnTo>
                    <a:pt x="64945" y="51815"/>
                  </a:lnTo>
                  <a:lnTo>
                    <a:pt x="64945" y="48060"/>
                  </a:lnTo>
                  <a:close/>
                  <a:moveTo>
                    <a:pt x="57864" y="18019"/>
                  </a:moveTo>
                  <a:cubicBezTo>
                    <a:pt x="60031" y="18019"/>
                    <a:pt x="61795" y="19783"/>
                    <a:pt x="61795" y="21951"/>
                  </a:cubicBezTo>
                  <a:lnTo>
                    <a:pt x="61795" y="64201"/>
                  </a:lnTo>
                  <a:lnTo>
                    <a:pt x="57498" y="64201"/>
                  </a:lnTo>
                  <a:lnTo>
                    <a:pt x="57498" y="56994"/>
                  </a:lnTo>
                  <a:cubicBezTo>
                    <a:pt x="57486" y="54738"/>
                    <a:pt x="55658" y="52898"/>
                    <a:pt x="53403" y="52898"/>
                  </a:cubicBezTo>
                  <a:lnTo>
                    <a:pt x="20981" y="52898"/>
                  </a:lnTo>
                  <a:cubicBezTo>
                    <a:pt x="18725" y="52898"/>
                    <a:pt x="16898" y="54738"/>
                    <a:pt x="16886" y="56994"/>
                  </a:cubicBezTo>
                  <a:lnTo>
                    <a:pt x="16886" y="64201"/>
                  </a:lnTo>
                  <a:lnTo>
                    <a:pt x="12589" y="64201"/>
                  </a:lnTo>
                  <a:lnTo>
                    <a:pt x="12589" y="21963"/>
                  </a:lnTo>
                  <a:cubicBezTo>
                    <a:pt x="12589" y="19783"/>
                    <a:pt x="14353" y="18019"/>
                    <a:pt x="16520" y="18019"/>
                  </a:cubicBezTo>
                  <a:lnTo>
                    <a:pt x="18335" y="18019"/>
                  </a:lnTo>
                  <a:lnTo>
                    <a:pt x="18335" y="45842"/>
                  </a:lnTo>
                  <a:cubicBezTo>
                    <a:pt x="18335" y="46094"/>
                    <a:pt x="18398" y="46358"/>
                    <a:pt x="18524" y="46585"/>
                  </a:cubicBezTo>
                  <a:cubicBezTo>
                    <a:pt x="18599" y="46724"/>
                    <a:pt x="18688" y="46850"/>
                    <a:pt x="18801" y="46951"/>
                  </a:cubicBezTo>
                  <a:lnTo>
                    <a:pt x="21951" y="50101"/>
                  </a:lnTo>
                  <a:cubicBezTo>
                    <a:pt x="22260" y="50410"/>
                    <a:pt x="22663" y="50564"/>
                    <a:pt x="23066" y="50564"/>
                  </a:cubicBezTo>
                  <a:cubicBezTo>
                    <a:pt x="23470" y="50564"/>
                    <a:pt x="23873" y="50410"/>
                    <a:pt x="24182" y="50101"/>
                  </a:cubicBezTo>
                  <a:lnTo>
                    <a:pt x="27332" y="46951"/>
                  </a:lnTo>
                  <a:cubicBezTo>
                    <a:pt x="27622" y="46661"/>
                    <a:pt x="27785" y="46258"/>
                    <a:pt x="27785" y="45842"/>
                  </a:cubicBezTo>
                  <a:lnTo>
                    <a:pt x="27785" y="18019"/>
                  </a:lnTo>
                  <a:lnTo>
                    <a:pt x="46586" y="18019"/>
                  </a:lnTo>
                  <a:lnTo>
                    <a:pt x="46586" y="45842"/>
                  </a:lnTo>
                  <a:cubicBezTo>
                    <a:pt x="46586" y="46258"/>
                    <a:pt x="46750" y="46661"/>
                    <a:pt x="47052" y="46951"/>
                  </a:cubicBezTo>
                  <a:lnTo>
                    <a:pt x="50202" y="50101"/>
                  </a:lnTo>
                  <a:cubicBezTo>
                    <a:pt x="50354" y="50252"/>
                    <a:pt x="50530" y="50365"/>
                    <a:pt x="50719" y="50454"/>
                  </a:cubicBezTo>
                  <a:cubicBezTo>
                    <a:pt x="50912" y="50532"/>
                    <a:pt x="51113" y="50570"/>
                    <a:pt x="51311" y="50570"/>
                  </a:cubicBezTo>
                  <a:cubicBezTo>
                    <a:pt x="51723" y="50570"/>
                    <a:pt x="52127" y="50407"/>
                    <a:pt x="52433" y="50101"/>
                  </a:cubicBezTo>
                  <a:lnTo>
                    <a:pt x="55583" y="46951"/>
                  </a:lnTo>
                  <a:cubicBezTo>
                    <a:pt x="55873" y="46661"/>
                    <a:pt x="56037" y="46258"/>
                    <a:pt x="56037" y="45842"/>
                  </a:cubicBezTo>
                  <a:lnTo>
                    <a:pt x="56037" y="18019"/>
                  </a:lnTo>
                  <a:close/>
                  <a:moveTo>
                    <a:pt x="71233" y="54952"/>
                  </a:moveTo>
                  <a:lnTo>
                    <a:pt x="71233" y="69872"/>
                  </a:lnTo>
                  <a:cubicBezTo>
                    <a:pt x="71233" y="70413"/>
                    <a:pt x="70792" y="70842"/>
                    <a:pt x="70250" y="70842"/>
                  </a:cubicBezTo>
                  <a:lnTo>
                    <a:pt x="64945" y="70842"/>
                  </a:lnTo>
                  <a:lnTo>
                    <a:pt x="64945" y="54952"/>
                  </a:lnTo>
                  <a:close/>
                  <a:moveTo>
                    <a:pt x="9426" y="54952"/>
                  </a:moveTo>
                  <a:lnTo>
                    <a:pt x="9426" y="70854"/>
                  </a:lnTo>
                  <a:lnTo>
                    <a:pt x="4134" y="70854"/>
                  </a:lnTo>
                  <a:cubicBezTo>
                    <a:pt x="3592" y="70854"/>
                    <a:pt x="3151" y="70413"/>
                    <a:pt x="3151" y="69872"/>
                  </a:cubicBezTo>
                  <a:lnTo>
                    <a:pt x="3151" y="54952"/>
                  </a:lnTo>
                  <a:close/>
                  <a:moveTo>
                    <a:pt x="53390" y="56048"/>
                  </a:moveTo>
                  <a:cubicBezTo>
                    <a:pt x="53920" y="56048"/>
                    <a:pt x="54335" y="56464"/>
                    <a:pt x="54335" y="56994"/>
                  </a:cubicBezTo>
                  <a:lnTo>
                    <a:pt x="54335" y="69897"/>
                  </a:lnTo>
                  <a:cubicBezTo>
                    <a:pt x="54335" y="70426"/>
                    <a:pt x="53920" y="70842"/>
                    <a:pt x="53390" y="70842"/>
                  </a:cubicBezTo>
                  <a:lnTo>
                    <a:pt x="51714" y="70842"/>
                  </a:lnTo>
                  <a:cubicBezTo>
                    <a:pt x="50845" y="70842"/>
                    <a:pt x="50139" y="71547"/>
                    <a:pt x="50139" y="72417"/>
                  </a:cubicBezTo>
                  <a:cubicBezTo>
                    <a:pt x="50139" y="73286"/>
                    <a:pt x="50845" y="73992"/>
                    <a:pt x="51714" y="73992"/>
                  </a:cubicBezTo>
                  <a:lnTo>
                    <a:pt x="53390" y="73992"/>
                  </a:lnTo>
                  <a:cubicBezTo>
                    <a:pt x="55658" y="73992"/>
                    <a:pt x="57486" y="72165"/>
                    <a:pt x="57486" y="69897"/>
                  </a:cubicBezTo>
                  <a:lnTo>
                    <a:pt x="57486" y="67351"/>
                  </a:lnTo>
                  <a:lnTo>
                    <a:pt x="61795" y="67351"/>
                  </a:lnTo>
                  <a:lnTo>
                    <a:pt x="61795" y="73803"/>
                  </a:lnTo>
                  <a:cubicBezTo>
                    <a:pt x="61795" y="75832"/>
                    <a:pt x="60144" y="77495"/>
                    <a:pt x="58103" y="77495"/>
                  </a:cubicBezTo>
                  <a:lnTo>
                    <a:pt x="16281" y="77495"/>
                  </a:lnTo>
                  <a:cubicBezTo>
                    <a:pt x="14239" y="77495"/>
                    <a:pt x="12576" y="75844"/>
                    <a:pt x="12576" y="73790"/>
                  </a:cubicBezTo>
                  <a:lnTo>
                    <a:pt x="12576" y="67351"/>
                  </a:lnTo>
                  <a:lnTo>
                    <a:pt x="16886" y="67351"/>
                  </a:lnTo>
                  <a:lnTo>
                    <a:pt x="16886" y="69897"/>
                  </a:lnTo>
                  <a:cubicBezTo>
                    <a:pt x="16886" y="72165"/>
                    <a:pt x="18725" y="73992"/>
                    <a:pt x="20981" y="73992"/>
                  </a:cubicBezTo>
                  <a:lnTo>
                    <a:pt x="39643" y="73992"/>
                  </a:lnTo>
                  <a:cubicBezTo>
                    <a:pt x="40512" y="73992"/>
                    <a:pt x="41218" y="73286"/>
                    <a:pt x="41218" y="72417"/>
                  </a:cubicBezTo>
                  <a:cubicBezTo>
                    <a:pt x="41218" y="71547"/>
                    <a:pt x="40512" y="70842"/>
                    <a:pt x="39643" y="70842"/>
                  </a:cubicBezTo>
                  <a:lnTo>
                    <a:pt x="20981" y="70842"/>
                  </a:lnTo>
                  <a:cubicBezTo>
                    <a:pt x="20464" y="70842"/>
                    <a:pt x="20036" y="70426"/>
                    <a:pt x="20036" y="69897"/>
                  </a:cubicBezTo>
                  <a:lnTo>
                    <a:pt x="20036" y="56994"/>
                  </a:lnTo>
                  <a:cubicBezTo>
                    <a:pt x="20036" y="56464"/>
                    <a:pt x="20464" y="56048"/>
                    <a:pt x="20981" y="56048"/>
                  </a:cubicBezTo>
                  <a:close/>
                  <a:moveTo>
                    <a:pt x="19910" y="0"/>
                  </a:moveTo>
                  <a:cubicBezTo>
                    <a:pt x="19040" y="0"/>
                    <a:pt x="18335" y="706"/>
                    <a:pt x="18335" y="1575"/>
                  </a:cubicBezTo>
                  <a:lnTo>
                    <a:pt x="4776" y="1575"/>
                  </a:lnTo>
                  <a:cubicBezTo>
                    <a:pt x="3907" y="1575"/>
                    <a:pt x="3201" y="2281"/>
                    <a:pt x="3201" y="3150"/>
                  </a:cubicBezTo>
                  <a:lnTo>
                    <a:pt x="3201" y="16444"/>
                  </a:lnTo>
                  <a:cubicBezTo>
                    <a:pt x="3201" y="17314"/>
                    <a:pt x="3907" y="18019"/>
                    <a:pt x="4776" y="18019"/>
                  </a:cubicBezTo>
                  <a:lnTo>
                    <a:pt x="10623" y="18019"/>
                  </a:lnTo>
                  <a:cubicBezTo>
                    <a:pt x="9842" y="19178"/>
                    <a:pt x="9426" y="20552"/>
                    <a:pt x="9426" y="21951"/>
                  </a:cubicBezTo>
                  <a:lnTo>
                    <a:pt x="9426" y="44909"/>
                  </a:lnTo>
                  <a:lnTo>
                    <a:pt x="5772" y="44909"/>
                  </a:lnTo>
                  <a:cubicBezTo>
                    <a:pt x="3617" y="44909"/>
                    <a:pt x="1865" y="46661"/>
                    <a:pt x="1865" y="48816"/>
                  </a:cubicBezTo>
                  <a:lnTo>
                    <a:pt x="1865" y="51815"/>
                  </a:lnTo>
                  <a:lnTo>
                    <a:pt x="1576" y="51815"/>
                  </a:lnTo>
                  <a:cubicBezTo>
                    <a:pt x="706" y="51815"/>
                    <a:pt x="0" y="52520"/>
                    <a:pt x="0" y="53390"/>
                  </a:cubicBezTo>
                  <a:lnTo>
                    <a:pt x="0" y="69884"/>
                  </a:lnTo>
                  <a:cubicBezTo>
                    <a:pt x="0" y="72152"/>
                    <a:pt x="1853" y="74005"/>
                    <a:pt x="4134" y="74005"/>
                  </a:cubicBezTo>
                  <a:lnTo>
                    <a:pt x="9438" y="74005"/>
                  </a:lnTo>
                  <a:cubicBezTo>
                    <a:pt x="9552" y="77709"/>
                    <a:pt x="12576" y="80645"/>
                    <a:pt x="16281" y="80658"/>
                  </a:cubicBezTo>
                  <a:lnTo>
                    <a:pt x="58103" y="80658"/>
                  </a:lnTo>
                  <a:cubicBezTo>
                    <a:pt x="61808" y="80645"/>
                    <a:pt x="64832" y="77709"/>
                    <a:pt x="64945" y="74005"/>
                  </a:cubicBezTo>
                  <a:lnTo>
                    <a:pt x="70250" y="74005"/>
                  </a:lnTo>
                  <a:cubicBezTo>
                    <a:pt x="72531" y="74005"/>
                    <a:pt x="74371" y="72152"/>
                    <a:pt x="74383" y="69884"/>
                  </a:cubicBezTo>
                  <a:lnTo>
                    <a:pt x="74383" y="53377"/>
                  </a:lnTo>
                  <a:cubicBezTo>
                    <a:pt x="74383" y="52508"/>
                    <a:pt x="73678" y="51802"/>
                    <a:pt x="72808" y="51802"/>
                  </a:cubicBezTo>
                  <a:lnTo>
                    <a:pt x="72518" y="51802"/>
                  </a:lnTo>
                  <a:lnTo>
                    <a:pt x="72518" y="48816"/>
                  </a:lnTo>
                  <a:cubicBezTo>
                    <a:pt x="72518" y="46648"/>
                    <a:pt x="70767" y="44897"/>
                    <a:pt x="68612" y="44897"/>
                  </a:cubicBezTo>
                  <a:lnTo>
                    <a:pt x="64945" y="44897"/>
                  </a:lnTo>
                  <a:lnTo>
                    <a:pt x="64945" y="21963"/>
                  </a:lnTo>
                  <a:cubicBezTo>
                    <a:pt x="64945" y="20552"/>
                    <a:pt x="64530" y="19178"/>
                    <a:pt x="63748" y="18019"/>
                  </a:cubicBezTo>
                  <a:lnTo>
                    <a:pt x="69595" y="18019"/>
                  </a:lnTo>
                  <a:cubicBezTo>
                    <a:pt x="70465" y="18019"/>
                    <a:pt x="71170" y="17314"/>
                    <a:pt x="71170" y="16444"/>
                  </a:cubicBezTo>
                  <a:lnTo>
                    <a:pt x="71170" y="3150"/>
                  </a:lnTo>
                  <a:cubicBezTo>
                    <a:pt x="71170" y="2281"/>
                    <a:pt x="70465" y="1575"/>
                    <a:pt x="69595" y="1575"/>
                  </a:cubicBezTo>
                  <a:lnTo>
                    <a:pt x="56037" y="1575"/>
                  </a:lnTo>
                  <a:cubicBezTo>
                    <a:pt x="56037" y="706"/>
                    <a:pt x="55331" y="0"/>
                    <a:pt x="54461" y="0"/>
                  </a:cubicBezTo>
                  <a:lnTo>
                    <a:pt x="48161" y="0"/>
                  </a:lnTo>
                  <a:cubicBezTo>
                    <a:pt x="47292" y="0"/>
                    <a:pt x="46586" y="706"/>
                    <a:pt x="46586" y="1575"/>
                  </a:cubicBezTo>
                  <a:lnTo>
                    <a:pt x="27785" y="1575"/>
                  </a:lnTo>
                  <a:cubicBezTo>
                    <a:pt x="27785" y="706"/>
                    <a:pt x="27080" y="0"/>
                    <a:pt x="26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7632775" y="1874838"/>
              <a:ext cx="679225" cy="78775"/>
            </a:xfrm>
            <a:custGeom>
              <a:avLst/>
              <a:gdLst/>
              <a:ahLst/>
              <a:cxnLst/>
              <a:rect l="l" t="t" r="r" b="b"/>
              <a:pathLst>
                <a:path w="27169" h="3151" extrusionOk="0">
                  <a:moveTo>
                    <a:pt x="1576" y="0"/>
                  </a:moveTo>
                  <a:cubicBezTo>
                    <a:pt x="706" y="0"/>
                    <a:pt x="1" y="706"/>
                    <a:pt x="1" y="1575"/>
                  </a:cubicBezTo>
                  <a:cubicBezTo>
                    <a:pt x="1" y="2445"/>
                    <a:pt x="706" y="3150"/>
                    <a:pt x="1576" y="3150"/>
                  </a:cubicBezTo>
                  <a:lnTo>
                    <a:pt x="25593" y="3150"/>
                  </a:lnTo>
                  <a:cubicBezTo>
                    <a:pt x="26463" y="3150"/>
                    <a:pt x="27168" y="2445"/>
                    <a:pt x="27168" y="1575"/>
                  </a:cubicBezTo>
                  <a:cubicBezTo>
                    <a:pt x="27168" y="706"/>
                    <a:pt x="26463" y="0"/>
                    <a:pt x="25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7807625" y="990888"/>
              <a:ext cx="318200" cy="225250"/>
            </a:xfrm>
            <a:custGeom>
              <a:avLst/>
              <a:gdLst/>
              <a:ahLst/>
              <a:cxnLst/>
              <a:rect l="l" t="t" r="r" b="b"/>
              <a:pathLst>
                <a:path w="12728" h="9010" extrusionOk="0">
                  <a:moveTo>
                    <a:pt x="8944" y="3163"/>
                  </a:moveTo>
                  <a:cubicBezTo>
                    <a:pt x="9299" y="3163"/>
                    <a:pt x="9577" y="3460"/>
                    <a:pt x="9577" y="3818"/>
                  </a:cubicBezTo>
                  <a:lnTo>
                    <a:pt x="9577" y="5192"/>
                  </a:lnTo>
                  <a:cubicBezTo>
                    <a:pt x="9577" y="5557"/>
                    <a:pt x="9287" y="5860"/>
                    <a:pt x="8922" y="5860"/>
                  </a:cubicBezTo>
                  <a:lnTo>
                    <a:pt x="3818" y="5860"/>
                  </a:lnTo>
                  <a:cubicBezTo>
                    <a:pt x="3453" y="5847"/>
                    <a:pt x="3150" y="5557"/>
                    <a:pt x="3150" y="5192"/>
                  </a:cubicBezTo>
                  <a:lnTo>
                    <a:pt x="3150" y="3818"/>
                  </a:lnTo>
                  <a:cubicBezTo>
                    <a:pt x="3150" y="3460"/>
                    <a:pt x="3441" y="3163"/>
                    <a:pt x="3796" y="3163"/>
                  </a:cubicBezTo>
                  <a:cubicBezTo>
                    <a:pt x="3804" y="3163"/>
                    <a:pt x="3811" y="3163"/>
                    <a:pt x="3818" y="3163"/>
                  </a:cubicBezTo>
                  <a:lnTo>
                    <a:pt x="8922" y="3163"/>
                  </a:lnTo>
                  <a:cubicBezTo>
                    <a:pt x="8929" y="3163"/>
                    <a:pt x="8936" y="3163"/>
                    <a:pt x="8944" y="3163"/>
                  </a:cubicBezTo>
                  <a:close/>
                  <a:moveTo>
                    <a:pt x="3818" y="0"/>
                  </a:moveTo>
                  <a:cubicBezTo>
                    <a:pt x="1714" y="13"/>
                    <a:pt x="13" y="1714"/>
                    <a:pt x="0" y="3818"/>
                  </a:cubicBezTo>
                  <a:lnTo>
                    <a:pt x="0" y="5192"/>
                  </a:lnTo>
                  <a:cubicBezTo>
                    <a:pt x="0" y="7296"/>
                    <a:pt x="1714" y="9010"/>
                    <a:pt x="3818" y="9010"/>
                  </a:cubicBezTo>
                  <a:lnTo>
                    <a:pt x="8922" y="9010"/>
                  </a:lnTo>
                  <a:cubicBezTo>
                    <a:pt x="11026" y="9010"/>
                    <a:pt x="12727" y="7309"/>
                    <a:pt x="12727" y="5204"/>
                  </a:cubicBezTo>
                  <a:lnTo>
                    <a:pt x="12727" y="3818"/>
                  </a:lnTo>
                  <a:cubicBezTo>
                    <a:pt x="12727" y="1714"/>
                    <a:pt x="11026" y="13"/>
                    <a:pt x="8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8134525" y="2169463"/>
              <a:ext cx="89900" cy="79000"/>
            </a:xfrm>
            <a:custGeom>
              <a:avLst/>
              <a:gdLst/>
              <a:ahLst/>
              <a:cxnLst/>
              <a:rect l="l" t="t" r="r" b="b"/>
              <a:pathLst>
                <a:path w="3596" h="3160" extrusionOk="0">
                  <a:moveTo>
                    <a:pt x="1856" y="0"/>
                  </a:moveTo>
                  <a:cubicBezTo>
                    <a:pt x="1223" y="0"/>
                    <a:pt x="591" y="370"/>
                    <a:pt x="357" y="1093"/>
                  </a:cubicBezTo>
                  <a:cubicBezTo>
                    <a:pt x="1" y="2181"/>
                    <a:pt x="863" y="3160"/>
                    <a:pt x="1853" y="3160"/>
                  </a:cubicBezTo>
                  <a:cubicBezTo>
                    <a:pt x="2125" y="3160"/>
                    <a:pt x="2407" y="3086"/>
                    <a:pt x="2675" y="2920"/>
                  </a:cubicBezTo>
                  <a:cubicBezTo>
                    <a:pt x="3331" y="2504"/>
                    <a:pt x="3595" y="1685"/>
                    <a:pt x="3305" y="980"/>
                  </a:cubicBezTo>
                  <a:cubicBezTo>
                    <a:pt x="3038" y="323"/>
                    <a:pt x="2447" y="0"/>
                    <a:pt x="1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5"/>
          <p:cNvGrpSpPr/>
          <p:nvPr/>
        </p:nvGrpSpPr>
        <p:grpSpPr>
          <a:xfrm>
            <a:off x="4295702" y="1298162"/>
            <a:ext cx="552595" cy="525728"/>
            <a:chOff x="1772425" y="2812338"/>
            <a:chExt cx="2031600" cy="1932825"/>
          </a:xfrm>
        </p:grpSpPr>
        <p:sp>
          <p:nvSpPr>
            <p:cNvPr id="267" name="Google Shape;267;p35"/>
            <p:cNvSpPr/>
            <p:nvPr/>
          </p:nvSpPr>
          <p:spPr>
            <a:xfrm>
              <a:off x="3560800" y="3803688"/>
              <a:ext cx="243225" cy="155875"/>
            </a:xfrm>
            <a:custGeom>
              <a:avLst/>
              <a:gdLst/>
              <a:ahLst/>
              <a:cxnLst/>
              <a:rect l="l" t="t" r="r" b="b"/>
              <a:pathLst>
                <a:path w="9729" h="6235" extrusionOk="0">
                  <a:moveTo>
                    <a:pt x="4172" y="1"/>
                  </a:moveTo>
                  <a:cubicBezTo>
                    <a:pt x="3693" y="1"/>
                    <a:pt x="3227" y="228"/>
                    <a:pt x="2937" y="606"/>
                  </a:cubicBezTo>
                  <a:lnTo>
                    <a:pt x="543" y="3680"/>
                  </a:lnTo>
                  <a:cubicBezTo>
                    <a:pt x="1" y="4373"/>
                    <a:pt x="114" y="5369"/>
                    <a:pt x="807" y="5898"/>
                  </a:cubicBezTo>
                  <a:cubicBezTo>
                    <a:pt x="1092" y="6125"/>
                    <a:pt x="1433" y="6235"/>
                    <a:pt x="1772" y="6235"/>
                  </a:cubicBezTo>
                  <a:cubicBezTo>
                    <a:pt x="2242" y="6235"/>
                    <a:pt x="2710" y="6024"/>
                    <a:pt x="3025" y="5621"/>
                  </a:cubicBezTo>
                  <a:lnTo>
                    <a:pt x="4940" y="3151"/>
                  </a:lnTo>
                  <a:lnTo>
                    <a:pt x="8154" y="3151"/>
                  </a:lnTo>
                  <a:cubicBezTo>
                    <a:pt x="9023" y="3151"/>
                    <a:pt x="9729" y="2445"/>
                    <a:pt x="9729" y="1576"/>
                  </a:cubicBezTo>
                  <a:cubicBezTo>
                    <a:pt x="9729" y="707"/>
                    <a:pt x="9023" y="1"/>
                    <a:pt x="8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1782200" y="3034263"/>
              <a:ext cx="1681600" cy="1710900"/>
            </a:xfrm>
            <a:custGeom>
              <a:avLst/>
              <a:gdLst/>
              <a:ahLst/>
              <a:cxnLst/>
              <a:rect l="l" t="t" r="r" b="b"/>
              <a:pathLst>
                <a:path w="67264" h="68436" extrusionOk="0">
                  <a:moveTo>
                    <a:pt x="33204" y="3157"/>
                  </a:moveTo>
                  <a:cubicBezTo>
                    <a:pt x="33456" y="3157"/>
                    <a:pt x="33708" y="3182"/>
                    <a:pt x="33960" y="3220"/>
                  </a:cubicBezTo>
                  <a:cubicBezTo>
                    <a:pt x="35749" y="3535"/>
                    <a:pt x="37173" y="4883"/>
                    <a:pt x="37576" y="6647"/>
                  </a:cubicBezTo>
                  <a:cubicBezTo>
                    <a:pt x="37979" y="8424"/>
                    <a:pt x="37274" y="10264"/>
                    <a:pt x="35799" y="11310"/>
                  </a:cubicBezTo>
                  <a:cubicBezTo>
                    <a:pt x="35019" y="11859"/>
                    <a:pt x="34106" y="12137"/>
                    <a:pt x="33193" y="12137"/>
                  </a:cubicBezTo>
                  <a:cubicBezTo>
                    <a:pt x="32367" y="12137"/>
                    <a:pt x="31540" y="11909"/>
                    <a:pt x="30809" y="11448"/>
                  </a:cubicBezTo>
                  <a:cubicBezTo>
                    <a:pt x="29272" y="10478"/>
                    <a:pt x="28466" y="8676"/>
                    <a:pt x="28781" y="6887"/>
                  </a:cubicBezTo>
                  <a:cubicBezTo>
                    <a:pt x="29146" y="4745"/>
                    <a:pt x="31011" y="3170"/>
                    <a:pt x="33204" y="3157"/>
                  </a:cubicBezTo>
                  <a:close/>
                  <a:moveTo>
                    <a:pt x="21625" y="13733"/>
                  </a:moveTo>
                  <a:cubicBezTo>
                    <a:pt x="21754" y="13733"/>
                    <a:pt x="21884" y="13744"/>
                    <a:pt x="22014" y="13767"/>
                  </a:cubicBezTo>
                  <a:cubicBezTo>
                    <a:pt x="23261" y="13994"/>
                    <a:pt x="24093" y="15228"/>
                    <a:pt x="23879" y="16526"/>
                  </a:cubicBezTo>
                  <a:cubicBezTo>
                    <a:pt x="23778" y="17144"/>
                    <a:pt x="23438" y="17698"/>
                    <a:pt x="22921" y="18064"/>
                  </a:cubicBezTo>
                  <a:cubicBezTo>
                    <a:pt x="22545" y="18331"/>
                    <a:pt x="22099" y="18474"/>
                    <a:pt x="21643" y="18474"/>
                  </a:cubicBezTo>
                  <a:cubicBezTo>
                    <a:pt x="21519" y="18474"/>
                    <a:pt x="21395" y="18463"/>
                    <a:pt x="21271" y="18442"/>
                  </a:cubicBezTo>
                  <a:cubicBezTo>
                    <a:pt x="20023" y="18215"/>
                    <a:pt x="19191" y="16980"/>
                    <a:pt x="19406" y="15682"/>
                  </a:cubicBezTo>
                  <a:cubicBezTo>
                    <a:pt x="19506" y="15052"/>
                    <a:pt x="19847" y="14498"/>
                    <a:pt x="20363" y="14132"/>
                  </a:cubicBezTo>
                  <a:cubicBezTo>
                    <a:pt x="20735" y="13868"/>
                    <a:pt x="21175" y="13733"/>
                    <a:pt x="21625" y="13733"/>
                  </a:cubicBezTo>
                  <a:close/>
                  <a:moveTo>
                    <a:pt x="32328" y="15253"/>
                  </a:moveTo>
                  <a:cubicBezTo>
                    <a:pt x="33303" y="15253"/>
                    <a:pt x="34248" y="15628"/>
                    <a:pt x="34968" y="16300"/>
                  </a:cubicBezTo>
                  <a:lnTo>
                    <a:pt x="35018" y="16363"/>
                  </a:lnTo>
                  <a:lnTo>
                    <a:pt x="41382" y="22424"/>
                  </a:lnTo>
                  <a:cubicBezTo>
                    <a:pt x="41671" y="22701"/>
                    <a:pt x="42062" y="22865"/>
                    <a:pt x="42465" y="22865"/>
                  </a:cubicBezTo>
                  <a:lnTo>
                    <a:pt x="48110" y="22865"/>
                  </a:lnTo>
                  <a:cubicBezTo>
                    <a:pt x="48728" y="22865"/>
                    <a:pt x="49219" y="23356"/>
                    <a:pt x="49219" y="23973"/>
                  </a:cubicBezTo>
                  <a:cubicBezTo>
                    <a:pt x="49219" y="24591"/>
                    <a:pt x="48728" y="25082"/>
                    <a:pt x="48110" y="25082"/>
                  </a:cubicBezTo>
                  <a:lnTo>
                    <a:pt x="36883" y="25082"/>
                  </a:lnTo>
                  <a:lnTo>
                    <a:pt x="33708" y="22335"/>
                  </a:lnTo>
                  <a:cubicBezTo>
                    <a:pt x="33406" y="22080"/>
                    <a:pt x="33038" y="21955"/>
                    <a:pt x="32673" y="21955"/>
                  </a:cubicBezTo>
                  <a:cubicBezTo>
                    <a:pt x="32229" y="21955"/>
                    <a:pt x="31788" y="22140"/>
                    <a:pt x="31477" y="22499"/>
                  </a:cubicBezTo>
                  <a:cubicBezTo>
                    <a:pt x="30910" y="23167"/>
                    <a:pt x="30986" y="24162"/>
                    <a:pt x="31641" y="24730"/>
                  </a:cubicBezTo>
                  <a:lnTo>
                    <a:pt x="34136" y="26872"/>
                  </a:lnTo>
                  <a:cubicBezTo>
                    <a:pt x="32889" y="28170"/>
                    <a:pt x="30041" y="30299"/>
                    <a:pt x="24610" y="30702"/>
                  </a:cubicBezTo>
                  <a:lnTo>
                    <a:pt x="25189" y="27325"/>
                  </a:lnTo>
                  <a:lnTo>
                    <a:pt x="26286" y="20924"/>
                  </a:lnTo>
                  <a:cubicBezTo>
                    <a:pt x="26286" y="20924"/>
                    <a:pt x="26286" y="20911"/>
                    <a:pt x="26286" y="20911"/>
                  </a:cubicBezTo>
                  <a:lnTo>
                    <a:pt x="26613" y="19021"/>
                  </a:lnTo>
                  <a:cubicBezTo>
                    <a:pt x="26928" y="17182"/>
                    <a:pt x="28491" y="15254"/>
                    <a:pt x="31943" y="15254"/>
                  </a:cubicBezTo>
                  <a:lnTo>
                    <a:pt x="32233" y="15254"/>
                  </a:lnTo>
                  <a:cubicBezTo>
                    <a:pt x="32265" y="15253"/>
                    <a:pt x="32296" y="15253"/>
                    <a:pt x="32328" y="15253"/>
                  </a:cubicBezTo>
                  <a:close/>
                  <a:moveTo>
                    <a:pt x="18486" y="21138"/>
                  </a:moveTo>
                  <a:lnTo>
                    <a:pt x="22921" y="21932"/>
                  </a:lnTo>
                  <a:lnTo>
                    <a:pt x="22165" y="26305"/>
                  </a:lnTo>
                  <a:lnTo>
                    <a:pt x="20981" y="33273"/>
                  </a:lnTo>
                  <a:cubicBezTo>
                    <a:pt x="20833" y="33704"/>
                    <a:pt x="20461" y="34002"/>
                    <a:pt x="20066" y="34002"/>
                  </a:cubicBezTo>
                  <a:cubicBezTo>
                    <a:pt x="20023" y="34002"/>
                    <a:pt x="19979" y="33999"/>
                    <a:pt x="19935" y="33991"/>
                  </a:cubicBezTo>
                  <a:lnTo>
                    <a:pt x="17276" y="33512"/>
                  </a:lnTo>
                  <a:cubicBezTo>
                    <a:pt x="16772" y="33424"/>
                    <a:pt x="16444" y="32870"/>
                    <a:pt x="16545" y="32290"/>
                  </a:cubicBezTo>
                  <a:lnTo>
                    <a:pt x="18486" y="21138"/>
                  </a:lnTo>
                  <a:close/>
                  <a:moveTo>
                    <a:pt x="46422" y="28245"/>
                  </a:moveTo>
                  <a:lnTo>
                    <a:pt x="51853" y="46831"/>
                  </a:lnTo>
                  <a:lnTo>
                    <a:pt x="50215" y="46831"/>
                  </a:lnTo>
                  <a:cubicBezTo>
                    <a:pt x="50139" y="45735"/>
                    <a:pt x="49723" y="44702"/>
                    <a:pt x="49055" y="43845"/>
                  </a:cubicBezTo>
                  <a:lnTo>
                    <a:pt x="42314" y="35339"/>
                  </a:lnTo>
                  <a:cubicBezTo>
                    <a:pt x="42201" y="35201"/>
                    <a:pt x="42062" y="35075"/>
                    <a:pt x="41923" y="34987"/>
                  </a:cubicBezTo>
                  <a:cubicBezTo>
                    <a:pt x="41860" y="34949"/>
                    <a:pt x="41810" y="34924"/>
                    <a:pt x="41760" y="34898"/>
                  </a:cubicBezTo>
                  <a:lnTo>
                    <a:pt x="36883" y="32555"/>
                  </a:lnTo>
                  <a:lnTo>
                    <a:pt x="37626" y="28245"/>
                  </a:lnTo>
                  <a:close/>
                  <a:moveTo>
                    <a:pt x="33960" y="31030"/>
                  </a:moveTo>
                  <a:lnTo>
                    <a:pt x="33594" y="33185"/>
                  </a:lnTo>
                  <a:cubicBezTo>
                    <a:pt x="33468" y="33878"/>
                    <a:pt x="33834" y="34571"/>
                    <a:pt x="34464" y="34873"/>
                  </a:cubicBezTo>
                  <a:lnTo>
                    <a:pt x="40071" y="37570"/>
                  </a:lnTo>
                  <a:lnTo>
                    <a:pt x="46586" y="45798"/>
                  </a:lnTo>
                  <a:cubicBezTo>
                    <a:pt x="47380" y="46794"/>
                    <a:pt x="47203" y="48255"/>
                    <a:pt x="46208" y="49049"/>
                  </a:cubicBezTo>
                  <a:cubicBezTo>
                    <a:pt x="45787" y="49385"/>
                    <a:pt x="45282" y="49547"/>
                    <a:pt x="44780" y="49547"/>
                  </a:cubicBezTo>
                  <a:cubicBezTo>
                    <a:pt x="44095" y="49547"/>
                    <a:pt x="43415" y="49245"/>
                    <a:pt x="42957" y="48671"/>
                  </a:cubicBezTo>
                  <a:lnTo>
                    <a:pt x="37324" y="41564"/>
                  </a:lnTo>
                  <a:cubicBezTo>
                    <a:pt x="37185" y="41375"/>
                    <a:pt x="36996" y="41224"/>
                    <a:pt x="36782" y="41123"/>
                  </a:cubicBezTo>
                  <a:lnTo>
                    <a:pt x="32032" y="38830"/>
                  </a:lnTo>
                  <a:cubicBezTo>
                    <a:pt x="31906" y="38767"/>
                    <a:pt x="31754" y="38729"/>
                    <a:pt x="31616" y="38704"/>
                  </a:cubicBezTo>
                  <a:lnTo>
                    <a:pt x="27054" y="37923"/>
                  </a:lnTo>
                  <a:cubicBezTo>
                    <a:pt x="26437" y="37822"/>
                    <a:pt x="25769" y="37759"/>
                    <a:pt x="25215" y="37482"/>
                  </a:cubicBezTo>
                  <a:cubicBezTo>
                    <a:pt x="24244" y="36952"/>
                    <a:pt x="23715" y="35869"/>
                    <a:pt x="23917" y="34798"/>
                  </a:cubicBezTo>
                  <a:cubicBezTo>
                    <a:pt x="23967" y="34495"/>
                    <a:pt x="24018" y="34193"/>
                    <a:pt x="24068" y="33890"/>
                  </a:cubicBezTo>
                  <a:cubicBezTo>
                    <a:pt x="28642" y="33689"/>
                    <a:pt x="31830" y="32403"/>
                    <a:pt x="33960" y="31030"/>
                  </a:cubicBezTo>
                  <a:close/>
                  <a:moveTo>
                    <a:pt x="23564" y="40178"/>
                  </a:moveTo>
                  <a:cubicBezTo>
                    <a:pt x="24761" y="40859"/>
                    <a:pt x="26172" y="40959"/>
                    <a:pt x="27508" y="41199"/>
                  </a:cubicBezTo>
                  <a:lnTo>
                    <a:pt x="28251" y="41325"/>
                  </a:lnTo>
                  <a:lnTo>
                    <a:pt x="27899" y="46428"/>
                  </a:lnTo>
                  <a:lnTo>
                    <a:pt x="23299" y="55929"/>
                  </a:lnTo>
                  <a:cubicBezTo>
                    <a:pt x="22934" y="56660"/>
                    <a:pt x="22216" y="57151"/>
                    <a:pt x="21397" y="57214"/>
                  </a:cubicBezTo>
                  <a:lnTo>
                    <a:pt x="21031" y="57214"/>
                  </a:lnTo>
                  <a:cubicBezTo>
                    <a:pt x="20741" y="57202"/>
                    <a:pt x="20464" y="57126"/>
                    <a:pt x="20199" y="57000"/>
                  </a:cubicBezTo>
                  <a:cubicBezTo>
                    <a:pt x="19053" y="56433"/>
                    <a:pt x="18574" y="55060"/>
                    <a:pt x="19128" y="53913"/>
                  </a:cubicBezTo>
                  <a:lnTo>
                    <a:pt x="23085" y="45748"/>
                  </a:lnTo>
                  <a:cubicBezTo>
                    <a:pt x="23173" y="45559"/>
                    <a:pt x="23224" y="45370"/>
                    <a:pt x="23249" y="45168"/>
                  </a:cubicBezTo>
                  <a:lnTo>
                    <a:pt x="23564" y="40178"/>
                  </a:lnTo>
                  <a:close/>
                  <a:moveTo>
                    <a:pt x="31364" y="42005"/>
                  </a:moveTo>
                  <a:lnTo>
                    <a:pt x="35081" y="43807"/>
                  </a:lnTo>
                  <a:lnTo>
                    <a:pt x="40487" y="50624"/>
                  </a:lnTo>
                  <a:cubicBezTo>
                    <a:pt x="41092" y="51380"/>
                    <a:pt x="41886" y="51972"/>
                    <a:pt x="42780" y="52325"/>
                  </a:cubicBezTo>
                  <a:lnTo>
                    <a:pt x="37614" y="57227"/>
                  </a:lnTo>
                  <a:lnTo>
                    <a:pt x="26160" y="57227"/>
                  </a:lnTo>
                  <a:lnTo>
                    <a:pt x="30860" y="47537"/>
                  </a:lnTo>
                  <a:cubicBezTo>
                    <a:pt x="30948" y="47348"/>
                    <a:pt x="30998" y="47159"/>
                    <a:pt x="31011" y="46957"/>
                  </a:cubicBezTo>
                  <a:lnTo>
                    <a:pt x="31364" y="42005"/>
                  </a:lnTo>
                  <a:close/>
                  <a:moveTo>
                    <a:pt x="33199" y="0"/>
                  </a:moveTo>
                  <a:cubicBezTo>
                    <a:pt x="30263" y="0"/>
                    <a:pt x="27572" y="1680"/>
                    <a:pt x="26298" y="4367"/>
                  </a:cubicBezTo>
                  <a:cubicBezTo>
                    <a:pt x="24925" y="7265"/>
                    <a:pt x="25504" y="10705"/>
                    <a:pt x="27747" y="12986"/>
                  </a:cubicBezTo>
                  <a:cubicBezTo>
                    <a:pt x="27319" y="13187"/>
                    <a:pt x="26903" y="13427"/>
                    <a:pt x="26512" y="13704"/>
                  </a:cubicBezTo>
                  <a:cubicBezTo>
                    <a:pt x="25769" y="12116"/>
                    <a:pt x="24307" y="10982"/>
                    <a:pt x="22581" y="10667"/>
                  </a:cubicBezTo>
                  <a:cubicBezTo>
                    <a:pt x="22264" y="10610"/>
                    <a:pt x="21946" y="10582"/>
                    <a:pt x="21629" y="10582"/>
                  </a:cubicBezTo>
                  <a:cubicBezTo>
                    <a:pt x="20534" y="10582"/>
                    <a:pt x="19460" y="10917"/>
                    <a:pt x="18561" y="11562"/>
                  </a:cubicBezTo>
                  <a:cubicBezTo>
                    <a:pt x="17352" y="12406"/>
                    <a:pt x="16533" y="13704"/>
                    <a:pt x="16293" y="15165"/>
                  </a:cubicBezTo>
                  <a:cubicBezTo>
                    <a:pt x="16142" y="16085"/>
                    <a:pt x="16218" y="17018"/>
                    <a:pt x="16520" y="17887"/>
                  </a:cubicBezTo>
                  <a:cubicBezTo>
                    <a:pt x="16444" y="17925"/>
                    <a:pt x="16369" y="17975"/>
                    <a:pt x="16293" y="18026"/>
                  </a:cubicBezTo>
                  <a:cubicBezTo>
                    <a:pt x="15953" y="18265"/>
                    <a:pt x="15726" y="18631"/>
                    <a:pt x="15651" y="19047"/>
                  </a:cubicBezTo>
                  <a:lnTo>
                    <a:pt x="13445" y="31748"/>
                  </a:lnTo>
                  <a:cubicBezTo>
                    <a:pt x="13042" y="34029"/>
                    <a:pt x="14516" y="36221"/>
                    <a:pt x="16734" y="36612"/>
                  </a:cubicBezTo>
                  <a:lnTo>
                    <a:pt x="19380" y="37091"/>
                  </a:lnTo>
                  <a:cubicBezTo>
                    <a:pt x="19620" y="37129"/>
                    <a:pt x="19859" y="37154"/>
                    <a:pt x="20099" y="37154"/>
                  </a:cubicBezTo>
                  <a:cubicBezTo>
                    <a:pt x="20262" y="37154"/>
                    <a:pt x="20439" y="37141"/>
                    <a:pt x="20615" y="37116"/>
                  </a:cubicBezTo>
                  <a:lnTo>
                    <a:pt x="20615" y="37116"/>
                  </a:lnTo>
                  <a:lnTo>
                    <a:pt x="20124" y="44651"/>
                  </a:lnTo>
                  <a:lnTo>
                    <a:pt x="16306" y="52540"/>
                  </a:lnTo>
                  <a:cubicBezTo>
                    <a:pt x="15588" y="54014"/>
                    <a:pt x="15575" y="55740"/>
                    <a:pt x="16268" y="57214"/>
                  </a:cubicBezTo>
                  <a:lnTo>
                    <a:pt x="14441" y="57214"/>
                  </a:lnTo>
                  <a:cubicBezTo>
                    <a:pt x="14138" y="57214"/>
                    <a:pt x="13836" y="57303"/>
                    <a:pt x="13584" y="57466"/>
                  </a:cubicBezTo>
                  <a:lnTo>
                    <a:pt x="945" y="65531"/>
                  </a:lnTo>
                  <a:cubicBezTo>
                    <a:pt x="214" y="65997"/>
                    <a:pt x="0" y="66967"/>
                    <a:pt x="466" y="67698"/>
                  </a:cubicBezTo>
                  <a:cubicBezTo>
                    <a:pt x="766" y="68177"/>
                    <a:pt x="1275" y="68436"/>
                    <a:pt x="1794" y="68436"/>
                  </a:cubicBezTo>
                  <a:cubicBezTo>
                    <a:pt x="2082" y="68436"/>
                    <a:pt x="2373" y="68356"/>
                    <a:pt x="2634" y="68190"/>
                  </a:cubicBezTo>
                  <a:lnTo>
                    <a:pt x="14894" y="60377"/>
                  </a:lnTo>
                  <a:lnTo>
                    <a:pt x="38244" y="60377"/>
                  </a:lnTo>
                  <a:cubicBezTo>
                    <a:pt x="38647" y="60377"/>
                    <a:pt x="39038" y="60213"/>
                    <a:pt x="39328" y="59936"/>
                  </a:cubicBezTo>
                  <a:lnTo>
                    <a:pt x="49812" y="49982"/>
                  </a:lnTo>
                  <a:lnTo>
                    <a:pt x="62803" y="49982"/>
                  </a:lnTo>
                  <a:cubicBezTo>
                    <a:pt x="63282" y="49982"/>
                    <a:pt x="63735" y="49755"/>
                    <a:pt x="64038" y="49377"/>
                  </a:cubicBezTo>
                  <a:lnTo>
                    <a:pt x="66722" y="45924"/>
                  </a:lnTo>
                  <a:cubicBezTo>
                    <a:pt x="67264" y="45244"/>
                    <a:pt x="67138" y="44248"/>
                    <a:pt x="66457" y="43719"/>
                  </a:cubicBezTo>
                  <a:cubicBezTo>
                    <a:pt x="66166" y="43491"/>
                    <a:pt x="65823" y="43381"/>
                    <a:pt x="65484" y="43381"/>
                  </a:cubicBezTo>
                  <a:cubicBezTo>
                    <a:pt x="65018" y="43381"/>
                    <a:pt x="64559" y="43589"/>
                    <a:pt x="64252" y="43984"/>
                  </a:cubicBezTo>
                  <a:lnTo>
                    <a:pt x="62034" y="46819"/>
                  </a:lnTo>
                  <a:lnTo>
                    <a:pt x="55129" y="46819"/>
                  </a:lnTo>
                  <a:lnTo>
                    <a:pt x="49622" y="27955"/>
                  </a:lnTo>
                  <a:cubicBezTo>
                    <a:pt x="51563" y="27237"/>
                    <a:pt x="52710" y="25234"/>
                    <a:pt x="52332" y="23192"/>
                  </a:cubicBezTo>
                  <a:cubicBezTo>
                    <a:pt x="51968" y="21160"/>
                    <a:pt x="50192" y="19702"/>
                    <a:pt x="48137" y="19702"/>
                  </a:cubicBezTo>
                  <a:cubicBezTo>
                    <a:pt x="48128" y="19702"/>
                    <a:pt x="48119" y="19702"/>
                    <a:pt x="48110" y="19702"/>
                  </a:cubicBezTo>
                  <a:lnTo>
                    <a:pt x="47216" y="19702"/>
                  </a:lnTo>
                  <a:lnTo>
                    <a:pt x="46082" y="15796"/>
                  </a:lnTo>
                  <a:cubicBezTo>
                    <a:pt x="45874" y="15109"/>
                    <a:pt x="45245" y="14663"/>
                    <a:pt x="44564" y="14663"/>
                  </a:cubicBezTo>
                  <a:cubicBezTo>
                    <a:pt x="44420" y="14663"/>
                    <a:pt x="44274" y="14683"/>
                    <a:pt x="44129" y="14724"/>
                  </a:cubicBezTo>
                  <a:cubicBezTo>
                    <a:pt x="43284" y="14964"/>
                    <a:pt x="42805" y="15846"/>
                    <a:pt x="43057" y="16678"/>
                  </a:cubicBezTo>
                  <a:lnTo>
                    <a:pt x="43940" y="19714"/>
                  </a:lnTo>
                  <a:lnTo>
                    <a:pt x="43095" y="19714"/>
                  </a:lnTo>
                  <a:lnTo>
                    <a:pt x="37248" y="14120"/>
                  </a:lnTo>
                  <a:cubicBezTo>
                    <a:pt x="37374" y="14044"/>
                    <a:pt x="37488" y="13968"/>
                    <a:pt x="37614" y="13880"/>
                  </a:cubicBezTo>
                  <a:cubicBezTo>
                    <a:pt x="40235" y="12028"/>
                    <a:pt x="41419" y="8752"/>
                    <a:pt x="40588" y="5652"/>
                  </a:cubicBezTo>
                  <a:cubicBezTo>
                    <a:pt x="39756" y="2565"/>
                    <a:pt x="37085" y="322"/>
                    <a:pt x="33897" y="32"/>
                  </a:cubicBezTo>
                  <a:cubicBezTo>
                    <a:pt x="33663" y="11"/>
                    <a:pt x="33430" y="0"/>
                    <a:pt x="3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3095525" y="2961938"/>
              <a:ext cx="589750" cy="361375"/>
            </a:xfrm>
            <a:custGeom>
              <a:avLst/>
              <a:gdLst/>
              <a:ahLst/>
              <a:cxnLst/>
              <a:rect l="l" t="t" r="r" b="b"/>
              <a:pathLst>
                <a:path w="23590" h="14455" extrusionOk="0">
                  <a:moveTo>
                    <a:pt x="8777" y="3151"/>
                  </a:moveTo>
                  <a:cubicBezTo>
                    <a:pt x="8800" y="3151"/>
                    <a:pt x="8823" y="3151"/>
                    <a:pt x="8846" y="3152"/>
                  </a:cubicBezTo>
                  <a:cubicBezTo>
                    <a:pt x="10472" y="3152"/>
                    <a:pt x="11946" y="4122"/>
                    <a:pt x="12589" y="5609"/>
                  </a:cubicBezTo>
                  <a:cubicBezTo>
                    <a:pt x="12851" y="6213"/>
                    <a:pt x="13439" y="6551"/>
                    <a:pt x="14040" y="6551"/>
                  </a:cubicBezTo>
                  <a:cubicBezTo>
                    <a:pt x="14392" y="6551"/>
                    <a:pt x="14748" y="6435"/>
                    <a:pt x="15046" y="6189"/>
                  </a:cubicBezTo>
                  <a:cubicBezTo>
                    <a:pt x="15562" y="5747"/>
                    <a:pt x="16230" y="5508"/>
                    <a:pt x="16911" y="5508"/>
                  </a:cubicBezTo>
                  <a:cubicBezTo>
                    <a:pt x="18511" y="5508"/>
                    <a:pt x="19809" y="6806"/>
                    <a:pt x="19809" y="8406"/>
                  </a:cubicBezTo>
                  <a:cubicBezTo>
                    <a:pt x="19809" y="10007"/>
                    <a:pt x="18511" y="11304"/>
                    <a:pt x="16911" y="11304"/>
                  </a:cubicBezTo>
                  <a:lnTo>
                    <a:pt x="8846" y="11304"/>
                  </a:lnTo>
                  <a:cubicBezTo>
                    <a:pt x="8823" y="11305"/>
                    <a:pt x="8800" y="11305"/>
                    <a:pt x="8777" y="11305"/>
                  </a:cubicBezTo>
                  <a:cubicBezTo>
                    <a:pt x="6528" y="11305"/>
                    <a:pt x="4700" y="9492"/>
                    <a:pt x="4700" y="7222"/>
                  </a:cubicBezTo>
                  <a:cubicBezTo>
                    <a:pt x="4700" y="4964"/>
                    <a:pt x="6528" y="3151"/>
                    <a:pt x="8777" y="3151"/>
                  </a:cubicBezTo>
                  <a:close/>
                  <a:moveTo>
                    <a:pt x="8864" y="0"/>
                  </a:moveTo>
                  <a:cubicBezTo>
                    <a:pt x="6261" y="0"/>
                    <a:pt x="3675" y="1387"/>
                    <a:pt x="2369" y="4034"/>
                  </a:cubicBezTo>
                  <a:cubicBezTo>
                    <a:pt x="0" y="8835"/>
                    <a:pt x="3503" y="14455"/>
                    <a:pt x="8846" y="14455"/>
                  </a:cubicBezTo>
                  <a:lnTo>
                    <a:pt x="16911" y="14455"/>
                  </a:lnTo>
                  <a:cubicBezTo>
                    <a:pt x="20729" y="14455"/>
                    <a:pt x="23589" y="10964"/>
                    <a:pt x="22846" y="7209"/>
                  </a:cubicBezTo>
                  <a:cubicBezTo>
                    <a:pt x="22255" y="4284"/>
                    <a:pt x="19693" y="2352"/>
                    <a:pt x="16917" y="2352"/>
                  </a:cubicBezTo>
                  <a:cubicBezTo>
                    <a:pt x="16142" y="2352"/>
                    <a:pt x="15350" y="2502"/>
                    <a:pt x="14580" y="2824"/>
                  </a:cubicBezTo>
                  <a:cubicBezTo>
                    <a:pt x="13115" y="919"/>
                    <a:pt x="10984" y="0"/>
                    <a:pt x="8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1881750" y="2936338"/>
              <a:ext cx="298975" cy="287750"/>
            </a:xfrm>
            <a:custGeom>
              <a:avLst/>
              <a:gdLst/>
              <a:ahLst/>
              <a:cxnLst/>
              <a:rect l="l" t="t" r="r" b="b"/>
              <a:pathLst>
                <a:path w="11959" h="11510" extrusionOk="0">
                  <a:moveTo>
                    <a:pt x="5741" y="3144"/>
                  </a:moveTo>
                  <a:cubicBezTo>
                    <a:pt x="7081" y="3144"/>
                    <a:pt x="8367" y="4182"/>
                    <a:pt x="8367" y="5751"/>
                  </a:cubicBezTo>
                  <a:cubicBezTo>
                    <a:pt x="8367" y="7247"/>
                    <a:pt x="7134" y="8356"/>
                    <a:pt x="5757" y="8356"/>
                  </a:cubicBezTo>
                  <a:cubicBezTo>
                    <a:pt x="5429" y="8356"/>
                    <a:pt x="5093" y="8293"/>
                    <a:pt x="4763" y="8158"/>
                  </a:cubicBezTo>
                  <a:cubicBezTo>
                    <a:pt x="3050" y="7452"/>
                    <a:pt x="2609" y="5222"/>
                    <a:pt x="3919" y="3911"/>
                  </a:cubicBezTo>
                  <a:cubicBezTo>
                    <a:pt x="4449" y="3381"/>
                    <a:pt x="5101" y="3144"/>
                    <a:pt x="5741" y="3144"/>
                  </a:cubicBezTo>
                  <a:close/>
                  <a:moveTo>
                    <a:pt x="5750" y="1"/>
                  </a:moveTo>
                  <a:cubicBezTo>
                    <a:pt x="5010" y="1"/>
                    <a:pt x="4265" y="142"/>
                    <a:pt x="3554" y="433"/>
                  </a:cubicBezTo>
                  <a:cubicBezTo>
                    <a:pt x="1411" y="1328"/>
                    <a:pt x="0" y="3420"/>
                    <a:pt x="0" y="5751"/>
                  </a:cubicBezTo>
                  <a:cubicBezTo>
                    <a:pt x="13" y="8926"/>
                    <a:pt x="2583" y="11497"/>
                    <a:pt x="5759" y="11509"/>
                  </a:cubicBezTo>
                  <a:cubicBezTo>
                    <a:pt x="8090" y="11509"/>
                    <a:pt x="10182" y="10098"/>
                    <a:pt x="11076" y="7956"/>
                  </a:cubicBezTo>
                  <a:cubicBezTo>
                    <a:pt x="11958" y="5801"/>
                    <a:pt x="11467" y="3331"/>
                    <a:pt x="9829" y="1681"/>
                  </a:cubicBezTo>
                  <a:cubicBezTo>
                    <a:pt x="8723" y="583"/>
                    <a:pt x="7250" y="1"/>
                    <a:pt x="5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1781575" y="2926788"/>
              <a:ext cx="108700" cy="89475"/>
            </a:xfrm>
            <a:custGeom>
              <a:avLst/>
              <a:gdLst/>
              <a:ahLst/>
              <a:cxnLst/>
              <a:rect l="l" t="t" r="r" b="b"/>
              <a:pathLst>
                <a:path w="4348" h="3579" extrusionOk="0">
                  <a:moveTo>
                    <a:pt x="1809" y="0"/>
                  </a:moveTo>
                  <a:cubicBezTo>
                    <a:pt x="1264" y="0"/>
                    <a:pt x="735" y="286"/>
                    <a:pt x="441" y="790"/>
                  </a:cubicBezTo>
                  <a:cubicBezTo>
                    <a:pt x="0" y="1546"/>
                    <a:pt x="265" y="2516"/>
                    <a:pt x="1033" y="2945"/>
                  </a:cubicBezTo>
                  <a:lnTo>
                    <a:pt x="1764" y="3373"/>
                  </a:lnTo>
                  <a:cubicBezTo>
                    <a:pt x="2010" y="3513"/>
                    <a:pt x="2278" y="3579"/>
                    <a:pt x="2541" y="3579"/>
                  </a:cubicBezTo>
                  <a:cubicBezTo>
                    <a:pt x="3088" y="3579"/>
                    <a:pt x="3617" y="3295"/>
                    <a:pt x="3906" y="2794"/>
                  </a:cubicBezTo>
                  <a:cubicBezTo>
                    <a:pt x="4347" y="2038"/>
                    <a:pt x="4095" y="1080"/>
                    <a:pt x="3339" y="639"/>
                  </a:cubicBezTo>
                  <a:lnTo>
                    <a:pt x="2608" y="223"/>
                  </a:lnTo>
                  <a:cubicBezTo>
                    <a:pt x="2356" y="72"/>
                    <a:pt x="2081" y="0"/>
                    <a:pt x="1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2160525" y="3145538"/>
              <a:ext cx="108725" cy="89425"/>
            </a:xfrm>
            <a:custGeom>
              <a:avLst/>
              <a:gdLst/>
              <a:ahLst/>
              <a:cxnLst/>
              <a:rect l="l" t="t" r="r" b="b"/>
              <a:pathLst>
                <a:path w="4349" h="3577" extrusionOk="0">
                  <a:moveTo>
                    <a:pt x="1809" y="1"/>
                  </a:moveTo>
                  <a:cubicBezTo>
                    <a:pt x="1265" y="1"/>
                    <a:pt x="736" y="281"/>
                    <a:pt x="442" y="785"/>
                  </a:cubicBezTo>
                  <a:cubicBezTo>
                    <a:pt x="1" y="1541"/>
                    <a:pt x="266" y="2511"/>
                    <a:pt x="1034" y="2940"/>
                  </a:cubicBezTo>
                  <a:lnTo>
                    <a:pt x="1765" y="3368"/>
                  </a:lnTo>
                  <a:cubicBezTo>
                    <a:pt x="2014" y="3509"/>
                    <a:pt x="2284" y="3576"/>
                    <a:pt x="2550" y="3576"/>
                  </a:cubicBezTo>
                  <a:cubicBezTo>
                    <a:pt x="3094" y="3576"/>
                    <a:pt x="3620" y="3296"/>
                    <a:pt x="3907" y="2789"/>
                  </a:cubicBezTo>
                  <a:cubicBezTo>
                    <a:pt x="4348" y="2045"/>
                    <a:pt x="4084" y="1087"/>
                    <a:pt x="3340" y="646"/>
                  </a:cubicBezTo>
                  <a:lnTo>
                    <a:pt x="2609" y="218"/>
                  </a:lnTo>
                  <a:cubicBezTo>
                    <a:pt x="2357" y="71"/>
                    <a:pt x="2081" y="1"/>
                    <a:pt x="1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1772425" y="3145838"/>
              <a:ext cx="117850" cy="89275"/>
            </a:xfrm>
            <a:custGeom>
              <a:avLst/>
              <a:gdLst/>
              <a:ahLst/>
              <a:cxnLst/>
              <a:rect l="l" t="t" r="r" b="b"/>
              <a:pathLst>
                <a:path w="4714" h="3571" extrusionOk="0">
                  <a:moveTo>
                    <a:pt x="2907" y="1"/>
                  </a:moveTo>
                  <a:cubicBezTo>
                    <a:pt x="2644" y="1"/>
                    <a:pt x="2376" y="67"/>
                    <a:pt x="2130" y="206"/>
                  </a:cubicBezTo>
                  <a:lnTo>
                    <a:pt x="1399" y="634"/>
                  </a:lnTo>
                  <a:cubicBezTo>
                    <a:pt x="1" y="1441"/>
                    <a:pt x="568" y="3570"/>
                    <a:pt x="2181" y="3570"/>
                  </a:cubicBezTo>
                  <a:cubicBezTo>
                    <a:pt x="2458" y="3570"/>
                    <a:pt x="2735" y="3495"/>
                    <a:pt x="2974" y="3356"/>
                  </a:cubicBezTo>
                  <a:lnTo>
                    <a:pt x="3705" y="2928"/>
                  </a:lnTo>
                  <a:cubicBezTo>
                    <a:pt x="4461" y="2499"/>
                    <a:pt x="4713" y="1542"/>
                    <a:pt x="4272" y="786"/>
                  </a:cubicBezTo>
                  <a:cubicBezTo>
                    <a:pt x="3983" y="284"/>
                    <a:pt x="3454" y="1"/>
                    <a:pt x="2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2151400" y="2927038"/>
              <a:ext cx="117850" cy="89450"/>
            </a:xfrm>
            <a:custGeom>
              <a:avLst/>
              <a:gdLst/>
              <a:ahLst/>
              <a:cxnLst/>
              <a:rect l="l" t="t" r="r" b="b"/>
              <a:pathLst>
                <a:path w="4714" h="3578" extrusionOk="0">
                  <a:moveTo>
                    <a:pt x="2904" y="1"/>
                  </a:moveTo>
                  <a:cubicBezTo>
                    <a:pt x="2641" y="1"/>
                    <a:pt x="2375" y="66"/>
                    <a:pt x="2130" y="200"/>
                  </a:cubicBezTo>
                  <a:lnTo>
                    <a:pt x="1399" y="629"/>
                  </a:lnTo>
                  <a:cubicBezTo>
                    <a:pt x="0" y="1435"/>
                    <a:pt x="568" y="3577"/>
                    <a:pt x="2180" y="3577"/>
                  </a:cubicBezTo>
                  <a:cubicBezTo>
                    <a:pt x="2458" y="3577"/>
                    <a:pt x="2735" y="3502"/>
                    <a:pt x="2974" y="3363"/>
                  </a:cubicBezTo>
                  <a:lnTo>
                    <a:pt x="3705" y="2935"/>
                  </a:lnTo>
                  <a:cubicBezTo>
                    <a:pt x="4461" y="2494"/>
                    <a:pt x="4713" y="1536"/>
                    <a:pt x="4272" y="793"/>
                  </a:cubicBezTo>
                  <a:cubicBezTo>
                    <a:pt x="3983" y="282"/>
                    <a:pt x="3451" y="1"/>
                    <a:pt x="2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1986325" y="2812338"/>
              <a:ext cx="78775" cy="101125"/>
            </a:xfrm>
            <a:custGeom>
              <a:avLst/>
              <a:gdLst/>
              <a:ahLst/>
              <a:cxnLst/>
              <a:rect l="l" t="t" r="r" b="b"/>
              <a:pathLst>
                <a:path w="3151" h="4045" extrusionOk="0">
                  <a:moveTo>
                    <a:pt x="1576" y="0"/>
                  </a:moveTo>
                  <a:cubicBezTo>
                    <a:pt x="706" y="0"/>
                    <a:pt x="1" y="693"/>
                    <a:pt x="1" y="1575"/>
                  </a:cubicBezTo>
                  <a:lnTo>
                    <a:pt x="1" y="2470"/>
                  </a:lnTo>
                  <a:cubicBezTo>
                    <a:pt x="1" y="3339"/>
                    <a:pt x="706" y="4045"/>
                    <a:pt x="1576" y="4045"/>
                  </a:cubicBezTo>
                  <a:cubicBezTo>
                    <a:pt x="2445" y="4045"/>
                    <a:pt x="3151" y="3339"/>
                    <a:pt x="3151" y="2470"/>
                  </a:cubicBezTo>
                  <a:lnTo>
                    <a:pt x="3151" y="1575"/>
                  </a:lnTo>
                  <a:cubicBezTo>
                    <a:pt x="3151" y="693"/>
                    <a:pt x="2445"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1986325" y="3250513"/>
              <a:ext cx="78775" cy="101150"/>
            </a:xfrm>
            <a:custGeom>
              <a:avLst/>
              <a:gdLst/>
              <a:ahLst/>
              <a:cxnLst/>
              <a:rect l="l" t="t" r="r" b="b"/>
              <a:pathLst>
                <a:path w="3151" h="4046" extrusionOk="0">
                  <a:moveTo>
                    <a:pt x="1576" y="1"/>
                  </a:moveTo>
                  <a:cubicBezTo>
                    <a:pt x="706" y="1"/>
                    <a:pt x="1" y="707"/>
                    <a:pt x="1" y="1576"/>
                  </a:cubicBezTo>
                  <a:lnTo>
                    <a:pt x="1" y="2471"/>
                  </a:lnTo>
                  <a:cubicBezTo>
                    <a:pt x="1" y="3340"/>
                    <a:pt x="706" y="4046"/>
                    <a:pt x="1576" y="4046"/>
                  </a:cubicBezTo>
                  <a:cubicBezTo>
                    <a:pt x="2445" y="4046"/>
                    <a:pt x="3151" y="3340"/>
                    <a:pt x="3151" y="2471"/>
                  </a:cubicBezTo>
                  <a:lnTo>
                    <a:pt x="3151" y="1576"/>
                  </a:lnTo>
                  <a:cubicBezTo>
                    <a:pt x="3151" y="707"/>
                    <a:pt x="2445"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3462450" y="3996163"/>
              <a:ext cx="89550" cy="78950"/>
            </a:xfrm>
            <a:custGeom>
              <a:avLst/>
              <a:gdLst/>
              <a:ahLst/>
              <a:cxnLst/>
              <a:rect l="l" t="t" r="r" b="b"/>
              <a:pathLst>
                <a:path w="3582" h="3158" extrusionOk="0">
                  <a:moveTo>
                    <a:pt x="1839" y="1"/>
                  </a:moveTo>
                  <a:cubicBezTo>
                    <a:pt x="1196" y="1"/>
                    <a:pt x="554" y="380"/>
                    <a:pt x="331" y="1122"/>
                  </a:cubicBezTo>
                  <a:cubicBezTo>
                    <a:pt x="0" y="2211"/>
                    <a:pt x="862" y="3157"/>
                    <a:pt x="1840" y="3157"/>
                  </a:cubicBezTo>
                  <a:cubicBezTo>
                    <a:pt x="2130" y="3157"/>
                    <a:pt x="2430" y="3074"/>
                    <a:pt x="2713" y="2887"/>
                  </a:cubicBezTo>
                  <a:cubicBezTo>
                    <a:pt x="3330" y="2471"/>
                    <a:pt x="3582" y="1664"/>
                    <a:pt x="3292" y="971"/>
                  </a:cubicBezTo>
                  <a:cubicBezTo>
                    <a:pt x="3021" y="320"/>
                    <a:pt x="2429"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35"/>
          <p:cNvGrpSpPr/>
          <p:nvPr/>
        </p:nvGrpSpPr>
        <p:grpSpPr>
          <a:xfrm>
            <a:off x="7041546" y="3129397"/>
            <a:ext cx="459507" cy="498265"/>
            <a:chOff x="7037075" y="398338"/>
            <a:chExt cx="1859600" cy="2016450"/>
          </a:xfrm>
        </p:grpSpPr>
        <p:sp>
          <p:nvSpPr>
            <p:cNvPr id="280" name="Google Shape;280;p35"/>
            <p:cNvSpPr/>
            <p:nvPr/>
          </p:nvSpPr>
          <p:spPr>
            <a:xfrm>
              <a:off x="7037075" y="398338"/>
              <a:ext cx="1859600" cy="2016450"/>
            </a:xfrm>
            <a:custGeom>
              <a:avLst/>
              <a:gdLst/>
              <a:ahLst/>
              <a:cxnLst/>
              <a:rect l="l" t="t" r="r" b="b"/>
              <a:pathLst>
                <a:path w="74384" h="80658" extrusionOk="0">
                  <a:moveTo>
                    <a:pt x="18335" y="4725"/>
                  </a:moveTo>
                  <a:lnTo>
                    <a:pt x="18335" y="14869"/>
                  </a:lnTo>
                  <a:lnTo>
                    <a:pt x="6351" y="14869"/>
                  </a:lnTo>
                  <a:lnTo>
                    <a:pt x="6351" y="4725"/>
                  </a:lnTo>
                  <a:close/>
                  <a:moveTo>
                    <a:pt x="46586" y="4725"/>
                  </a:moveTo>
                  <a:lnTo>
                    <a:pt x="46586" y="14869"/>
                  </a:lnTo>
                  <a:lnTo>
                    <a:pt x="44053" y="14869"/>
                  </a:lnTo>
                  <a:lnTo>
                    <a:pt x="44053" y="14264"/>
                  </a:lnTo>
                  <a:cubicBezTo>
                    <a:pt x="44040" y="10749"/>
                    <a:pt x="41193" y="7913"/>
                    <a:pt x="37690" y="7901"/>
                  </a:cubicBezTo>
                  <a:lnTo>
                    <a:pt x="36493" y="7901"/>
                  </a:lnTo>
                  <a:cubicBezTo>
                    <a:pt x="32990" y="7913"/>
                    <a:pt x="30142" y="10749"/>
                    <a:pt x="30142" y="14264"/>
                  </a:cubicBezTo>
                  <a:lnTo>
                    <a:pt x="30142" y="14869"/>
                  </a:lnTo>
                  <a:lnTo>
                    <a:pt x="27798" y="14869"/>
                  </a:lnTo>
                  <a:lnTo>
                    <a:pt x="27785" y="4725"/>
                  </a:lnTo>
                  <a:close/>
                  <a:moveTo>
                    <a:pt x="68020" y="4725"/>
                  </a:moveTo>
                  <a:lnTo>
                    <a:pt x="68020" y="14869"/>
                  </a:lnTo>
                  <a:lnTo>
                    <a:pt x="56037" y="14869"/>
                  </a:lnTo>
                  <a:lnTo>
                    <a:pt x="56037" y="4725"/>
                  </a:lnTo>
                  <a:close/>
                  <a:moveTo>
                    <a:pt x="37690" y="11051"/>
                  </a:moveTo>
                  <a:cubicBezTo>
                    <a:pt x="39466" y="11051"/>
                    <a:pt x="40903" y="12487"/>
                    <a:pt x="40903" y="14264"/>
                  </a:cubicBezTo>
                  <a:lnTo>
                    <a:pt x="40903" y="14869"/>
                  </a:lnTo>
                  <a:lnTo>
                    <a:pt x="33494" y="14869"/>
                  </a:lnTo>
                  <a:cubicBezTo>
                    <a:pt x="33462" y="14875"/>
                    <a:pt x="33434" y="14878"/>
                    <a:pt x="33405" y="14878"/>
                  </a:cubicBezTo>
                  <a:cubicBezTo>
                    <a:pt x="33377" y="14878"/>
                    <a:pt x="33349" y="14875"/>
                    <a:pt x="33317" y="14869"/>
                  </a:cubicBezTo>
                  <a:cubicBezTo>
                    <a:pt x="33267" y="14844"/>
                    <a:pt x="33279" y="14869"/>
                    <a:pt x="33279" y="14781"/>
                  </a:cubicBezTo>
                  <a:lnTo>
                    <a:pt x="33279" y="14264"/>
                  </a:lnTo>
                  <a:cubicBezTo>
                    <a:pt x="33279" y="12487"/>
                    <a:pt x="34728" y="11051"/>
                    <a:pt x="36493" y="11051"/>
                  </a:cubicBezTo>
                  <a:close/>
                  <a:moveTo>
                    <a:pt x="24635" y="3150"/>
                  </a:moveTo>
                  <a:lnTo>
                    <a:pt x="24635" y="33279"/>
                  </a:lnTo>
                  <a:lnTo>
                    <a:pt x="21485" y="33279"/>
                  </a:lnTo>
                  <a:lnTo>
                    <a:pt x="21485" y="3150"/>
                  </a:lnTo>
                  <a:close/>
                  <a:moveTo>
                    <a:pt x="52886" y="3150"/>
                  </a:moveTo>
                  <a:lnTo>
                    <a:pt x="52886" y="33279"/>
                  </a:lnTo>
                  <a:lnTo>
                    <a:pt x="49736" y="33279"/>
                  </a:lnTo>
                  <a:lnTo>
                    <a:pt x="49736" y="3150"/>
                  </a:lnTo>
                  <a:close/>
                  <a:moveTo>
                    <a:pt x="24635" y="36429"/>
                  </a:moveTo>
                  <a:lnTo>
                    <a:pt x="24635" y="39617"/>
                  </a:lnTo>
                  <a:lnTo>
                    <a:pt x="21485" y="39617"/>
                  </a:lnTo>
                  <a:lnTo>
                    <a:pt x="21485" y="36429"/>
                  </a:lnTo>
                  <a:close/>
                  <a:moveTo>
                    <a:pt x="52886" y="36429"/>
                  </a:moveTo>
                  <a:lnTo>
                    <a:pt x="52886" y="39617"/>
                  </a:lnTo>
                  <a:lnTo>
                    <a:pt x="49736" y="39617"/>
                  </a:lnTo>
                  <a:lnTo>
                    <a:pt x="49736" y="36429"/>
                  </a:lnTo>
                  <a:close/>
                  <a:moveTo>
                    <a:pt x="24635" y="42767"/>
                  </a:moveTo>
                  <a:lnTo>
                    <a:pt x="24635" y="45187"/>
                  </a:lnTo>
                  <a:lnTo>
                    <a:pt x="23060" y="46762"/>
                  </a:lnTo>
                  <a:lnTo>
                    <a:pt x="21485" y="45187"/>
                  </a:lnTo>
                  <a:lnTo>
                    <a:pt x="21485" y="42767"/>
                  </a:lnTo>
                  <a:close/>
                  <a:moveTo>
                    <a:pt x="52886" y="42767"/>
                  </a:moveTo>
                  <a:lnTo>
                    <a:pt x="52886" y="45187"/>
                  </a:lnTo>
                  <a:lnTo>
                    <a:pt x="51311" y="46762"/>
                  </a:lnTo>
                  <a:lnTo>
                    <a:pt x="49736" y="45187"/>
                  </a:lnTo>
                  <a:lnTo>
                    <a:pt x="49736" y="42767"/>
                  </a:lnTo>
                  <a:close/>
                  <a:moveTo>
                    <a:pt x="9426" y="48060"/>
                  </a:moveTo>
                  <a:lnTo>
                    <a:pt x="9426" y="51802"/>
                  </a:lnTo>
                  <a:lnTo>
                    <a:pt x="5016" y="51802"/>
                  </a:lnTo>
                  <a:lnTo>
                    <a:pt x="5016" y="48816"/>
                  </a:lnTo>
                  <a:cubicBezTo>
                    <a:pt x="5016" y="48400"/>
                    <a:pt x="5356" y="48060"/>
                    <a:pt x="5772" y="48060"/>
                  </a:cubicBezTo>
                  <a:close/>
                  <a:moveTo>
                    <a:pt x="68612" y="48060"/>
                  </a:moveTo>
                  <a:cubicBezTo>
                    <a:pt x="69028" y="48060"/>
                    <a:pt x="69368" y="48400"/>
                    <a:pt x="69368" y="48816"/>
                  </a:cubicBezTo>
                  <a:lnTo>
                    <a:pt x="69368" y="51815"/>
                  </a:lnTo>
                  <a:lnTo>
                    <a:pt x="64945" y="51815"/>
                  </a:lnTo>
                  <a:lnTo>
                    <a:pt x="64945" y="48060"/>
                  </a:lnTo>
                  <a:close/>
                  <a:moveTo>
                    <a:pt x="57864" y="18019"/>
                  </a:moveTo>
                  <a:cubicBezTo>
                    <a:pt x="60031" y="18019"/>
                    <a:pt x="61795" y="19783"/>
                    <a:pt x="61795" y="21951"/>
                  </a:cubicBezTo>
                  <a:lnTo>
                    <a:pt x="61795" y="64201"/>
                  </a:lnTo>
                  <a:lnTo>
                    <a:pt x="57498" y="64201"/>
                  </a:lnTo>
                  <a:lnTo>
                    <a:pt x="57498" y="56994"/>
                  </a:lnTo>
                  <a:cubicBezTo>
                    <a:pt x="57486" y="54738"/>
                    <a:pt x="55658" y="52898"/>
                    <a:pt x="53403" y="52898"/>
                  </a:cubicBezTo>
                  <a:lnTo>
                    <a:pt x="20981" y="52898"/>
                  </a:lnTo>
                  <a:cubicBezTo>
                    <a:pt x="18725" y="52898"/>
                    <a:pt x="16898" y="54738"/>
                    <a:pt x="16886" y="56994"/>
                  </a:cubicBezTo>
                  <a:lnTo>
                    <a:pt x="16886" y="64201"/>
                  </a:lnTo>
                  <a:lnTo>
                    <a:pt x="12589" y="64201"/>
                  </a:lnTo>
                  <a:lnTo>
                    <a:pt x="12589" y="21963"/>
                  </a:lnTo>
                  <a:cubicBezTo>
                    <a:pt x="12589" y="19783"/>
                    <a:pt x="14353" y="18019"/>
                    <a:pt x="16520" y="18019"/>
                  </a:cubicBezTo>
                  <a:lnTo>
                    <a:pt x="18335" y="18019"/>
                  </a:lnTo>
                  <a:lnTo>
                    <a:pt x="18335" y="45842"/>
                  </a:lnTo>
                  <a:cubicBezTo>
                    <a:pt x="18335" y="46094"/>
                    <a:pt x="18398" y="46358"/>
                    <a:pt x="18524" y="46585"/>
                  </a:cubicBezTo>
                  <a:cubicBezTo>
                    <a:pt x="18599" y="46724"/>
                    <a:pt x="18688" y="46850"/>
                    <a:pt x="18801" y="46951"/>
                  </a:cubicBezTo>
                  <a:lnTo>
                    <a:pt x="21951" y="50101"/>
                  </a:lnTo>
                  <a:cubicBezTo>
                    <a:pt x="22260" y="50410"/>
                    <a:pt x="22663" y="50564"/>
                    <a:pt x="23066" y="50564"/>
                  </a:cubicBezTo>
                  <a:cubicBezTo>
                    <a:pt x="23470" y="50564"/>
                    <a:pt x="23873" y="50410"/>
                    <a:pt x="24182" y="50101"/>
                  </a:cubicBezTo>
                  <a:lnTo>
                    <a:pt x="27332" y="46951"/>
                  </a:lnTo>
                  <a:cubicBezTo>
                    <a:pt x="27622" y="46661"/>
                    <a:pt x="27785" y="46258"/>
                    <a:pt x="27785" y="45842"/>
                  </a:cubicBezTo>
                  <a:lnTo>
                    <a:pt x="27785" y="18019"/>
                  </a:lnTo>
                  <a:lnTo>
                    <a:pt x="46586" y="18019"/>
                  </a:lnTo>
                  <a:lnTo>
                    <a:pt x="46586" y="45842"/>
                  </a:lnTo>
                  <a:cubicBezTo>
                    <a:pt x="46586" y="46258"/>
                    <a:pt x="46750" y="46661"/>
                    <a:pt x="47052" y="46951"/>
                  </a:cubicBezTo>
                  <a:lnTo>
                    <a:pt x="50202" y="50101"/>
                  </a:lnTo>
                  <a:cubicBezTo>
                    <a:pt x="50354" y="50252"/>
                    <a:pt x="50530" y="50365"/>
                    <a:pt x="50719" y="50454"/>
                  </a:cubicBezTo>
                  <a:cubicBezTo>
                    <a:pt x="50912" y="50532"/>
                    <a:pt x="51113" y="50570"/>
                    <a:pt x="51311" y="50570"/>
                  </a:cubicBezTo>
                  <a:cubicBezTo>
                    <a:pt x="51723" y="50570"/>
                    <a:pt x="52127" y="50407"/>
                    <a:pt x="52433" y="50101"/>
                  </a:cubicBezTo>
                  <a:lnTo>
                    <a:pt x="55583" y="46951"/>
                  </a:lnTo>
                  <a:cubicBezTo>
                    <a:pt x="55873" y="46661"/>
                    <a:pt x="56037" y="46258"/>
                    <a:pt x="56037" y="45842"/>
                  </a:cubicBezTo>
                  <a:lnTo>
                    <a:pt x="56037" y="18019"/>
                  </a:lnTo>
                  <a:close/>
                  <a:moveTo>
                    <a:pt x="71233" y="54952"/>
                  </a:moveTo>
                  <a:lnTo>
                    <a:pt x="71233" y="69872"/>
                  </a:lnTo>
                  <a:cubicBezTo>
                    <a:pt x="71233" y="70413"/>
                    <a:pt x="70792" y="70842"/>
                    <a:pt x="70250" y="70842"/>
                  </a:cubicBezTo>
                  <a:lnTo>
                    <a:pt x="64945" y="70842"/>
                  </a:lnTo>
                  <a:lnTo>
                    <a:pt x="64945" y="54952"/>
                  </a:lnTo>
                  <a:close/>
                  <a:moveTo>
                    <a:pt x="9426" y="54952"/>
                  </a:moveTo>
                  <a:lnTo>
                    <a:pt x="9426" y="70854"/>
                  </a:lnTo>
                  <a:lnTo>
                    <a:pt x="4134" y="70854"/>
                  </a:lnTo>
                  <a:cubicBezTo>
                    <a:pt x="3592" y="70854"/>
                    <a:pt x="3151" y="70413"/>
                    <a:pt x="3151" y="69872"/>
                  </a:cubicBezTo>
                  <a:lnTo>
                    <a:pt x="3151" y="54952"/>
                  </a:lnTo>
                  <a:close/>
                  <a:moveTo>
                    <a:pt x="53390" y="56048"/>
                  </a:moveTo>
                  <a:cubicBezTo>
                    <a:pt x="53920" y="56048"/>
                    <a:pt x="54335" y="56464"/>
                    <a:pt x="54335" y="56994"/>
                  </a:cubicBezTo>
                  <a:lnTo>
                    <a:pt x="54335" y="69897"/>
                  </a:lnTo>
                  <a:cubicBezTo>
                    <a:pt x="54335" y="70426"/>
                    <a:pt x="53920" y="70842"/>
                    <a:pt x="53390" y="70842"/>
                  </a:cubicBezTo>
                  <a:lnTo>
                    <a:pt x="51714" y="70842"/>
                  </a:lnTo>
                  <a:cubicBezTo>
                    <a:pt x="50845" y="70842"/>
                    <a:pt x="50139" y="71547"/>
                    <a:pt x="50139" y="72417"/>
                  </a:cubicBezTo>
                  <a:cubicBezTo>
                    <a:pt x="50139" y="73286"/>
                    <a:pt x="50845" y="73992"/>
                    <a:pt x="51714" y="73992"/>
                  </a:cubicBezTo>
                  <a:lnTo>
                    <a:pt x="53390" y="73992"/>
                  </a:lnTo>
                  <a:cubicBezTo>
                    <a:pt x="55658" y="73992"/>
                    <a:pt x="57486" y="72165"/>
                    <a:pt x="57486" y="69897"/>
                  </a:cubicBezTo>
                  <a:lnTo>
                    <a:pt x="57486" y="67351"/>
                  </a:lnTo>
                  <a:lnTo>
                    <a:pt x="61795" y="67351"/>
                  </a:lnTo>
                  <a:lnTo>
                    <a:pt x="61795" y="73803"/>
                  </a:lnTo>
                  <a:cubicBezTo>
                    <a:pt x="61795" y="75832"/>
                    <a:pt x="60144" y="77495"/>
                    <a:pt x="58103" y="77495"/>
                  </a:cubicBezTo>
                  <a:lnTo>
                    <a:pt x="16281" y="77495"/>
                  </a:lnTo>
                  <a:cubicBezTo>
                    <a:pt x="14239" y="77495"/>
                    <a:pt x="12576" y="75844"/>
                    <a:pt x="12576" y="73790"/>
                  </a:cubicBezTo>
                  <a:lnTo>
                    <a:pt x="12576" y="67351"/>
                  </a:lnTo>
                  <a:lnTo>
                    <a:pt x="16886" y="67351"/>
                  </a:lnTo>
                  <a:lnTo>
                    <a:pt x="16886" y="69897"/>
                  </a:lnTo>
                  <a:cubicBezTo>
                    <a:pt x="16886" y="72165"/>
                    <a:pt x="18725" y="73992"/>
                    <a:pt x="20981" y="73992"/>
                  </a:cubicBezTo>
                  <a:lnTo>
                    <a:pt x="39643" y="73992"/>
                  </a:lnTo>
                  <a:cubicBezTo>
                    <a:pt x="40512" y="73992"/>
                    <a:pt x="41218" y="73286"/>
                    <a:pt x="41218" y="72417"/>
                  </a:cubicBezTo>
                  <a:cubicBezTo>
                    <a:pt x="41218" y="71547"/>
                    <a:pt x="40512" y="70842"/>
                    <a:pt x="39643" y="70842"/>
                  </a:cubicBezTo>
                  <a:lnTo>
                    <a:pt x="20981" y="70842"/>
                  </a:lnTo>
                  <a:cubicBezTo>
                    <a:pt x="20464" y="70842"/>
                    <a:pt x="20036" y="70426"/>
                    <a:pt x="20036" y="69897"/>
                  </a:cubicBezTo>
                  <a:lnTo>
                    <a:pt x="20036" y="56994"/>
                  </a:lnTo>
                  <a:cubicBezTo>
                    <a:pt x="20036" y="56464"/>
                    <a:pt x="20464" y="56048"/>
                    <a:pt x="20981" y="56048"/>
                  </a:cubicBezTo>
                  <a:close/>
                  <a:moveTo>
                    <a:pt x="19910" y="0"/>
                  </a:moveTo>
                  <a:cubicBezTo>
                    <a:pt x="19040" y="0"/>
                    <a:pt x="18335" y="706"/>
                    <a:pt x="18335" y="1575"/>
                  </a:cubicBezTo>
                  <a:lnTo>
                    <a:pt x="4776" y="1575"/>
                  </a:lnTo>
                  <a:cubicBezTo>
                    <a:pt x="3907" y="1575"/>
                    <a:pt x="3201" y="2281"/>
                    <a:pt x="3201" y="3150"/>
                  </a:cubicBezTo>
                  <a:lnTo>
                    <a:pt x="3201" y="16444"/>
                  </a:lnTo>
                  <a:cubicBezTo>
                    <a:pt x="3201" y="17314"/>
                    <a:pt x="3907" y="18019"/>
                    <a:pt x="4776" y="18019"/>
                  </a:cubicBezTo>
                  <a:lnTo>
                    <a:pt x="10623" y="18019"/>
                  </a:lnTo>
                  <a:cubicBezTo>
                    <a:pt x="9842" y="19178"/>
                    <a:pt x="9426" y="20552"/>
                    <a:pt x="9426" y="21951"/>
                  </a:cubicBezTo>
                  <a:lnTo>
                    <a:pt x="9426" y="44909"/>
                  </a:lnTo>
                  <a:lnTo>
                    <a:pt x="5772" y="44909"/>
                  </a:lnTo>
                  <a:cubicBezTo>
                    <a:pt x="3617" y="44909"/>
                    <a:pt x="1865" y="46661"/>
                    <a:pt x="1865" y="48816"/>
                  </a:cubicBezTo>
                  <a:lnTo>
                    <a:pt x="1865" y="51815"/>
                  </a:lnTo>
                  <a:lnTo>
                    <a:pt x="1576" y="51815"/>
                  </a:lnTo>
                  <a:cubicBezTo>
                    <a:pt x="706" y="51815"/>
                    <a:pt x="0" y="52520"/>
                    <a:pt x="0" y="53390"/>
                  </a:cubicBezTo>
                  <a:lnTo>
                    <a:pt x="0" y="69884"/>
                  </a:lnTo>
                  <a:cubicBezTo>
                    <a:pt x="0" y="72152"/>
                    <a:pt x="1853" y="74005"/>
                    <a:pt x="4134" y="74005"/>
                  </a:cubicBezTo>
                  <a:lnTo>
                    <a:pt x="9438" y="74005"/>
                  </a:lnTo>
                  <a:cubicBezTo>
                    <a:pt x="9552" y="77709"/>
                    <a:pt x="12576" y="80645"/>
                    <a:pt x="16281" y="80658"/>
                  </a:cubicBezTo>
                  <a:lnTo>
                    <a:pt x="58103" y="80658"/>
                  </a:lnTo>
                  <a:cubicBezTo>
                    <a:pt x="61808" y="80645"/>
                    <a:pt x="64832" y="77709"/>
                    <a:pt x="64945" y="74005"/>
                  </a:cubicBezTo>
                  <a:lnTo>
                    <a:pt x="70250" y="74005"/>
                  </a:lnTo>
                  <a:cubicBezTo>
                    <a:pt x="72531" y="74005"/>
                    <a:pt x="74371" y="72152"/>
                    <a:pt x="74383" y="69884"/>
                  </a:cubicBezTo>
                  <a:lnTo>
                    <a:pt x="74383" y="53377"/>
                  </a:lnTo>
                  <a:cubicBezTo>
                    <a:pt x="74383" y="52508"/>
                    <a:pt x="73678" y="51802"/>
                    <a:pt x="72808" y="51802"/>
                  </a:cubicBezTo>
                  <a:lnTo>
                    <a:pt x="72518" y="51802"/>
                  </a:lnTo>
                  <a:lnTo>
                    <a:pt x="72518" y="48816"/>
                  </a:lnTo>
                  <a:cubicBezTo>
                    <a:pt x="72518" y="46648"/>
                    <a:pt x="70767" y="44897"/>
                    <a:pt x="68612" y="44897"/>
                  </a:cubicBezTo>
                  <a:lnTo>
                    <a:pt x="64945" y="44897"/>
                  </a:lnTo>
                  <a:lnTo>
                    <a:pt x="64945" y="21963"/>
                  </a:lnTo>
                  <a:cubicBezTo>
                    <a:pt x="64945" y="20552"/>
                    <a:pt x="64530" y="19178"/>
                    <a:pt x="63748" y="18019"/>
                  </a:cubicBezTo>
                  <a:lnTo>
                    <a:pt x="69595" y="18019"/>
                  </a:lnTo>
                  <a:cubicBezTo>
                    <a:pt x="70465" y="18019"/>
                    <a:pt x="71170" y="17314"/>
                    <a:pt x="71170" y="16444"/>
                  </a:cubicBezTo>
                  <a:lnTo>
                    <a:pt x="71170" y="3150"/>
                  </a:lnTo>
                  <a:cubicBezTo>
                    <a:pt x="71170" y="2281"/>
                    <a:pt x="70465" y="1575"/>
                    <a:pt x="69595" y="1575"/>
                  </a:cubicBezTo>
                  <a:lnTo>
                    <a:pt x="56037" y="1575"/>
                  </a:lnTo>
                  <a:cubicBezTo>
                    <a:pt x="56037" y="706"/>
                    <a:pt x="55331" y="0"/>
                    <a:pt x="54461" y="0"/>
                  </a:cubicBezTo>
                  <a:lnTo>
                    <a:pt x="48161" y="0"/>
                  </a:lnTo>
                  <a:cubicBezTo>
                    <a:pt x="47292" y="0"/>
                    <a:pt x="46586" y="706"/>
                    <a:pt x="46586" y="1575"/>
                  </a:cubicBezTo>
                  <a:lnTo>
                    <a:pt x="27785" y="1575"/>
                  </a:lnTo>
                  <a:cubicBezTo>
                    <a:pt x="27785" y="706"/>
                    <a:pt x="27080" y="0"/>
                    <a:pt x="26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7632775" y="1874838"/>
              <a:ext cx="679225" cy="78775"/>
            </a:xfrm>
            <a:custGeom>
              <a:avLst/>
              <a:gdLst/>
              <a:ahLst/>
              <a:cxnLst/>
              <a:rect l="l" t="t" r="r" b="b"/>
              <a:pathLst>
                <a:path w="27169" h="3151" extrusionOk="0">
                  <a:moveTo>
                    <a:pt x="1576" y="0"/>
                  </a:moveTo>
                  <a:cubicBezTo>
                    <a:pt x="706" y="0"/>
                    <a:pt x="1" y="706"/>
                    <a:pt x="1" y="1575"/>
                  </a:cubicBezTo>
                  <a:cubicBezTo>
                    <a:pt x="1" y="2445"/>
                    <a:pt x="706" y="3150"/>
                    <a:pt x="1576" y="3150"/>
                  </a:cubicBezTo>
                  <a:lnTo>
                    <a:pt x="25593" y="3150"/>
                  </a:lnTo>
                  <a:cubicBezTo>
                    <a:pt x="26463" y="3150"/>
                    <a:pt x="27168" y="2445"/>
                    <a:pt x="27168" y="1575"/>
                  </a:cubicBezTo>
                  <a:cubicBezTo>
                    <a:pt x="27168" y="706"/>
                    <a:pt x="26463" y="0"/>
                    <a:pt x="25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807625" y="990888"/>
              <a:ext cx="318200" cy="225250"/>
            </a:xfrm>
            <a:custGeom>
              <a:avLst/>
              <a:gdLst/>
              <a:ahLst/>
              <a:cxnLst/>
              <a:rect l="l" t="t" r="r" b="b"/>
              <a:pathLst>
                <a:path w="12728" h="9010" extrusionOk="0">
                  <a:moveTo>
                    <a:pt x="8944" y="3163"/>
                  </a:moveTo>
                  <a:cubicBezTo>
                    <a:pt x="9299" y="3163"/>
                    <a:pt x="9577" y="3460"/>
                    <a:pt x="9577" y="3818"/>
                  </a:cubicBezTo>
                  <a:lnTo>
                    <a:pt x="9577" y="5192"/>
                  </a:lnTo>
                  <a:cubicBezTo>
                    <a:pt x="9577" y="5557"/>
                    <a:pt x="9287" y="5860"/>
                    <a:pt x="8922" y="5860"/>
                  </a:cubicBezTo>
                  <a:lnTo>
                    <a:pt x="3818" y="5860"/>
                  </a:lnTo>
                  <a:cubicBezTo>
                    <a:pt x="3453" y="5847"/>
                    <a:pt x="3150" y="5557"/>
                    <a:pt x="3150" y="5192"/>
                  </a:cubicBezTo>
                  <a:lnTo>
                    <a:pt x="3150" y="3818"/>
                  </a:lnTo>
                  <a:cubicBezTo>
                    <a:pt x="3150" y="3460"/>
                    <a:pt x="3441" y="3163"/>
                    <a:pt x="3796" y="3163"/>
                  </a:cubicBezTo>
                  <a:cubicBezTo>
                    <a:pt x="3804" y="3163"/>
                    <a:pt x="3811" y="3163"/>
                    <a:pt x="3818" y="3163"/>
                  </a:cubicBezTo>
                  <a:lnTo>
                    <a:pt x="8922" y="3163"/>
                  </a:lnTo>
                  <a:cubicBezTo>
                    <a:pt x="8929" y="3163"/>
                    <a:pt x="8936" y="3163"/>
                    <a:pt x="8944" y="3163"/>
                  </a:cubicBezTo>
                  <a:close/>
                  <a:moveTo>
                    <a:pt x="3818" y="0"/>
                  </a:moveTo>
                  <a:cubicBezTo>
                    <a:pt x="1714" y="13"/>
                    <a:pt x="13" y="1714"/>
                    <a:pt x="0" y="3818"/>
                  </a:cubicBezTo>
                  <a:lnTo>
                    <a:pt x="0" y="5192"/>
                  </a:lnTo>
                  <a:cubicBezTo>
                    <a:pt x="0" y="7296"/>
                    <a:pt x="1714" y="9010"/>
                    <a:pt x="3818" y="9010"/>
                  </a:cubicBezTo>
                  <a:lnTo>
                    <a:pt x="8922" y="9010"/>
                  </a:lnTo>
                  <a:cubicBezTo>
                    <a:pt x="11026" y="9010"/>
                    <a:pt x="12727" y="7309"/>
                    <a:pt x="12727" y="5204"/>
                  </a:cubicBezTo>
                  <a:lnTo>
                    <a:pt x="12727" y="3818"/>
                  </a:lnTo>
                  <a:cubicBezTo>
                    <a:pt x="12727" y="1714"/>
                    <a:pt x="11026" y="13"/>
                    <a:pt x="8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8134525" y="2169463"/>
              <a:ext cx="89900" cy="79000"/>
            </a:xfrm>
            <a:custGeom>
              <a:avLst/>
              <a:gdLst/>
              <a:ahLst/>
              <a:cxnLst/>
              <a:rect l="l" t="t" r="r" b="b"/>
              <a:pathLst>
                <a:path w="3596" h="3160" extrusionOk="0">
                  <a:moveTo>
                    <a:pt x="1856" y="0"/>
                  </a:moveTo>
                  <a:cubicBezTo>
                    <a:pt x="1223" y="0"/>
                    <a:pt x="591" y="370"/>
                    <a:pt x="357" y="1093"/>
                  </a:cubicBezTo>
                  <a:cubicBezTo>
                    <a:pt x="1" y="2181"/>
                    <a:pt x="863" y="3160"/>
                    <a:pt x="1853" y="3160"/>
                  </a:cubicBezTo>
                  <a:cubicBezTo>
                    <a:pt x="2125" y="3160"/>
                    <a:pt x="2407" y="3086"/>
                    <a:pt x="2675" y="2920"/>
                  </a:cubicBezTo>
                  <a:cubicBezTo>
                    <a:pt x="3331" y="2504"/>
                    <a:pt x="3595" y="1685"/>
                    <a:pt x="3305" y="980"/>
                  </a:cubicBezTo>
                  <a:cubicBezTo>
                    <a:pt x="3038" y="323"/>
                    <a:pt x="2447" y="0"/>
                    <a:pt x="1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5"/>
          <p:cNvGrpSpPr/>
          <p:nvPr/>
        </p:nvGrpSpPr>
        <p:grpSpPr>
          <a:xfrm>
            <a:off x="1596452" y="3115662"/>
            <a:ext cx="552595" cy="525728"/>
            <a:chOff x="1772425" y="2812338"/>
            <a:chExt cx="2031600" cy="1932825"/>
          </a:xfrm>
        </p:grpSpPr>
        <p:sp>
          <p:nvSpPr>
            <p:cNvPr id="285" name="Google Shape;285;p35"/>
            <p:cNvSpPr/>
            <p:nvPr/>
          </p:nvSpPr>
          <p:spPr>
            <a:xfrm>
              <a:off x="3560800" y="3803688"/>
              <a:ext cx="243225" cy="155875"/>
            </a:xfrm>
            <a:custGeom>
              <a:avLst/>
              <a:gdLst/>
              <a:ahLst/>
              <a:cxnLst/>
              <a:rect l="l" t="t" r="r" b="b"/>
              <a:pathLst>
                <a:path w="9729" h="6235" extrusionOk="0">
                  <a:moveTo>
                    <a:pt x="4172" y="1"/>
                  </a:moveTo>
                  <a:cubicBezTo>
                    <a:pt x="3693" y="1"/>
                    <a:pt x="3227" y="228"/>
                    <a:pt x="2937" y="606"/>
                  </a:cubicBezTo>
                  <a:lnTo>
                    <a:pt x="543" y="3680"/>
                  </a:lnTo>
                  <a:cubicBezTo>
                    <a:pt x="1" y="4373"/>
                    <a:pt x="114" y="5369"/>
                    <a:pt x="807" y="5898"/>
                  </a:cubicBezTo>
                  <a:cubicBezTo>
                    <a:pt x="1092" y="6125"/>
                    <a:pt x="1433" y="6235"/>
                    <a:pt x="1772" y="6235"/>
                  </a:cubicBezTo>
                  <a:cubicBezTo>
                    <a:pt x="2242" y="6235"/>
                    <a:pt x="2710" y="6024"/>
                    <a:pt x="3025" y="5621"/>
                  </a:cubicBezTo>
                  <a:lnTo>
                    <a:pt x="4940" y="3151"/>
                  </a:lnTo>
                  <a:lnTo>
                    <a:pt x="8154" y="3151"/>
                  </a:lnTo>
                  <a:cubicBezTo>
                    <a:pt x="9023" y="3151"/>
                    <a:pt x="9729" y="2445"/>
                    <a:pt x="9729" y="1576"/>
                  </a:cubicBezTo>
                  <a:cubicBezTo>
                    <a:pt x="9729" y="707"/>
                    <a:pt x="9023" y="1"/>
                    <a:pt x="8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1782200" y="3034263"/>
              <a:ext cx="1681600" cy="1710900"/>
            </a:xfrm>
            <a:custGeom>
              <a:avLst/>
              <a:gdLst/>
              <a:ahLst/>
              <a:cxnLst/>
              <a:rect l="l" t="t" r="r" b="b"/>
              <a:pathLst>
                <a:path w="67264" h="68436" extrusionOk="0">
                  <a:moveTo>
                    <a:pt x="33204" y="3157"/>
                  </a:moveTo>
                  <a:cubicBezTo>
                    <a:pt x="33456" y="3157"/>
                    <a:pt x="33708" y="3182"/>
                    <a:pt x="33960" y="3220"/>
                  </a:cubicBezTo>
                  <a:cubicBezTo>
                    <a:pt x="35749" y="3535"/>
                    <a:pt x="37173" y="4883"/>
                    <a:pt x="37576" y="6647"/>
                  </a:cubicBezTo>
                  <a:cubicBezTo>
                    <a:pt x="37979" y="8424"/>
                    <a:pt x="37274" y="10264"/>
                    <a:pt x="35799" y="11310"/>
                  </a:cubicBezTo>
                  <a:cubicBezTo>
                    <a:pt x="35019" y="11859"/>
                    <a:pt x="34106" y="12137"/>
                    <a:pt x="33193" y="12137"/>
                  </a:cubicBezTo>
                  <a:cubicBezTo>
                    <a:pt x="32367" y="12137"/>
                    <a:pt x="31540" y="11909"/>
                    <a:pt x="30809" y="11448"/>
                  </a:cubicBezTo>
                  <a:cubicBezTo>
                    <a:pt x="29272" y="10478"/>
                    <a:pt x="28466" y="8676"/>
                    <a:pt x="28781" y="6887"/>
                  </a:cubicBezTo>
                  <a:cubicBezTo>
                    <a:pt x="29146" y="4745"/>
                    <a:pt x="31011" y="3170"/>
                    <a:pt x="33204" y="3157"/>
                  </a:cubicBezTo>
                  <a:close/>
                  <a:moveTo>
                    <a:pt x="21625" y="13733"/>
                  </a:moveTo>
                  <a:cubicBezTo>
                    <a:pt x="21754" y="13733"/>
                    <a:pt x="21884" y="13744"/>
                    <a:pt x="22014" y="13767"/>
                  </a:cubicBezTo>
                  <a:cubicBezTo>
                    <a:pt x="23261" y="13994"/>
                    <a:pt x="24093" y="15228"/>
                    <a:pt x="23879" y="16526"/>
                  </a:cubicBezTo>
                  <a:cubicBezTo>
                    <a:pt x="23778" y="17144"/>
                    <a:pt x="23438" y="17698"/>
                    <a:pt x="22921" y="18064"/>
                  </a:cubicBezTo>
                  <a:cubicBezTo>
                    <a:pt x="22545" y="18331"/>
                    <a:pt x="22099" y="18474"/>
                    <a:pt x="21643" y="18474"/>
                  </a:cubicBezTo>
                  <a:cubicBezTo>
                    <a:pt x="21519" y="18474"/>
                    <a:pt x="21395" y="18463"/>
                    <a:pt x="21271" y="18442"/>
                  </a:cubicBezTo>
                  <a:cubicBezTo>
                    <a:pt x="20023" y="18215"/>
                    <a:pt x="19191" y="16980"/>
                    <a:pt x="19406" y="15682"/>
                  </a:cubicBezTo>
                  <a:cubicBezTo>
                    <a:pt x="19506" y="15052"/>
                    <a:pt x="19847" y="14498"/>
                    <a:pt x="20363" y="14132"/>
                  </a:cubicBezTo>
                  <a:cubicBezTo>
                    <a:pt x="20735" y="13868"/>
                    <a:pt x="21175" y="13733"/>
                    <a:pt x="21625" y="13733"/>
                  </a:cubicBezTo>
                  <a:close/>
                  <a:moveTo>
                    <a:pt x="32328" y="15253"/>
                  </a:moveTo>
                  <a:cubicBezTo>
                    <a:pt x="33303" y="15253"/>
                    <a:pt x="34248" y="15628"/>
                    <a:pt x="34968" y="16300"/>
                  </a:cubicBezTo>
                  <a:lnTo>
                    <a:pt x="35018" y="16363"/>
                  </a:lnTo>
                  <a:lnTo>
                    <a:pt x="41382" y="22424"/>
                  </a:lnTo>
                  <a:cubicBezTo>
                    <a:pt x="41671" y="22701"/>
                    <a:pt x="42062" y="22865"/>
                    <a:pt x="42465" y="22865"/>
                  </a:cubicBezTo>
                  <a:lnTo>
                    <a:pt x="48110" y="22865"/>
                  </a:lnTo>
                  <a:cubicBezTo>
                    <a:pt x="48728" y="22865"/>
                    <a:pt x="49219" y="23356"/>
                    <a:pt x="49219" y="23973"/>
                  </a:cubicBezTo>
                  <a:cubicBezTo>
                    <a:pt x="49219" y="24591"/>
                    <a:pt x="48728" y="25082"/>
                    <a:pt x="48110" y="25082"/>
                  </a:cubicBezTo>
                  <a:lnTo>
                    <a:pt x="36883" y="25082"/>
                  </a:lnTo>
                  <a:lnTo>
                    <a:pt x="33708" y="22335"/>
                  </a:lnTo>
                  <a:cubicBezTo>
                    <a:pt x="33406" y="22080"/>
                    <a:pt x="33038" y="21955"/>
                    <a:pt x="32673" y="21955"/>
                  </a:cubicBezTo>
                  <a:cubicBezTo>
                    <a:pt x="32229" y="21955"/>
                    <a:pt x="31788" y="22140"/>
                    <a:pt x="31477" y="22499"/>
                  </a:cubicBezTo>
                  <a:cubicBezTo>
                    <a:pt x="30910" y="23167"/>
                    <a:pt x="30986" y="24162"/>
                    <a:pt x="31641" y="24730"/>
                  </a:cubicBezTo>
                  <a:lnTo>
                    <a:pt x="34136" y="26872"/>
                  </a:lnTo>
                  <a:cubicBezTo>
                    <a:pt x="32889" y="28170"/>
                    <a:pt x="30041" y="30299"/>
                    <a:pt x="24610" y="30702"/>
                  </a:cubicBezTo>
                  <a:lnTo>
                    <a:pt x="25189" y="27325"/>
                  </a:lnTo>
                  <a:lnTo>
                    <a:pt x="26286" y="20924"/>
                  </a:lnTo>
                  <a:cubicBezTo>
                    <a:pt x="26286" y="20924"/>
                    <a:pt x="26286" y="20911"/>
                    <a:pt x="26286" y="20911"/>
                  </a:cubicBezTo>
                  <a:lnTo>
                    <a:pt x="26613" y="19021"/>
                  </a:lnTo>
                  <a:cubicBezTo>
                    <a:pt x="26928" y="17182"/>
                    <a:pt x="28491" y="15254"/>
                    <a:pt x="31943" y="15254"/>
                  </a:cubicBezTo>
                  <a:lnTo>
                    <a:pt x="32233" y="15254"/>
                  </a:lnTo>
                  <a:cubicBezTo>
                    <a:pt x="32265" y="15253"/>
                    <a:pt x="32296" y="15253"/>
                    <a:pt x="32328" y="15253"/>
                  </a:cubicBezTo>
                  <a:close/>
                  <a:moveTo>
                    <a:pt x="18486" y="21138"/>
                  </a:moveTo>
                  <a:lnTo>
                    <a:pt x="22921" y="21932"/>
                  </a:lnTo>
                  <a:lnTo>
                    <a:pt x="22165" y="26305"/>
                  </a:lnTo>
                  <a:lnTo>
                    <a:pt x="20981" y="33273"/>
                  </a:lnTo>
                  <a:cubicBezTo>
                    <a:pt x="20833" y="33704"/>
                    <a:pt x="20461" y="34002"/>
                    <a:pt x="20066" y="34002"/>
                  </a:cubicBezTo>
                  <a:cubicBezTo>
                    <a:pt x="20023" y="34002"/>
                    <a:pt x="19979" y="33999"/>
                    <a:pt x="19935" y="33991"/>
                  </a:cubicBezTo>
                  <a:lnTo>
                    <a:pt x="17276" y="33512"/>
                  </a:lnTo>
                  <a:cubicBezTo>
                    <a:pt x="16772" y="33424"/>
                    <a:pt x="16444" y="32870"/>
                    <a:pt x="16545" y="32290"/>
                  </a:cubicBezTo>
                  <a:lnTo>
                    <a:pt x="18486" y="21138"/>
                  </a:lnTo>
                  <a:close/>
                  <a:moveTo>
                    <a:pt x="46422" y="28245"/>
                  </a:moveTo>
                  <a:lnTo>
                    <a:pt x="51853" y="46831"/>
                  </a:lnTo>
                  <a:lnTo>
                    <a:pt x="50215" y="46831"/>
                  </a:lnTo>
                  <a:cubicBezTo>
                    <a:pt x="50139" y="45735"/>
                    <a:pt x="49723" y="44702"/>
                    <a:pt x="49055" y="43845"/>
                  </a:cubicBezTo>
                  <a:lnTo>
                    <a:pt x="42314" y="35339"/>
                  </a:lnTo>
                  <a:cubicBezTo>
                    <a:pt x="42201" y="35201"/>
                    <a:pt x="42062" y="35075"/>
                    <a:pt x="41923" y="34987"/>
                  </a:cubicBezTo>
                  <a:cubicBezTo>
                    <a:pt x="41860" y="34949"/>
                    <a:pt x="41810" y="34924"/>
                    <a:pt x="41760" y="34898"/>
                  </a:cubicBezTo>
                  <a:lnTo>
                    <a:pt x="36883" y="32555"/>
                  </a:lnTo>
                  <a:lnTo>
                    <a:pt x="37626" y="28245"/>
                  </a:lnTo>
                  <a:close/>
                  <a:moveTo>
                    <a:pt x="33960" y="31030"/>
                  </a:moveTo>
                  <a:lnTo>
                    <a:pt x="33594" y="33185"/>
                  </a:lnTo>
                  <a:cubicBezTo>
                    <a:pt x="33468" y="33878"/>
                    <a:pt x="33834" y="34571"/>
                    <a:pt x="34464" y="34873"/>
                  </a:cubicBezTo>
                  <a:lnTo>
                    <a:pt x="40071" y="37570"/>
                  </a:lnTo>
                  <a:lnTo>
                    <a:pt x="46586" y="45798"/>
                  </a:lnTo>
                  <a:cubicBezTo>
                    <a:pt x="47380" y="46794"/>
                    <a:pt x="47203" y="48255"/>
                    <a:pt x="46208" y="49049"/>
                  </a:cubicBezTo>
                  <a:cubicBezTo>
                    <a:pt x="45787" y="49385"/>
                    <a:pt x="45282" y="49547"/>
                    <a:pt x="44780" y="49547"/>
                  </a:cubicBezTo>
                  <a:cubicBezTo>
                    <a:pt x="44095" y="49547"/>
                    <a:pt x="43415" y="49245"/>
                    <a:pt x="42957" y="48671"/>
                  </a:cubicBezTo>
                  <a:lnTo>
                    <a:pt x="37324" y="41564"/>
                  </a:lnTo>
                  <a:cubicBezTo>
                    <a:pt x="37185" y="41375"/>
                    <a:pt x="36996" y="41224"/>
                    <a:pt x="36782" y="41123"/>
                  </a:cubicBezTo>
                  <a:lnTo>
                    <a:pt x="32032" y="38830"/>
                  </a:lnTo>
                  <a:cubicBezTo>
                    <a:pt x="31906" y="38767"/>
                    <a:pt x="31754" y="38729"/>
                    <a:pt x="31616" y="38704"/>
                  </a:cubicBezTo>
                  <a:lnTo>
                    <a:pt x="27054" y="37923"/>
                  </a:lnTo>
                  <a:cubicBezTo>
                    <a:pt x="26437" y="37822"/>
                    <a:pt x="25769" y="37759"/>
                    <a:pt x="25215" y="37482"/>
                  </a:cubicBezTo>
                  <a:cubicBezTo>
                    <a:pt x="24244" y="36952"/>
                    <a:pt x="23715" y="35869"/>
                    <a:pt x="23917" y="34798"/>
                  </a:cubicBezTo>
                  <a:cubicBezTo>
                    <a:pt x="23967" y="34495"/>
                    <a:pt x="24018" y="34193"/>
                    <a:pt x="24068" y="33890"/>
                  </a:cubicBezTo>
                  <a:cubicBezTo>
                    <a:pt x="28642" y="33689"/>
                    <a:pt x="31830" y="32403"/>
                    <a:pt x="33960" y="31030"/>
                  </a:cubicBezTo>
                  <a:close/>
                  <a:moveTo>
                    <a:pt x="23564" y="40178"/>
                  </a:moveTo>
                  <a:cubicBezTo>
                    <a:pt x="24761" y="40859"/>
                    <a:pt x="26172" y="40959"/>
                    <a:pt x="27508" y="41199"/>
                  </a:cubicBezTo>
                  <a:lnTo>
                    <a:pt x="28251" y="41325"/>
                  </a:lnTo>
                  <a:lnTo>
                    <a:pt x="27899" y="46428"/>
                  </a:lnTo>
                  <a:lnTo>
                    <a:pt x="23299" y="55929"/>
                  </a:lnTo>
                  <a:cubicBezTo>
                    <a:pt x="22934" y="56660"/>
                    <a:pt x="22216" y="57151"/>
                    <a:pt x="21397" y="57214"/>
                  </a:cubicBezTo>
                  <a:lnTo>
                    <a:pt x="21031" y="57214"/>
                  </a:lnTo>
                  <a:cubicBezTo>
                    <a:pt x="20741" y="57202"/>
                    <a:pt x="20464" y="57126"/>
                    <a:pt x="20199" y="57000"/>
                  </a:cubicBezTo>
                  <a:cubicBezTo>
                    <a:pt x="19053" y="56433"/>
                    <a:pt x="18574" y="55060"/>
                    <a:pt x="19128" y="53913"/>
                  </a:cubicBezTo>
                  <a:lnTo>
                    <a:pt x="23085" y="45748"/>
                  </a:lnTo>
                  <a:cubicBezTo>
                    <a:pt x="23173" y="45559"/>
                    <a:pt x="23224" y="45370"/>
                    <a:pt x="23249" y="45168"/>
                  </a:cubicBezTo>
                  <a:lnTo>
                    <a:pt x="23564" y="40178"/>
                  </a:lnTo>
                  <a:close/>
                  <a:moveTo>
                    <a:pt x="31364" y="42005"/>
                  </a:moveTo>
                  <a:lnTo>
                    <a:pt x="35081" y="43807"/>
                  </a:lnTo>
                  <a:lnTo>
                    <a:pt x="40487" y="50624"/>
                  </a:lnTo>
                  <a:cubicBezTo>
                    <a:pt x="41092" y="51380"/>
                    <a:pt x="41886" y="51972"/>
                    <a:pt x="42780" y="52325"/>
                  </a:cubicBezTo>
                  <a:lnTo>
                    <a:pt x="37614" y="57227"/>
                  </a:lnTo>
                  <a:lnTo>
                    <a:pt x="26160" y="57227"/>
                  </a:lnTo>
                  <a:lnTo>
                    <a:pt x="30860" y="47537"/>
                  </a:lnTo>
                  <a:cubicBezTo>
                    <a:pt x="30948" y="47348"/>
                    <a:pt x="30998" y="47159"/>
                    <a:pt x="31011" y="46957"/>
                  </a:cubicBezTo>
                  <a:lnTo>
                    <a:pt x="31364" y="42005"/>
                  </a:lnTo>
                  <a:close/>
                  <a:moveTo>
                    <a:pt x="33199" y="0"/>
                  </a:moveTo>
                  <a:cubicBezTo>
                    <a:pt x="30263" y="0"/>
                    <a:pt x="27572" y="1680"/>
                    <a:pt x="26298" y="4367"/>
                  </a:cubicBezTo>
                  <a:cubicBezTo>
                    <a:pt x="24925" y="7265"/>
                    <a:pt x="25504" y="10705"/>
                    <a:pt x="27747" y="12986"/>
                  </a:cubicBezTo>
                  <a:cubicBezTo>
                    <a:pt x="27319" y="13187"/>
                    <a:pt x="26903" y="13427"/>
                    <a:pt x="26512" y="13704"/>
                  </a:cubicBezTo>
                  <a:cubicBezTo>
                    <a:pt x="25769" y="12116"/>
                    <a:pt x="24307" y="10982"/>
                    <a:pt x="22581" y="10667"/>
                  </a:cubicBezTo>
                  <a:cubicBezTo>
                    <a:pt x="22264" y="10610"/>
                    <a:pt x="21946" y="10582"/>
                    <a:pt x="21629" y="10582"/>
                  </a:cubicBezTo>
                  <a:cubicBezTo>
                    <a:pt x="20534" y="10582"/>
                    <a:pt x="19460" y="10917"/>
                    <a:pt x="18561" y="11562"/>
                  </a:cubicBezTo>
                  <a:cubicBezTo>
                    <a:pt x="17352" y="12406"/>
                    <a:pt x="16533" y="13704"/>
                    <a:pt x="16293" y="15165"/>
                  </a:cubicBezTo>
                  <a:cubicBezTo>
                    <a:pt x="16142" y="16085"/>
                    <a:pt x="16218" y="17018"/>
                    <a:pt x="16520" y="17887"/>
                  </a:cubicBezTo>
                  <a:cubicBezTo>
                    <a:pt x="16444" y="17925"/>
                    <a:pt x="16369" y="17975"/>
                    <a:pt x="16293" y="18026"/>
                  </a:cubicBezTo>
                  <a:cubicBezTo>
                    <a:pt x="15953" y="18265"/>
                    <a:pt x="15726" y="18631"/>
                    <a:pt x="15651" y="19047"/>
                  </a:cubicBezTo>
                  <a:lnTo>
                    <a:pt x="13445" y="31748"/>
                  </a:lnTo>
                  <a:cubicBezTo>
                    <a:pt x="13042" y="34029"/>
                    <a:pt x="14516" y="36221"/>
                    <a:pt x="16734" y="36612"/>
                  </a:cubicBezTo>
                  <a:lnTo>
                    <a:pt x="19380" y="37091"/>
                  </a:lnTo>
                  <a:cubicBezTo>
                    <a:pt x="19620" y="37129"/>
                    <a:pt x="19859" y="37154"/>
                    <a:pt x="20099" y="37154"/>
                  </a:cubicBezTo>
                  <a:cubicBezTo>
                    <a:pt x="20262" y="37154"/>
                    <a:pt x="20439" y="37141"/>
                    <a:pt x="20615" y="37116"/>
                  </a:cubicBezTo>
                  <a:lnTo>
                    <a:pt x="20615" y="37116"/>
                  </a:lnTo>
                  <a:lnTo>
                    <a:pt x="20124" y="44651"/>
                  </a:lnTo>
                  <a:lnTo>
                    <a:pt x="16306" y="52540"/>
                  </a:lnTo>
                  <a:cubicBezTo>
                    <a:pt x="15588" y="54014"/>
                    <a:pt x="15575" y="55740"/>
                    <a:pt x="16268" y="57214"/>
                  </a:cubicBezTo>
                  <a:lnTo>
                    <a:pt x="14441" y="57214"/>
                  </a:lnTo>
                  <a:cubicBezTo>
                    <a:pt x="14138" y="57214"/>
                    <a:pt x="13836" y="57303"/>
                    <a:pt x="13584" y="57466"/>
                  </a:cubicBezTo>
                  <a:lnTo>
                    <a:pt x="945" y="65531"/>
                  </a:lnTo>
                  <a:cubicBezTo>
                    <a:pt x="214" y="65997"/>
                    <a:pt x="0" y="66967"/>
                    <a:pt x="466" y="67698"/>
                  </a:cubicBezTo>
                  <a:cubicBezTo>
                    <a:pt x="766" y="68177"/>
                    <a:pt x="1275" y="68436"/>
                    <a:pt x="1794" y="68436"/>
                  </a:cubicBezTo>
                  <a:cubicBezTo>
                    <a:pt x="2082" y="68436"/>
                    <a:pt x="2373" y="68356"/>
                    <a:pt x="2634" y="68190"/>
                  </a:cubicBezTo>
                  <a:lnTo>
                    <a:pt x="14894" y="60377"/>
                  </a:lnTo>
                  <a:lnTo>
                    <a:pt x="38244" y="60377"/>
                  </a:lnTo>
                  <a:cubicBezTo>
                    <a:pt x="38647" y="60377"/>
                    <a:pt x="39038" y="60213"/>
                    <a:pt x="39328" y="59936"/>
                  </a:cubicBezTo>
                  <a:lnTo>
                    <a:pt x="49812" y="49982"/>
                  </a:lnTo>
                  <a:lnTo>
                    <a:pt x="62803" y="49982"/>
                  </a:lnTo>
                  <a:cubicBezTo>
                    <a:pt x="63282" y="49982"/>
                    <a:pt x="63735" y="49755"/>
                    <a:pt x="64038" y="49377"/>
                  </a:cubicBezTo>
                  <a:lnTo>
                    <a:pt x="66722" y="45924"/>
                  </a:lnTo>
                  <a:cubicBezTo>
                    <a:pt x="67264" y="45244"/>
                    <a:pt x="67138" y="44248"/>
                    <a:pt x="66457" y="43719"/>
                  </a:cubicBezTo>
                  <a:cubicBezTo>
                    <a:pt x="66166" y="43491"/>
                    <a:pt x="65823" y="43381"/>
                    <a:pt x="65484" y="43381"/>
                  </a:cubicBezTo>
                  <a:cubicBezTo>
                    <a:pt x="65018" y="43381"/>
                    <a:pt x="64559" y="43589"/>
                    <a:pt x="64252" y="43984"/>
                  </a:cubicBezTo>
                  <a:lnTo>
                    <a:pt x="62034" y="46819"/>
                  </a:lnTo>
                  <a:lnTo>
                    <a:pt x="55129" y="46819"/>
                  </a:lnTo>
                  <a:lnTo>
                    <a:pt x="49622" y="27955"/>
                  </a:lnTo>
                  <a:cubicBezTo>
                    <a:pt x="51563" y="27237"/>
                    <a:pt x="52710" y="25234"/>
                    <a:pt x="52332" y="23192"/>
                  </a:cubicBezTo>
                  <a:cubicBezTo>
                    <a:pt x="51968" y="21160"/>
                    <a:pt x="50192" y="19702"/>
                    <a:pt x="48137" y="19702"/>
                  </a:cubicBezTo>
                  <a:cubicBezTo>
                    <a:pt x="48128" y="19702"/>
                    <a:pt x="48119" y="19702"/>
                    <a:pt x="48110" y="19702"/>
                  </a:cubicBezTo>
                  <a:lnTo>
                    <a:pt x="47216" y="19702"/>
                  </a:lnTo>
                  <a:lnTo>
                    <a:pt x="46082" y="15796"/>
                  </a:lnTo>
                  <a:cubicBezTo>
                    <a:pt x="45874" y="15109"/>
                    <a:pt x="45245" y="14663"/>
                    <a:pt x="44564" y="14663"/>
                  </a:cubicBezTo>
                  <a:cubicBezTo>
                    <a:pt x="44420" y="14663"/>
                    <a:pt x="44274" y="14683"/>
                    <a:pt x="44129" y="14724"/>
                  </a:cubicBezTo>
                  <a:cubicBezTo>
                    <a:pt x="43284" y="14964"/>
                    <a:pt x="42805" y="15846"/>
                    <a:pt x="43057" y="16678"/>
                  </a:cubicBezTo>
                  <a:lnTo>
                    <a:pt x="43940" y="19714"/>
                  </a:lnTo>
                  <a:lnTo>
                    <a:pt x="43095" y="19714"/>
                  </a:lnTo>
                  <a:lnTo>
                    <a:pt x="37248" y="14120"/>
                  </a:lnTo>
                  <a:cubicBezTo>
                    <a:pt x="37374" y="14044"/>
                    <a:pt x="37488" y="13968"/>
                    <a:pt x="37614" y="13880"/>
                  </a:cubicBezTo>
                  <a:cubicBezTo>
                    <a:pt x="40235" y="12028"/>
                    <a:pt x="41419" y="8752"/>
                    <a:pt x="40588" y="5652"/>
                  </a:cubicBezTo>
                  <a:cubicBezTo>
                    <a:pt x="39756" y="2565"/>
                    <a:pt x="37085" y="322"/>
                    <a:pt x="33897" y="32"/>
                  </a:cubicBezTo>
                  <a:cubicBezTo>
                    <a:pt x="33663" y="11"/>
                    <a:pt x="33430" y="0"/>
                    <a:pt x="3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3095525" y="2961938"/>
              <a:ext cx="589750" cy="361375"/>
            </a:xfrm>
            <a:custGeom>
              <a:avLst/>
              <a:gdLst/>
              <a:ahLst/>
              <a:cxnLst/>
              <a:rect l="l" t="t" r="r" b="b"/>
              <a:pathLst>
                <a:path w="23590" h="14455" extrusionOk="0">
                  <a:moveTo>
                    <a:pt x="8777" y="3151"/>
                  </a:moveTo>
                  <a:cubicBezTo>
                    <a:pt x="8800" y="3151"/>
                    <a:pt x="8823" y="3151"/>
                    <a:pt x="8846" y="3152"/>
                  </a:cubicBezTo>
                  <a:cubicBezTo>
                    <a:pt x="10472" y="3152"/>
                    <a:pt x="11946" y="4122"/>
                    <a:pt x="12589" y="5609"/>
                  </a:cubicBezTo>
                  <a:cubicBezTo>
                    <a:pt x="12851" y="6213"/>
                    <a:pt x="13439" y="6551"/>
                    <a:pt x="14040" y="6551"/>
                  </a:cubicBezTo>
                  <a:cubicBezTo>
                    <a:pt x="14392" y="6551"/>
                    <a:pt x="14748" y="6435"/>
                    <a:pt x="15046" y="6189"/>
                  </a:cubicBezTo>
                  <a:cubicBezTo>
                    <a:pt x="15562" y="5747"/>
                    <a:pt x="16230" y="5508"/>
                    <a:pt x="16911" y="5508"/>
                  </a:cubicBezTo>
                  <a:cubicBezTo>
                    <a:pt x="18511" y="5508"/>
                    <a:pt x="19809" y="6806"/>
                    <a:pt x="19809" y="8406"/>
                  </a:cubicBezTo>
                  <a:cubicBezTo>
                    <a:pt x="19809" y="10007"/>
                    <a:pt x="18511" y="11304"/>
                    <a:pt x="16911" y="11304"/>
                  </a:cubicBezTo>
                  <a:lnTo>
                    <a:pt x="8846" y="11304"/>
                  </a:lnTo>
                  <a:cubicBezTo>
                    <a:pt x="8823" y="11305"/>
                    <a:pt x="8800" y="11305"/>
                    <a:pt x="8777" y="11305"/>
                  </a:cubicBezTo>
                  <a:cubicBezTo>
                    <a:pt x="6528" y="11305"/>
                    <a:pt x="4700" y="9492"/>
                    <a:pt x="4700" y="7222"/>
                  </a:cubicBezTo>
                  <a:cubicBezTo>
                    <a:pt x="4700" y="4964"/>
                    <a:pt x="6528" y="3151"/>
                    <a:pt x="8777" y="3151"/>
                  </a:cubicBezTo>
                  <a:close/>
                  <a:moveTo>
                    <a:pt x="8864" y="0"/>
                  </a:moveTo>
                  <a:cubicBezTo>
                    <a:pt x="6261" y="0"/>
                    <a:pt x="3675" y="1387"/>
                    <a:pt x="2369" y="4034"/>
                  </a:cubicBezTo>
                  <a:cubicBezTo>
                    <a:pt x="0" y="8835"/>
                    <a:pt x="3503" y="14455"/>
                    <a:pt x="8846" y="14455"/>
                  </a:cubicBezTo>
                  <a:lnTo>
                    <a:pt x="16911" y="14455"/>
                  </a:lnTo>
                  <a:cubicBezTo>
                    <a:pt x="20729" y="14455"/>
                    <a:pt x="23589" y="10964"/>
                    <a:pt x="22846" y="7209"/>
                  </a:cubicBezTo>
                  <a:cubicBezTo>
                    <a:pt x="22255" y="4284"/>
                    <a:pt x="19693" y="2352"/>
                    <a:pt x="16917" y="2352"/>
                  </a:cubicBezTo>
                  <a:cubicBezTo>
                    <a:pt x="16142" y="2352"/>
                    <a:pt x="15350" y="2502"/>
                    <a:pt x="14580" y="2824"/>
                  </a:cubicBezTo>
                  <a:cubicBezTo>
                    <a:pt x="13115" y="919"/>
                    <a:pt x="10984" y="0"/>
                    <a:pt x="8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1881750" y="2936338"/>
              <a:ext cx="298975" cy="287750"/>
            </a:xfrm>
            <a:custGeom>
              <a:avLst/>
              <a:gdLst/>
              <a:ahLst/>
              <a:cxnLst/>
              <a:rect l="l" t="t" r="r" b="b"/>
              <a:pathLst>
                <a:path w="11959" h="11510" extrusionOk="0">
                  <a:moveTo>
                    <a:pt x="5741" y="3144"/>
                  </a:moveTo>
                  <a:cubicBezTo>
                    <a:pt x="7081" y="3144"/>
                    <a:pt x="8367" y="4182"/>
                    <a:pt x="8367" y="5751"/>
                  </a:cubicBezTo>
                  <a:cubicBezTo>
                    <a:pt x="8367" y="7247"/>
                    <a:pt x="7134" y="8356"/>
                    <a:pt x="5757" y="8356"/>
                  </a:cubicBezTo>
                  <a:cubicBezTo>
                    <a:pt x="5429" y="8356"/>
                    <a:pt x="5093" y="8293"/>
                    <a:pt x="4763" y="8158"/>
                  </a:cubicBezTo>
                  <a:cubicBezTo>
                    <a:pt x="3050" y="7452"/>
                    <a:pt x="2609" y="5222"/>
                    <a:pt x="3919" y="3911"/>
                  </a:cubicBezTo>
                  <a:cubicBezTo>
                    <a:pt x="4449" y="3381"/>
                    <a:pt x="5101" y="3144"/>
                    <a:pt x="5741" y="3144"/>
                  </a:cubicBezTo>
                  <a:close/>
                  <a:moveTo>
                    <a:pt x="5750" y="1"/>
                  </a:moveTo>
                  <a:cubicBezTo>
                    <a:pt x="5010" y="1"/>
                    <a:pt x="4265" y="142"/>
                    <a:pt x="3554" y="433"/>
                  </a:cubicBezTo>
                  <a:cubicBezTo>
                    <a:pt x="1411" y="1328"/>
                    <a:pt x="0" y="3420"/>
                    <a:pt x="0" y="5751"/>
                  </a:cubicBezTo>
                  <a:cubicBezTo>
                    <a:pt x="13" y="8926"/>
                    <a:pt x="2583" y="11497"/>
                    <a:pt x="5759" y="11509"/>
                  </a:cubicBezTo>
                  <a:cubicBezTo>
                    <a:pt x="8090" y="11509"/>
                    <a:pt x="10182" y="10098"/>
                    <a:pt x="11076" y="7956"/>
                  </a:cubicBezTo>
                  <a:cubicBezTo>
                    <a:pt x="11958" y="5801"/>
                    <a:pt x="11467" y="3331"/>
                    <a:pt x="9829" y="1681"/>
                  </a:cubicBezTo>
                  <a:cubicBezTo>
                    <a:pt x="8723" y="583"/>
                    <a:pt x="7250" y="1"/>
                    <a:pt x="5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1781575" y="2926788"/>
              <a:ext cx="108700" cy="89475"/>
            </a:xfrm>
            <a:custGeom>
              <a:avLst/>
              <a:gdLst/>
              <a:ahLst/>
              <a:cxnLst/>
              <a:rect l="l" t="t" r="r" b="b"/>
              <a:pathLst>
                <a:path w="4348" h="3579" extrusionOk="0">
                  <a:moveTo>
                    <a:pt x="1809" y="0"/>
                  </a:moveTo>
                  <a:cubicBezTo>
                    <a:pt x="1264" y="0"/>
                    <a:pt x="735" y="286"/>
                    <a:pt x="441" y="790"/>
                  </a:cubicBezTo>
                  <a:cubicBezTo>
                    <a:pt x="0" y="1546"/>
                    <a:pt x="265" y="2516"/>
                    <a:pt x="1033" y="2945"/>
                  </a:cubicBezTo>
                  <a:lnTo>
                    <a:pt x="1764" y="3373"/>
                  </a:lnTo>
                  <a:cubicBezTo>
                    <a:pt x="2010" y="3513"/>
                    <a:pt x="2278" y="3579"/>
                    <a:pt x="2541" y="3579"/>
                  </a:cubicBezTo>
                  <a:cubicBezTo>
                    <a:pt x="3088" y="3579"/>
                    <a:pt x="3617" y="3295"/>
                    <a:pt x="3906" y="2794"/>
                  </a:cubicBezTo>
                  <a:cubicBezTo>
                    <a:pt x="4347" y="2038"/>
                    <a:pt x="4095" y="1080"/>
                    <a:pt x="3339" y="639"/>
                  </a:cubicBezTo>
                  <a:lnTo>
                    <a:pt x="2608" y="223"/>
                  </a:lnTo>
                  <a:cubicBezTo>
                    <a:pt x="2356" y="72"/>
                    <a:pt x="2081" y="0"/>
                    <a:pt x="1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2160525" y="3145538"/>
              <a:ext cx="108725" cy="89425"/>
            </a:xfrm>
            <a:custGeom>
              <a:avLst/>
              <a:gdLst/>
              <a:ahLst/>
              <a:cxnLst/>
              <a:rect l="l" t="t" r="r" b="b"/>
              <a:pathLst>
                <a:path w="4349" h="3577" extrusionOk="0">
                  <a:moveTo>
                    <a:pt x="1809" y="1"/>
                  </a:moveTo>
                  <a:cubicBezTo>
                    <a:pt x="1265" y="1"/>
                    <a:pt x="736" y="281"/>
                    <a:pt x="442" y="785"/>
                  </a:cubicBezTo>
                  <a:cubicBezTo>
                    <a:pt x="1" y="1541"/>
                    <a:pt x="266" y="2511"/>
                    <a:pt x="1034" y="2940"/>
                  </a:cubicBezTo>
                  <a:lnTo>
                    <a:pt x="1765" y="3368"/>
                  </a:lnTo>
                  <a:cubicBezTo>
                    <a:pt x="2014" y="3509"/>
                    <a:pt x="2284" y="3576"/>
                    <a:pt x="2550" y="3576"/>
                  </a:cubicBezTo>
                  <a:cubicBezTo>
                    <a:pt x="3094" y="3576"/>
                    <a:pt x="3620" y="3296"/>
                    <a:pt x="3907" y="2789"/>
                  </a:cubicBezTo>
                  <a:cubicBezTo>
                    <a:pt x="4348" y="2045"/>
                    <a:pt x="4084" y="1087"/>
                    <a:pt x="3340" y="646"/>
                  </a:cubicBezTo>
                  <a:lnTo>
                    <a:pt x="2609" y="218"/>
                  </a:lnTo>
                  <a:cubicBezTo>
                    <a:pt x="2357" y="71"/>
                    <a:pt x="2081" y="1"/>
                    <a:pt x="1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1772425" y="3145838"/>
              <a:ext cx="117850" cy="89275"/>
            </a:xfrm>
            <a:custGeom>
              <a:avLst/>
              <a:gdLst/>
              <a:ahLst/>
              <a:cxnLst/>
              <a:rect l="l" t="t" r="r" b="b"/>
              <a:pathLst>
                <a:path w="4714" h="3571" extrusionOk="0">
                  <a:moveTo>
                    <a:pt x="2907" y="1"/>
                  </a:moveTo>
                  <a:cubicBezTo>
                    <a:pt x="2644" y="1"/>
                    <a:pt x="2376" y="67"/>
                    <a:pt x="2130" y="206"/>
                  </a:cubicBezTo>
                  <a:lnTo>
                    <a:pt x="1399" y="634"/>
                  </a:lnTo>
                  <a:cubicBezTo>
                    <a:pt x="1" y="1441"/>
                    <a:pt x="568" y="3570"/>
                    <a:pt x="2181" y="3570"/>
                  </a:cubicBezTo>
                  <a:cubicBezTo>
                    <a:pt x="2458" y="3570"/>
                    <a:pt x="2735" y="3495"/>
                    <a:pt x="2974" y="3356"/>
                  </a:cubicBezTo>
                  <a:lnTo>
                    <a:pt x="3705" y="2928"/>
                  </a:lnTo>
                  <a:cubicBezTo>
                    <a:pt x="4461" y="2499"/>
                    <a:pt x="4713" y="1542"/>
                    <a:pt x="4272" y="786"/>
                  </a:cubicBezTo>
                  <a:cubicBezTo>
                    <a:pt x="3983" y="284"/>
                    <a:pt x="3454" y="1"/>
                    <a:pt x="2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2151400" y="2927038"/>
              <a:ext cx="117850" cy="89450"/>
            </a:xfrm>
            <a:custGeom>
              <a:avLst/>
              <a:gdLst/>
              <a:ahLst/>
              <a:cxnLst/>
              <a:rect l="l" t="t" r="r" b="b"/>
              <a:pathLst>
                <a:path w="4714" h="3578" extrusionOk="0">
                  <a:moveTo>
                    <a:pt x="2904" y="1"/>
                  </a:moveTo>
                  <a:cubicBezTo>
                    <a:pt x="2641" y="1"/>
                    <a:pt x="2375" y="66"/>
                    <a:pt x="2130" y="200"/>
                  </a:cubicBezTo>
                  <a:lnTo>
                    <a:pt x="1399" y="629"/>
                  </a:lnTo>
                  <a:cubicBezTo>
                    <a:pt x="0" y="1435"/>
                    <a:pt x="568" y="3577"/>
                    <a:pt x="2180" y="3577"/>
                  </a:cubicBezTo>
                  <a:cubicBezTo>
                    <a:pt x="2458" y="3577"/>
                    <a:pt x="2735" y="3502"/>
                    <a:pt x="2974" y="3363"/>
                  </a:cubicBezTo>
                  <a:lnTo>
                    <a:pt x="3705" y="2935"/>
                  </a:lnTo>
                  <a:cubicBezTo>
                    <a:pt x="4461" y="2494"/>
                    <a:pt x="4713" y="1536"/>
                    <a:pt x="4272" y="793"/>
                  </a:cubicBezTo>
                  <a:cubicBezTo>
                    <a:pt x="3983" y="282"/>
                    <a:pt x="3451" y="1"/>
                    <a:pt x="2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1986325" y="2812338"/>
              <a:ext cx="78775" cy="101125"/>
            </a:xfrm>
            <a:custGeom>
              <a:avLst/>
              <a:gdLst/>
              <a:ahLst/>
              <a:cxnLst/>
              <a:rect l="l" t="t" r="r" b="b"/>
              <a:pathLst>
                <a:path w="3151" h="4045" extrusionOk="0">
                  <a:moveTo>
                    <a:pt x="1576" y="0"/>
                  </a:moveTo>
                  <a:cubicBezTo>
                    <a:pt x="706" y="0"/>
                    <a:pt x="1" y="693"/>
                    <a:pt x="1" y="1575"/>
                  </a:cubicBezTo>
                  <a:lnTo>
                    <a:pt x="1" y="2470"/>
                  </a:lnTo>
                  <a:cubicBezTo>
                    <a:pt x="1" y="3339"/>
                    <a:pt x="706" y="4045"/>
                    <a:pt x="1576" y="4045"/>
                  </a:cubicBezTo>
                  <a:cubicBezTo>
                    <a:pt x="2445" y="4045"/>
                    <a:pt x="3151" y="3339"/>
                    <a:pt x="3151" y="2470"/>
                  </a:cubicBezTo>
                  <a:lnTo>
                    <a:pt x="3151" y="1575"/>
                  </a:lnTo>
                  <a:cubicBezTo>
                    <a:pt x="3151" y="693"/>
                    <a:pt x="2445"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1986325" y="3250513"/>
              <a:ext cx="78775" cy="101150"/>
            </a:xfrm>
            <a:custGeom>
              <a:avLst/>
              <a:gdLst/>
              <a:ahLst/>
              <a:cxnLst/>
              <a:rect l="l" t="t" r="r" b="b"/>
              <a:pathLst>
                <a:path w="3151" h="4046" extrusionOk="0">
                  <a:moveTo>
                    <a:pt x="1576" y="1"/>
                  </a:moveTo>
                  <a:cubicBezTo>
                    <a:pt x="706" y="1"/>
                    <a:pt x="1" y="707"/>
                    <a:pt x="1" y="1576"/>
                  </a:cubicBezTo>
                  <a:lnTo>
                    <a:pt x="1" y="2471"/>
                  </a:lnTo>
                  <a:cubicBezTo>
                    <a:pt x="1" y="3340"/>
                    <a:pt x="706" y="4046"/>
                    <a:pt x="1576" y="4046"/>
                  </a:cubicBezTo>
                  <a:cubicBezTo>
                    <a:pt x="2445" y="4046"/>
                    <a:pt x="3151" y="3340"/>
                    <a:pt x="3151" y="2471"/>
                  </a:cubicBezTo>
                  <a:lnTo>
                    <a:pt x="3151" y="1576"/>
                  </a:lnTo>
                  <a:cubicBezTo>
                    <a:pt x="3151" y="707"/>
                    <a:pt x="2445"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3462450" y="3996163"/>
              <a:ext cx="89550" cy="78950"/>
            </a:xfrm>
            <a:custGeom>
              <a:avLst/>
              <a:gdLst/>
              <a:ahLst/>
              <a:cxnLst/>
              <a:rect l="l" t="t" r="r" b="b"/>
              <a:pathLst>
                <a:path w="3582" h="3158" extrusionOk="0">
                  <a:moveTo>
                    <a:pt x="1839" y="1"/>
                  </a:moveTo>
                  <a:cubicBezTo>
                    <a:pt x="1196" y="1"/>
                    <a:pt x="554" y="380"/>
                    <a:pt x="331" y="1122"/>
                  </a:cubicBezTo>
                  <a:cubicBezTo>
                    <a:pt x="0" y="2211"/>
                    <a:pt x="862" y="3157"/>
                    <a:pt x="1840" y="3157"/>
                  </a:cubicBezTo>
                  <a:cubicBezTo>
                    <a:pt x="2130" y="3157"/>
                    <a:pt x="2430" y="3074"/>
                    <a:pt x="2713" y="2887"/>
                  </a:cubicBezTo>
                  <a:cubicBezTo>
                    <a:pt x="3330" y="2471"/>
                    <a:pt x="3582" y="1664"/>
                    <a:pt x="3292" y="971"/>
                  </a:cubicBezTo>
                  <a:cubicBezTo>
                    <a:pt x="3021" y="320"/>
                    <a:pt x="2429"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35"/>
          <p:cNvGrpSpPr/>
          <p:nvPr/>
        </p:nvGrpSpPr>
        <p:grpSpPr>
          <a:xfrm>
            <a:off x="4295677" y="3115662"/>
            <a:ext cx="552595" cy="525728"/>
            <a:chOff x="1772425" y="2812338"/>
            <a:chExt cx="2031600" cy="1932825"/>
          </a:xfrm>
        </p:grpSpPr>
        <p:sp>
          <p:nvSpPr>
            <p:cNvPr id="297" name="Google Shape;297;p35"/>
            <p:cNvSpPr/>
            <p:nvPr/>
          </p:nvSpPr>
          <p:spPr>
            <a:xfrm>
              <a:off x="3560800" y="3803688"/>
              <a:ext cx="243225" cy="155875"/>
            </a:xfrm>
            <a:custGeom>
              <a:avLst/>
              <a:gdLst/>
              <a:ahLst/>
              <a:cxnLst/>
              <a:rect l="l" t="t" r="r" b="b"/>
              <a:pathLst>
                <a:path w="9729" h="6235" extrusionOk="0">
                  <a:moveTo>
                    <a:pt x="4172" y="1"/>
                  </a:moveTo>
                  <a:cubicBezTo>
                    <a:pt x="3693" y="1"/>
                    <a:pt x="3227" y="228"/>
                    <a:pt x="2937" y="606"/>
                  </a:cubicBezTo>
                  <a:lnTo>
                    <a:pt x="543" y="3680"/>
                  </a:lnTo>
                  <a:cubicBezTo>
                    <a:pt x="1" y="4373"/>
                    <a:pt x="114" y="5369"/>
                    <a:pt x="807" y="5898"/>
                  </a:cubicBezTo>
                  <a:cubicBezTo>
                    <a:pt x="1092" y="6125"/>
                    <a:pt x="1433" y="6235"/>
                    <a:pt x="1772" y="6235"/>
                  </a:cubicBezTo>
                  <a:cubicBezTo>
                    <a:pt x="2242" y="6235"/>
                    <a:pt x="2710" y="6024"/>
                    <a:pt x="3025" y="5621"/>
                  </a:cubicBezTo>
                  <a:lnTo>
                    <a:pt x="4940" y="3151"/>
                  </a:lnTo>
                  <a:lnTo>
                    <a:pt x="8154" y="3151"/>
                  </a:lnTo>
                  <a:cubicBezTo>
                    <a:pt x="9023" y="3151"/>
                    <a:pt x="9729" y="2445"/>
                    <a:pt x="9729" y="1576"/>
                  </a:cubicBezTo>
                  <a:cubicBezTo>
                    <a:pt x="9729" y="707"/>
                    <a:pt x="9023" y="1"/>
                    <a:pt x="8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1782200" y="3034263"/>
              <a:ext cx="1681600" cy="1710900"/>
            </a:xfrm>
            <a:custGeom>
              <a:avLst/>
              <a:gdLst/>
              <a:ahLst/>
              <a:cxnLst/>
              <a:rect l="l" t="t" r="r" b="b"/>
              <a:pathLst>
                <a:path w="67264" h="68436" extrusionOk="0">
                  <a:moveTo>
                    <a:pt x="33204" y="3157"/>
                  </a:moveTo>
                  <a:cubicBezTo>
                    <a:pt x="33456" y="3157"/>
                    <a:pt x="33708" y="3182"/>
                    <a:pt x="33960" y="3220"/>
                  </a:cubicBezTo>
                  <a:cubicBezTo>
                    <a:pt x="35749" y="3535"/>
                    <a:pt x="37173" y="4883"/>
                    <a:pt x="37576" y="6647"/>
                  </a:cubicBezTo>
                  <a:cubicBezTo>
                    <a:pt x="37979" y="8424"/>
                    <a:pt x="37274" y="10264"/>
                    <a:pt x="35799" y="11310"/>
                  </a:cubicBezTo>
                  <a:cubicBezTo>
                    <a:pt x="35019" y="11859"/>
                    <a:pt x="34106" y="12137"/>
                    <a:pt x="33193" y="12137"/>
                  </a:cubicBezTo>
                  <a:cubicBezTo>
                    <a:pt x="32367" y="12137"/>
                    <a:pt x="31540" y="11909"/>
                    <a:pt x="30809" y="11448"/>
                  </a:cubicBezTo>
                  <a:cubicBezTo>
                    <a:pt x="29272" y="10478"/>
                    <a:pt x="28466" y="8676"/>
                    <a:pt x="28781" y="6887"/>
                  </a:cubicBezTo>
                  <a:cubicBezTo>
                    <a:pt x="29146" y="4745"/>
                    <a:pt x="31011" y="3170"/>
                    <a:pt x="33204" y="3157"/>
                  </a:cubicBezTo>
                  <a:close/>
                  <a:moveTo>
                    <a:pt x="21625" y="13733"/>
                  </a:moveTo>
                  <a:cubicBezTo>
                    <a:pt x="21754" y="13733"/>
                    <a:pt x="21884" y="13744"/>
                    <a:pt x="22014" y="13767"/>
                  </a:cubicBezTo>
                  <a:cubicBezTo>
                    <a:pt x="23261" y="13994"/>
                    <a:pt x="24093" y="15228"/>
                    <a:pt x="23879" y="16526"/>
                  </a:cubicBezTo>
                  <a:cubicBezTo>
                    <a:pt x="23778" y="17144"/>
                    <a:pt x="23438" y="17698"/>
                    <a:pt x="22921" y="18064"/>
                  </a:cubicBezTo>
                  <a:cubicBezTo>
                    <a:pt x="22545" y="18331"/>
                    <a:pt x="22099" y="18474"/>
                    <a:pt x="21643" y="18474"/>
                  </a:cubicBezTo>
                  <a:cubicBezTo>
                    <a:pt x="21519" y="18474"/>
                    <a:pt x="21395" y="18463"/>
                    <a:pt x="21271" y="18442"/>
                  </a:cubicBezTo>
                  <a:cubicBezTo>
                    <a:pt x="20023" y="18215"/>
                    <a:pt x="19191" y="16980"/>
                    <a:pt x="19406" y="15682"/>
                  </a:cubicBezTo>
                  <a:cubicBezTo>
                    <a:pt x="19506" y="15052"/>
                    <a:pt x="19847" y="14498"/>
                    <a:pt x="20363" y="14132"/>
                  </a:cubicBezTo>
                  <a:cubicBezTo>
                    <a:pt x="20735" y="13868"/>
                    <a:pt x="21175" y="13733"/>
                    <a:pt x="21625" y="13733"/>
                  </a:cubicBezTo>
                  <a:close/>
                  <a:moveTo>
                    <a:pt x="32328" y="15253"/>
                  </a:moveTo>
                  <a:cubicBezTo>
                    <a:pt x="33303" y="15253"/>
                    <a:pt x="34248" y="15628"/>
                    <a:pt x="34968" y="16300"/>
                  </a:cubicBezTo>
                  <a:lnTo>
                    <a:pt x="35018" y="16363"/>
                  </a:lnTo>
                  <a:lnTo>
                    <a:pt x="41382" y="22424"/>
                  </a:lnTo>
                  <a:cubicBezTo>
                    <a:pt x="41671" y="22701"/>
                    <a:pt x="42062" y="22865"/>
                    <a:pt x="42465" y="22865"/>
                  </a:cubicBezTo>
                  <a:lnTo>
                    <a:pt x="48110" y="22865"/>
                  </a:lnTo>
                  <a:cubicBezTo>
                    <a:pt x="48728" y="22865"/>
                    <a:pt x="49219" y="23356"/>
                    <a:pt x="49219" y="23973"/>
                  </a:cubicBezTo>
                  <a:cubicBezTo>
                    <a:pt x="49219" y="24591"/>
                    <a:pt x="48728" y="25082"/>
                    <a:pt x="48110" y="25082"/>
                  </a:cubicBezTo>
                  <a:lnTo>
                    <a:pt x="36883" y="25082"/>
                  </a:lnTo>
                  <a:lnTo>
                    <a:pt x="33708" y="22335"/>
                  </a:lnTo>
                  <a:cubicBezTo>
                    <a:pt x="33406" y="22080"/>
                    <a:pt x="33038" y="21955"/>
                    <a:pt x="32673" y="21955"/>
                  </a:cubicBezTo>
                  <a:cubicBezTo>
                    <a:pt x="32229" y="21955"/>
                    <a:pt x="31788" y="22140"/>
                    <a:pt x="31477" y="22499"/>
                  </a:cubicBezTo>
                  <a:cubicBezTo>
                    <a:pt x="30910" y="23167"/>
                    <a:pt x="30986" y="24162"/>
                    <a:pt x="31641" y="24730"/>
                  </a:cubicBezTo>
                  <a:lnTo>
                    <a:pt x="34136" y="26872"/>
                  </a:lnTo>
                  <a:cubicBezTo>
                    <a:pt x="32889" y="28170"/>
                    <a:pt x="30041" y="30299"/>
                    <a:pt x="24610" y="30702"/>
                  </a:cubicBezTo>
                  <a:lnTo>
                    <a:pt x="25189" y="27325"/>
                  </a:lnTo>
                  <a:lnTo>
                    <a:pt x="26286" y="20924"/>
                  </a:lnTo>
                  <a:cubicBezTo>
                    <a:pt x="26286" y="20924"/>
                    <a:pt x="26286" y="20911"/>
                    <a:pt x="26286" y="20911"/>
                  </a:cubicBezTo>
                  <a:lnTo>
                    <a:pt x="26613" y="19021"/>
                  </a:lnTo>
                  <a:cubicBezTo>
                    <a:pt x="26928" y="17182"/>
                    <a:pt x="28491" y="15254"/>
                    <a:pt x="31943" y="15254"/>
                  </a:cubicBezTo>
                  <a:lnTo>
                    <a:pt x="32233" y="15254"/>
                  </a:lnTo>
                  <a:cubicBezTo>
                    <a:pt x="32265" y="15253"/>
                    <a:pt x="32296" y="15253"/>
                    <a:pt x="32328" y="15253"/>
                  </a:cubicBezTo>
                  <a:close/>
                  <a:moveTo>
                    <a:pt x="18486" y="21138"/>
                  </a:moveTo>
                  <a:lnTo>
                    <a:pt x="22921" y="21932"/>
                  </a:lnTo>
                  <a:lnTo>
                    <a:pt x="22165" y="26305"/>
                  </a:lnTo>
                  <a:lnTo>
                    <a:pt x="20981" y="33273"/>
                  </a:lnTo>
                  <a:cubicBezTo>
                    <a:pt x="20833" y="33704"/>
                    <a:pt x="20461" y="34002"/>
                    <a:pt x="20066" y="34002"/>
                  </a:cubicBezTo>
                  <a:cubicBezTo>
                    <a:pt x="20023" y="34002"/>
                    <a:pt x="19979" y="33999"/>
                    <a:pt x="19935" y="33991"/>
                  </a:cubicBezTo>
                  <a:lnTo>
                    <a:pt x="17276" y="33512"/>
                  </a:lnTo>
                  <a:cubicBezTo>
                    <a:pt x="16772" y="33424"/>
                    <a:pt x="16444" y="32870"/>
                    <a:pt x="16545" y="32290"/>
                  </a:cubicBezTo>
                  <a:lnTo>
                    <a:pt x="18486" y="21138"/>
                  </a:lnTo>
                  <a:close/>
                  <a:moveTo>
                    <a:pt x="46422" y="28245"/>
                  </a:moveTo>
                  <a:lnTo>
                    <a:pt x="51853" y="46831"/>
                  </a:lnTo>
                  <a:lnTo>
                    <a:pt x="50215" y="46831"/>
                  </a:lnTo>
                  <a:cubicBezTo>
                    <a:pt x="50139" y="45735"/>
                    <a:pt x="49723" y="44702"/>
                    <a:pt x="49055" y="43845"/>
                  </a:cubicBezTo>
                  <a:lnTo>
                    <a:pt x="42314" y="35339"/>
                  </a:lnTo>
                  <a:cubicBezTo>
                    <a:pt x="42201" y="35201"/>
                    <a:pt x="42062" y="35075"/>
                    <a:pt x="41923" y="34987"/>
                  </a:cubicBezTo>
                  <a:cubicBezTo>
                    <a:pt x="41860" y="34949"/>
                    <a:pt x="41810" y="34924"/>
                    <a:pt x="41760" y="34898"/>
                  </a:cubicBezTo>
                  <a:lnTo>
                    <a:pt x="36883" y="32555"/>
                  </a:lnTo>
                  <a:lnTo>
                    <a:pt x="37626" y="28245"/>
                  </a:lnTo>
                  <a:close/>
                  <a:moveTo>
                    <a:pt x="33960" y="31030"/>
                  </a:moveTo>
                  <a:lnTo>
                    <a:pt x="33594" y="33185"/>
                  </a:lnTo>
                  <a:cubicBezTo>
                    <a:pt x="33468" y="33878"/>
                    <a:pt x="33834" y="34571"/>
                    <a:pt x="34464" y="34873"/>
                  </a:cubicBezTo>
                  <a:lnTo>
                    <a:pt x="40071" y="37570"/>
                  </a:lnTo>
                  <a:lnTo>
                    <a:pt x="46586" y="45798"/>
                  </a:lnTo>
                  <a:cubicBezTo>
                    <a:pt x="47380" y="46794"/>
                    <a:pt x="47203" y="48255"/>
                    <a:pt x="46208" y="49049"/>
                  </a:cubicBezTo>
                  <a:cubicBezTo>
                    <a:pt x="45787" y="49385"/>
                    <a:pt x="45282" y="49547"/>
                    <a:pt x="44780" y="49547"/>
                  </a:cubicBezTo>
                  <a:cubicBezTo>
                    <a:pt x="44095" y="49547"/>
                    <a:pt x="43415" y="49245"/>
                    <a:pt x="42957" y="48671"/>
                  </a:cubicBezTo>
                  <a:lnTo>
                    <a:pt x="37324" y="41564"/>
                  </a:lnTo>
                  <a:cubicBezTo>
                    <a:pt x="37185" y="41375"/>
                    <a:pt x="36996" y="41224"/>
                    <a:pt x="36782" y="41123"/>
                  </a:cubicBezTo>
                  <a:lnTo>
                    <a:pt x="32032" y="38830"/>
                  </a:lnTo>
                  <a:cubicBezTo>
                    <a:pt x="31906" y="38767"/>
                    <a:pt x="31754" y="38729"/>
                    <a:pt x="31616" y="38704"/>
                  </a:cubicBezTo>
                  <a:lnTo>
                    <a:pt x="27054" y="37923"/>
                  </a:lnTo>
                  <a:cubicBezTo>
                    <a:pt x="26437" y="37822"/>
                    <a:pt x="25769" y="37759"/>
                    <a:pt x="25215" y="37482"/>
                  </a:cubicBezTo>
                  <a:cubicBezTo>
                    <a:pt x="24244" y="36952"/>
                    <a:pt x="23715" y="35869"/>
                    <a:pt x="23917" y="34798"/>
                  </a:cubicBezTo>
                  <a:cubicBezTo>
                    <a:pt x="23967" y="34495"/>
                    <a:pt x="24018" y="34193"/>
                    <a:pt x="24068" y="33890"/>
                  </a:cubicBezTo>
                  <a:cubicBezTo>
                    <a:pt x="28642" y="33689"/>
                    <a:pt x="31830" y="32403"/>
                    <a:pt x="33960" y="31030"/>
                  </a:cubicBezTo>
                  <a:close/>
                  <a:moveTo>
                    <a:pt x="23564" y="40178"/>
                  </a:moveTo>
                  <a:cubicBezTo>
                    <a:pt x="24761" y="40859"/>
                    <a:pt x="26172" y="40959"/>
                    <a:pt x="27508" y="41199"/>
                  </a:cubicBezTo>
                  <a:lnTo>
                    <a:pt x="28251" y="41325"/>
                  </a:lnTo>
                  <a:lnTo>
                    <a:pt x="27899" y="46428"/>
                  </a:lnTo>
                  <a:lnTo>
                    <a:pt x="23299" y="55929"/>
                  </a:lnTo>
                  <a:cubicBezTo>
                    <a:pt x="22934" y="56660"/>
                    <a:pt x="22216" y="57151"/>
                    <a:pt x="21397" y="57214"/>
                  </a:cubicBezTo>
                  <a:lnTo>
                    <a:pt x="21031" y="57214"/>
                  </a:lnTo>
                  <a:cubicBezTo>
                    <a:pt x="20741" y="57202"/>
                    <a:pt x="20464" y="57126"/>
                    <a:pt x="20199" y="57000"/>
                  </a:cubicBezTo>
                  <a:cubicBezTo>
                    <a:pt x="19053" y="56433"/>
                    <a:pt x="18574" y="55060"/>
                    <a:pt x="19128" y="53913"/>
                  </a:cubicBezTo>
                  <a:lnTo>
                    <a:pt x="23085" y="45748"/>
                  </a:lnTo>
                  <a:cubicBezTo>
                    <a:pt x="23173" y="45559"/>
                    <a:pt x="23224" y="45370"/>
                    <a:pt x="23249" y="45168"/>
                  </a:cubicBezTo>
                  <a:lnTo>
                    <a:pt x="23564" y="40178"/>
                  </a:lnTo>
                  <a:close/>
                  <a:moveTo>
                    <a:pt x="31364" y="42005"/>
                  </a:moveTo>
                  <a:lnTo>
                    <a:pt x="35081" y="43807"/>
                  </a:lnTo>
                  <a:lnTo>
                    <a:pt x="40487" y="50624"/>
                  </a:lnTo>
                  <a:cubicBezTo>
                    <a:pt x="41092" y="51380"/>
                    <a:pt x="41886" y="51972"/>
                    <a:pt x="42780" y="52325"/>
                  </a:cubicBezTo>
                  <a:lnTo>
                    <a:pt x="37614" y="57227"/>
                  </a:lnTo>
                  <a:lnTo>
                    <a:pt x="26160" y="57227"/>
                  </a:lnTo>
                  <a:lnTo>
                    <a:pt x="30860" y="47537"/>
                  </a:lnTo>
                  <a:cubicBezTo>
                    <a:pt x="30948" y="47348"/>
                    <a:pt x="30998" y="47159"/>
                    <a:pt x="31011" y="46957"/>
                  </a:cubicBezTo>
                  <a:lnTo>
                    <a:pt x="31364" y="42005"/>
                  </a:lnTo>
                  <a:close/>
                  <a:moveTo>
                    <a:pt x="33199" y="0"/>
                  </a:moveTo>
                  <a:cubicBezTo>
                    <a:pt x="30263" y="0"/>
                    <a:pt x="27572" y="1680"/>
                    <a:pt x="26298" y="4367"/>
                  </a:cubicBezTo>
                  <a:cubicBezTo>
                    <a:pt x="24925" y="7265"/>
                    <a:pt x="25504" y="10705"/>
                    <a:pt x="27747" y="12986"/>
                  </a:cubicBezTo>
                  <a:cubicBezTo>
                    <a:pt x="27319" y="13187"/>
                    <a:pt x="26903" y="13427"/>
                    <a:pt x="26512" y="13704"/>
                  </a:cubicBezTo>
                  <a:cubicBezTo>
                    <a:pt x="25769" y="12116"/>
                    <a:pt x="24307" y="10982"/>
                    <a:pt x="22581" y="10667"/>
                  </a:cubicBezTo>
                  <a:cubicBezTo>
                    <a:pt x="22264" y="10610"/>
                    <a:pt x="21946" y="10582"/>
                    <a:pt x="21629" y="10582"/>
                  </a:cubicBezTo>
                  <a:cubicBezTo>
                    <a:pt x="20534" y="10582"/>
                    <a:pt x="19460" y="10917"/>
                    <a:pt x="18561" y="11562"/>
                  </a:cubicBezTo>
                  <a:cubicBezTo>
                    <a:pt x="17352" y="12406"/>
                    <a:pt x="16533" y="13704"/>
                    <a:pt x="16293" y="15165"/>
                  </a:cubicBezTo>
                  <a:cubicBezTo>
                    <a:pt x="16142" y="16085"/>
                    <a:pt x="16218" y="17018"/>
                    <a:pt x="16520" y="17887"/>
                  </a:cubicBezTo>
                  <a:cubicBezTo>
                    <a:pt x="16444" y="17925"/>
                    <a:pt x="16369" y="17975"/>
                    <a:pt x="16293" y="18026"/>
                  </a:cubicBezTo>
                  <a:cubicBezTo>
                    <a:pt x="15953" y="18265"/>
                    <a:pt x="15726" y="18631"/>
                    <a:pt x="15651" y="19047"/>
                  </a:cubicBezTo>
                  <a:lnTo>
                    <a:pt x="13445" y="31748"/>
                  </a:lnTo>
                  <a:cubicBezTo>
                    <a:pt x="13042" y="34029"/>
                    <a:pt x="14516" y="36221"/>
                    <a:pt x="16734" y="36612"/>
                  </a:cubicBezTo>
                  <a:lnTo>
                    <a:pt x="19380" y="37091"/>
                  </a:lnTo>
                  <a:cubicBezTo>
                    <a:pt x="19620" y="37129"/>
                    <a:pt x="19859" y="37154"/>
                    <a:pt x="20099" y="37154"/>
                  </a:cubicBezTo>
                  <a:cubicBezTo>
                    <a:pt x="20262" y="37154"/>
                    <a:pt x="20439" y="37141"/>
                    <a:pt x="20615" y="37116"/>
                  </a:cubicBezTo>
                  <a:lnTo>
                    <a:pt x="20615" y="37116"/>
                  </a:lnTo>
                  <a:lnTo>
                    <a:pt x="20124" y="44651"/>
                  </a:lnTo>
                  <a:lnTo>
                    <a:pt x="16306" y="52540"/>
                  </a:lnTo>
                  <a:cubicBezTo>
                    <a:pt x="15588" y="54014"/>
                    <a:pt x="15575" y="55740"/>
                    <a:pt x="16268" y="57214"/>
                  </a:cubicBezTo>
                  <a:lnTo>
                    <a:pt x="14441" y="57214"/>
                  </a:lnTo>
                  <a:cubicBezTo>
                    <a:pt x="14138" y="57214"/>
                    <a:pt x="13836" y="57303"/>
                    <a:pt x="13584" y="57466"/>
                  </a:cubicBezTo>
                  <a:lnTo>
                    <a:pt x="945" y="65531"/>
                  </a:lnTo>
                  <a:cubicBezTo>
                    <a:pt x="214" y="65997"/>
                    <a:pt x="0" y="66967"/>
                    <a:pt x="466" y="67698"/>
                  </a:cubicBezTo>
                  <a:cubicBezTo>
                    <a:pt x="766" y="68177"/>
                    <a:pt x="1275" y="68436"/>
                    <a:pt x="1794" y="68436"/>
                  </a:cubicBezTo>
                  <a:cubicBezTo>
                    <a:pt x="2082" y="68436"/>
                    <a:pt x="2373" y="68356"/>
                    <a:pt x="2634" y="68190"/>
                  </a:cubicBezTo>
                  <a:lnTo>
                    <a:pt x="14894" y="60377"/>
                  </a:lnTo>
                  <a:lnTo>
                    <a:pt x="38244" y="60377"/>
                  </a:lnTo>
                  <a:cubicBezTo>
                    <a:pt x="38647" y="60377"/>
                    <a:pt x="39038" y="60213"/>
                    <a:pt x="39328" y="59936"/>
                  </a:cubicBezTo>
                  <a:lnTo>
                    <a:pt x="49812" y="49982"/>
                  </a:lnTo>
                  <a:lnTo>
                    <a:pt x="62803" y="49982"/>
                  </a:lnTo>
                  <a:cubicBezTo>
                    <a:pt x="63282" y="49982"/>
                    <a:pt x="63735" y="49755"/>
                    <a:pt x="64038" y="49377"/>
                  </a:cubicBezTo>
                  <a:lnTo>
                    <a:pt x="66722" y="45924"/>
                  </a:lnTo>
                  <a:cubicBezTo>
                    <a:pt x="67264" y="45244"/>
                    <a:pt x="67138" y="44248"/>
                    <a:pt x="66457" y="43719"/>
                  </a:cubicBezTo>
                  <a:cubicBezTo>
                    <a:pt x="66166" y="43491"/>
                    <a:pt x="65823" y="43381"/>
                    <a:pt x="65484" y="43381"/>
                  </a:cubicBezTo>
                  <a:cubicBezTo>
                    <a:pt x="65018" y="43381"/>
                    <a:pt x="64559" y="43589"/>
                    <a:pt x="64252" y="43984"/>
                  </a:cubicBezTo>
                  <a:lnTo>
                    <a:pt x="62034" y="46819"/>
                  </a:lnTo>
                  <a:lnTo>
                    <a:pt x="55129" y="46819"/>
                  </a:lnTo>
                  <a:lnTo>
                    <a:pt x="49622" y="27955"/>
                  </a:lnTo>
                  <a:cubicBezTo>
                    <a:pt x="51563" y="27237"/>
                    <a:pt x="52710" y="25234"/>
                    <a:pt x="52332" y="23192"/>
                  </a:cubicBezTo>
                  <a:cubicBezTo>
                    <a:pt x="51968" y="21160"/>
                    <a:pt x="50192" y="19702"/>
                    <a:pt x="48137" y="19702"/>
                  </a:cubicBezTo>
                  <a:cubicBezTo>
                    <a:pt x="48128" y="19702"/>
                    <a:pt x="48119" y="19702"/>
                    <a:pt x="48110" y="19702"/>
                  </a:cubicBezTo>
                  <a:lnTo>
                    <a:pt x="47216" y="19702"/>
                  </a:lnTo>
                  <a:lnTo>
                    <a:pt x="46082" y="15796"/>
                  </a:lnTo>
                  <a:cubicBezTo>
                    <a:pt x="45874" y="15109"/>
                    <a:pt x="45245" y="14663"/>
                    <a:pt x="44564" y="14663"/>
                  </a:cubicBezTo>
                  <a:cubicBezTo>
                    <a:pt x="44420" y="14663"/>
                    <a:pt x="44274" y="14683"/>
                    <a:pt x="44129" y="14724"/>
                  </a:cubicBezTo>
                  <a:cubicBezTo>
                    <a:pt x="43284" y="14964"/>
                    <a:pt x="42805" y="15846"/>
                    <a:pt x="43057" y="16678"/>
                  </a:cubicBezTo>
                  <a:lnTo>
                    <a:pt x="43940" y="19714"/>
                  </a:lnTo>
                  <a:lnTo>
                    <a:pt x="43095" y="19714"/>
                  </a:lnTo>
                  <a:lnTo>
                    <a:pt x="37248" y="14120"/>
                  </a:lnTo>
                  <a:cubicBezTo>
                    <a:pt x="37374" y="14044"/>
                    <a:pt x="37488" y="13968"/>
                    <a:pt x="37614" y="13880"/>
                  </a:cubicBezTo>
                  <a:cubicBezTo>
                    <a:pt x="40235" y="12028"/>
                    <a:pt x="41419" y="8752"/>
                    <a:pt x="40588" y="5652"/>
                  </a:cubicBezTo>
                  <a:cubicBezTo>
                    <a:pt x="39756" y="2565"/>
                    <a:pt x="37085" y="322"/>
                    <a:pt x="33897" y="32"/>
                  </a:cubicBezTo>
                  <a:cubicBezTo>
                    <a:pt x="33663" y="11"/>
                    <a:pt x="33430" y="0"/>
                    <a:pt x="3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3095525" y="2961938"/>
              <a:ext cx="589750" cy="361375"/>
            </a:xfrm>
            <a:custGeom>
              <a:avLst/>
              <a:gdLst/>
              <a:ahLst/>
              <a:cxnLst/>
              <a:rect l="l" t="t" r="r" b="b"/>
              <a:pathLst>
                <a:path w="23590" h="14455" extrusionOk="0">
                  <a:moveTo>
                    <a:pt x="8777" y="3151"/>
                  </a:moveTo>
                  <a:cubicBezTo>
                    <a:pt x="8800" y="3151"/>
                    <a:pt x="8823" y="3151"/>
                    <a:pt x="8846" y="3152"/>
                  </a:cubicBezTo>
                  <a:cubicBezTo>
                    <a:pt x="10472" y="3152"/>
                    <a:pt x="11946" y="4122"/>
                    <a:pt x="12589" y="5609"/>
                  </a:cubicBezTo>
                  <a:cubicBezTo>
                    <a:pt x="12851" y="6213"/>
                    <a:pt x="13439" y="6551"/>
                    <a:pt x="14040" y="6551"/>
                  </a:cubicBezTo>
                  <a:cubicBezTo>
                    <a:pt x="14392" y="6551"/>
                    <a:pt x="14748" y="6435"/>
                    <a:pt x="15046" y="6189"/>
                  </a:cubicBezTo>
                  <a:cubicBezTo>
                    <a:pt x="15562" y="5747"/>
                    <a:pt x="16230" y="5508"/>
                    <a:pt x="16911" y="5508"/>
                  </a:cubicBezTo>
                  <a:cubicBezTo>
                    <a:pt x="18511" y="5508"/>
                    <a:pt x="19809" y="6806"/>
                    <a:pt x="19809" y="8406"/>
                  </a:cubicBezTo>
                  <a:cubicBezTo>
                    <a:pt x="19809" y="10007"/>
                    <a:pt x="18511" y="11304"/>
                    <a:pt x="16911" y="11304"/>
                  </a:cubicBezTo>
                  <a:lnTo>
                    <a:pt x="8846" y="11304"/>
                  </a:lnTo>
                  <a:cubicBezTo>
                    <a:pt x="8823" y="11305"/>
                    <a:pt x="8800" y="11305"/>
                    <a:pt x="8777" y="11305"/>
                  </a:cubicBezTo>
                  <a:cubicBezTo>
                    <a:pt x="6528" y="11305"/>
                    <a:pt x="4700" y="9492"/>
                    <a:pt x="4700" y="7222"/>
                  </a:cubicBezTo>
                  <a:cubicBezTo>
                    <a:pt x="4700" y="4964"/>
                    <a:pt x="6528" y="3151"/>
                    <a:pt x="8777" y="3151"/>
                  </a:cubicBezTo>
                  <a:close/>
                  <a:moveTo>
                    <a:pt x="8864" y="0"/>
                  </a:moveTo>
                  <a:cubicBezTo>
                    <a:pt x="6261" y="0"/>
                    <a:pt x="3675" y="1387"/>
                    <a:pt x="2369" y="4034"/>
                  </a:cubicBezTo>
                  <a:cubicBezTo>
                    <a:pt x="0" y="8835"/>
                    <a:pt x="3503" y="14455"/>
                    <a:pt x="8846" y="14455"/>
                  </a:cubicBezTo>
                  <a:lnTo>
                    <a:pt x="16911" y="14455"/>
                  </a:lnTo>
                  <a:cubicBezTo>
                    <a:pt x="20729" y="14455"/>
                    <a:pt x="23589" y="10964"/>
                    <a:pt x="22846" y="7209"/>
                  </a:cubicBezTo>
                  <a:cubicBezTo>
                    <a:pt x="22255" y="4284"/>
                    <a:pt x="19693" y="2352"/>
                    <a:pt x="16917" y="2352"/>
                  </a:cubicBezTo>
                  <a:cubicBezTo>
                    <a:pt x="16142" y="2352"/>
                    <a:pt x="15350" y="2502"/>
                    <a:pt x="14580" y="2824"/>
                  </a:cubicBezTo>
                  <a:cubicBezTo>
                    <a:pt x="13115" y="919"/>
                    <a:pt x="10984" y="0"/>
                    <a:pt x="8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1881750" y="2936338"/>
              <a:ext cx="298975" cy="287750"/>
            </a:xfrm>
            <a:custGeom>
              <a:avLst/>
              <a:gdLst/>
              <a:ahLst/>
              <a:cxnLst/>
              <a:rect l="l" t="t" r="r" b="b"/>
              <a:pathLst>
                <a:path w="11959" h="11510" extrusionOk="0">
                  <a:moveTo>
                    <a:pt x="5741" y="3144"/>
                  </a:moveTo>
                  <a:cubicBezTo>
                    <a:pt x="7081" y="3144"/>
                    <a:pt x="8367" y="4182"/>
                    <a:pt x="8367" y="5751"/>
                  </a:cubicBezTo>
                  <a:cubicBezTo>
                    <a:pt x="8367" y="7247"/>
                    <a:pt x="7134" y="8356"/>
                    <a:pt x="5757" y="8356"/>
                  </a:cubicBezTo>
                  <a:cubicBezTo>
                    <a:pt x="5429" y="8356"/>
                    <a:pt x="5093" y="8293"/>
                    <a:pt x="4763" y="8158"/>
                  </a:cubicBezTo>
                  <a:cubicBezTo>
                    <a:pt x="3050" y="7452"/>
                    <a:pt x="2609" y="5222"/>
                    <a:pt x="3919" y="3911"/>
                  </a:cubicBezTo>
                  <a:cubicBezTo>
                    <a:pt x="4449" y="3381"/>
                    <a:pt x="5101" y="3144"/>
                    <a:pt x="5741" y="3144"/>
                  </a:cubicBezTo>
                  <a:close/>
                  <a:moveTo>
                    <a:pt x="5750" y="1"/>
                  </a:moveTo>
                  <a:cubicBezTo>
                    <a:pt x="5010" y="1"/>
                    <a:pt x="4265" y="142"/>
                    <a:pt x="3554" y="433"/>
                  </a:cubicBezTo>
                  <a:cubicBezTo>
                    <a:pt x="1411" y="1328"/>
                    <a:pt x="0" y="3420"/>
                    <a:pt x="0" y="5751"/>
                  </a:cubicBezTo>
                  <a:cubicBezTo>
                    <a:pt x="13" y="8926"/>
                    <a:pt x="2583" y="11497"/>
                    <a:pt x="5759" y="11509"/>
                  </a:cubicBezTo>
                  <a:cubicBezTo>
                    <a:pt x="8090" y="11509"/>
                    <a:pt x="10182" y="10098"/>
                    <a:pt x="11076" y="7956"/>
                  </a:cubicBezTo>
                  <a:cubicBezTo>
                    <a:pt x="11958" y="5801"/>
                    <a:pt x="11467" y="3331"/>
                    <a:pt x="9829" y="1681"/>
                  </a:cubicBezTo>
                  <a:cubicBezTo>
                    <a:pt x="8723" y="583"/>
                    <a:pt x="7250" y="1"/>
                    <a:pt x="5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1781575" y="2926788"/>
              <a:ext cx="108700" cy="89475"/>
            </a:xfrm>
            <a:custGeom>
              <a:avLst/>
              <a:gdLst/>
              <a:ahLst/>
              <a:cxnLst/>
              <a:rect l="l" t="t" r="r" b="b"/>
              <a:pathLst>
                <a:path w="4348" h="3579" extrusionOk="0">
                  <a:moveTo>
                    <a:pt x="1809" y="0"/>
                  </a:moveTo>
                  <a:cubicBezTo>
                    <a:pt x="1264" y="0"/>
                    <a:pt x="735" y="286"/>
                    <a:pt x="441" y="790"/>
                  </a:cubicBezTo>
                  <a:cubicBezTo>
                    <a:pt x="0" y="1546"/>
                    <a:pt x="265" y="2516"/>
                    <a:pt x="1033" y="2945"/>
                  </a:cubicBezTo>
                  <a:lnTo>
                    <a:pt x="1764" y="3373"/>
                  </a:lnTo>
                  <a:cubicBezTo>
                    <a:pt x="2010" y="3513"/>
                    <a:pt x="2278" y="3579"/>
                    <a:pt x="2541" y="3579"/>
                  </a:cubicBezTo>
                  <a:cubicBezTo>
                    <a:pt x="3088" y="3579"/>
                    <a:pt x="3617" y="3295"/>
                    <a:pt x="3906" y="2794"/>
                  </a:cubicBezTo>
                  <a:cubicBezTo>
                    <a:pt x="4347" y="2038"/>
                    <a:pt x="4095" y="1080"/>
                    <a:pt x="3339" y="639"/>
                  </a:cubicBezTo>
                  <a:lnTo>
                    <a:pt x="2608" y="223"/>
                  </a:lnTo>
                  <a:cubicBezTo>
                    <a:pt x="2356" y="72"/>
                    <a:pt x="2081" y="0"/>
                    <a:pt x="1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2160525" y="3145538"/>
              <a:ext cx="108725" cy="89425"/>
            </a:xfrm>
            <a:custGeom>
              <a:avLst/>
              <a:gdLst/>
              <a:ahLst/>
              <a:cxnLst/>
              <a:rect l="l" t="t" r="r" b="b"/>
              <a:pathLst>
                <a:path w="4349" h="3577" extrusionOk="0">
                  <a:moveTo>
                    <a:pt x="1809" y="1"/>
                  </a:moveTo>
                  <a:cubicBezTo>
                    <a:pt x="1265" y="1"/>
                    <a:pt x="736" y="281"/>
                    <a:pt x="442" y="785"/>
                  </a:cubicBezTo>
                  <a:cubicBezTo>
                    <a:pt x="1" y="1541"/>
                    <a:pt x="266" y="2511"/>
                    <a:pt x="1034" y="2940"/>
                  </a:cubicBezTo>
                  <a:lnTo>
                    <a:pt x="1765" y="3368"/>
                  </a:lnTo>
                  <a:cubicBezTo>
                    <a:pt x="2014" y="3509"/>
                    <a:pt x="2284" y="3576"/>
                    <a:pt x="2550" y="3576"/>
                  </a:cubicBezTo>
                  <a:cubicBezTo>
                    <a:pt x="3094" y="3576"/>
                    <a:pt x="3620" y="3296"/>
                    <a:pt x="3907" y="2789"/>
                  </a:cubicBezTo>
                  <a:cubicBezTo>
                    <a:pt x="4348" y="2045"/>
                    <a:pt x="4084" y="1087"/>
                    <a:pt x="3340" y="646"/>
                  </a:cubicBezTo>
                  <a:lnTo>
                    <a:pt x="2609" y="218"/>
                  </a:lnTo>
                  <a:cubicBezTo>
                    <a:pt x="2357" y="71"/>
                    <a:pt x="2081" y="1"/>
                    <a:pt x="1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1772425" y="3145838"/>
              <a:ext cx="117850" cy="89275"/>
            </a:xfrm>
            <a:custGeom>
              <a:avLst/>
              <a:gdLst/>
              <a:ahLst/>
              <a:cxnLst/>
              <a:rect l="l" t="t" r="r" b="b"/>
              <a:pathLst>
                <a:path w="4714" h="3571" extrusionOk="0">
                  <a:moveTo>
                    <a:pt x="2907" y="1"/>
                  </a:moveTo>
                  <a:cubicBezTo>
                    <a:pt x="2644" y="1"/>
                    <a:pt x="2376" y="67"/>
                    <a:pt x="2130" y="206"/>
                  </a:cubicBezTo>
                  <a:lnTo>
                    <a:pt x="1399" y="634"/>
                  </a:lnTo>
                  <a:cubicBezTo>
                    <a:pt x="1" y="1441"/>
                    <a:pt x="568" y="3570"/>
                    <a:pt x="2181" y="3570"/>
                  </a:cubicBezTo>
                  <a:cubicBezTo>
                    <a:pt x="2458" y="3570"/>
                    <a:pt x="2735" y="3495"/>
                    <a:pt x="2974" y="3356"/>
                  </a:cubicBezTo>
                  <a:lnTo>
                    <a:pt x="3705" y="2928"/>
                  </a:lnTo>
                  <a:cubicBezTo>
                    <a:pt x="4461" y="2499"/>
                    <a:pt x="4713" y="1542"/>
                    <a:pt x="4272" y="786"/>
                  </a:cubicBezTo>
                  <a:cubicBezTo>
                    <a:pt x="3983" y="284"/>
                    <a:pt x="3454" y="1"/>
                    <a:pt x="2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151400" y="2927038"/>
              <a:ext cx="117850" cy="89450"/>
            </a:xfrm>
            <a:custGeom>
              <a:avLst/>
              <a:gdLst/>
              <a:ahLst/>
              <a:cxnLst/>
              <a:rect l="l" t="t" r="r" b="b"/>
              <a:pathLst>
                <a:path w="4714" h="3578" extrusionOk="0">
                  <a:moveTo>
                    <a:pt x="2904" y="1"/>
                  </a:moveTo>
                  <a:cubicBezTo>
                    <a:pt x="2641" y="1"/>
                    <a:pt x="2375" y="66"/>
                    <a:pt x="2130" y="200"/>
                  </a:cubicBezTo>
                  <a:lnTo>
                    <a:pt x="1399" y="629"/>
                  </a:lnTo>
                  <a:cubicBezTo>
                    <a:pt x="0" y="1435"/>
                    <a:pt x="568" y="3577"/>
                    <a:pt x="2180" y="3577"/>
                  </a:cubicBezTo>
                  <a:cubicBezTo>
                    <a:pt x="2458" y="3577"/>
                    <a:pt x="2735" y="3502"/>
                    <a:pt x="2974" y="3363"/>
                  </a:cubicBezTo>
                  <a:lnTo>
                    <a:pt x="3705" y="2935"/>
                  </a:lnTo>
                  <a:cubicBezTo>
                    <a:pt x="4461" y="2494"/>
                    <a:pt x="4713" y="1536"/>
                    <a:pt x="4272" y="793"/>
                  </a:cubicBezTo>
                  <a:cubicBezTo>
                    <a:pt x="3983" y="282"/>
                    <a:pt x="3451" y="1"/>
                    <a:pt x="2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1986325" y="2812338"/>
              <a:ext cx="78775" cy="101125"/>
            </a:xfrm>
            <a:custGeom>
              <a:avLst/>
              <a:gdLst/>
              <a:ahLst/>
              <a:cxnLst/>
              <a:rect l="l" t="t" r="r" b="b"/>
              <a:pathLst>
                <a:path w="3151" h="4045" extrusionOk="0">
                  <a:moveTo>
                    <a:pt x="1576" y="0"/>
                  </a:moveTo>
                  <a:cubicBezTo>
                    <a:pt x="706" y="0"/>
                    <a:pt x="1" y="693"/>
                    <a:pt x="1" y="1575"/>
                  </a:cubicBezTo>
                  <a:lnTo>
                    <a:pt x="1" y="2470"/>
                  </a:lnTo>
                  <a:cubicBezTo>
                    <a:pt x="1" y="3339"/>
                    <a:pt x="706" y="4045"/>
                    <a:pt x="1576" y="4045"/>
                  </a:cubicBezTo>
                  <a:cubicBezTo>
                    <a:pt x="2445" y="4045"/>
                    <a:pt x="3151" y="3339"/>
                    <a:pt x="3151" y="2470"/>
                  </a:cubicBezTo>
                  <a:lnTo>
                    <a:pt x="3151" y="1575"/>
                  </a:lnTo>
                  <a:cubicBezTo>
                    <a:pt x="3151" y="693"/>
                    <a:pt x="2445"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1986325" y="3250513"/>
              <a:ext cx="78775" cy="101150"/>
            </a:xfrm>
            <a:custGeom>
              <a:avLst/>
              <a:gdLst/>
              <a:ahLst/>
              <a:cxnLst/>
              <a:rect l="l" t="t" r="r" b="b"/>
              <a:pathLst>
                <a:path w="3151" h="4046" extrusionOk="0">
                  <a:moveTo>
                    <a:pt x="1576" y="1"/>
                  </a:moveTo>
                  <a:cubicBezTo>
                    <a:pt x="706" y="1"/>
                    <a:pt x="1" y="707"/>
                    <a:pt x="1" y="1576"/>
                  </a:cubicBezTo>
                  <a:lnTo>
                    <a:pt x="1" y="2471"/>
                  </a:lnTo>
                  <a:cubicBezTo>
                    <a:pt x="1" y="3340"/>
                    <a:pt x="706" y="4046"/>
                    <a:pt x="1576" y="4046"/>
                  </a:cubicBezTo>
                  <a:cubicBezTo>
                    <a:pt x="2445" y="4046"/>
                    <a:pt x="3151" y="3340"/>
                    <a:pt x="3151" y="2471"/>
                  </a:cubicBezTo>
                  <a:lnTo>
                    <a:pt x="3151" y="1576"/>
                  </a:lnTo>
                  <a:cubicBezTo>
                    <a:pt x="3151" y="707"/>
                    <a:pt x="2445"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3462450" y="3996163"/>
              <a:ext cx="89550" cy="78950"/>
            </a:xfrm>
            <a:custGeom>
              <a:avLst/>
              <a:gdLst/>
              <a:ahLst/>
              <a:cxnLst/>
              <a:rect l="l" t="t" r="r" b="b"/>
              <a:pathLst>
                <a:path w="3582" h="3158" extrusionOk="0">
                  <a:moveTo>
                    <a:pt x="1839" y="1"/>
                  </a:moveTo>
                  <a:cubicBezTo>
                    <a:pt x="1196" y="1"/>
                    <a:pt x="554" y="380"/>
                    <a:pt x="331" y="1122"/>
                  </a:cubicBezTo>
                  <a:cubicBezTo>
                    <a:pt x="0" y="2211"/>
                    <a:pt x="862" y="3157"/>
                    <a:pt x="1840" y="3157"/>
                  </a:cubicBezTo>
                  <a:cubicBezTo>
                    <a:pt x="2130" y="3157"/>
                    <a:pt x="2430" y="3074"/>
                    <a:pt x="2713" y="2887"/>
                  </a:cubicBezTo>
                  <a:cubicBezTo>
                    <a:pt x="3330" y="2471"/>
                    <a:pt x="3582" y="1664"/>
                    <a:pt x="3292" y="971"/>
                  </a:cubicBezTo>
                  <a:cubicBezTo>
                    <a:pt x="3021" y="320"/>
                    <a:pt x="2429"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35"/>
          <p:cNvGrpSpPr/>
          <p:nvPr/>
        </p:nvGrpSpPr>
        <p:grpSpPr>
          <a:xfrm>
            <a:off x="7070851" y="1321592"/>
            <a:ext cx="400881" cy="384953"/>
            <a:chOff x="2054376" y="2082092"/>
            <a:chExt cx="400881" cy="384953"/>
          </a:xfrm>
        </p:grpSpPr>
        <p:sp>
          <p:nvSpPr>
            <p:cNvPr id="309" name="Google Shape;309;p35"/>
            <p:cNvSpPr/>
            <p:nvPr/>
          </p:nvSpPr>
          <p:spPr>
            <a:xfrm>
              <a:off x="2054376" y="2082092"/>
              <a:ext cx="400881" cy="384953"/>
            </a:xfrm>
            <a:custGeom>
              <a:avLst/>
              <a:gdLst/>
              <a:ahLst/>
              <a:cxnLst/>
              <a:rect l="l" t="t" r="r" b="b"/>
              <a:pathLst>
                <a:path w="11980" h="11504" extrusionOk="0">
                  <a:moveTo>
                    <a:pt x="3120" y="477"/>
                  </a:moveTo>
                  <a:cubicBezTo>
                    <a:pt x="4049" y="477"/>
                    <a:pt x="4811" y="1239"/>
                    <a:pt x="4811" y="2168"/>
                  </a:cubicBezTo>
                  <a:cubicBezTo>
                    <a:pt x="4811" y="2382"/>
                    <a:pt x="4764" y="2573"/>
                    <a:pt x="4692" y="2763"/>
                  </a:cubicBezTo>
                  <a:cubicBezTo>
                    <a:pt x="4692" y="2763"/>
                    <a:pt x="4692" y="2787"/>
                    <a:pt x="4692" y="2787"/>
                  </a:cubicBezTo>
                  <a:cubicBezTo>
                    <a:pt x="4668" y="2811"/>
                    <a:pt x="4645" y="2859"/>
                    <a:pt x="4597" y="2954"/>
                  </a:cubicBezTo>
                  <a:cubicBezTo>
                    <a:pt x="4597" y="2954"/>
                    <a:pt x="4597" y="2978"/>
                    <a:pt x="4597" y="2978"/>
                  </a:cubicBezTo>
                  <a:lnTo>
                    <a:pt x="4502" y="3144"/>
                  </a:lnTo>
                  <a:cubicBezTo>
                    <a:pt x="4383" y="3359"/>
                    <a:pt x="4264" y="3597"/>
                    <a:pt x="4097" y="3883"/>
                  </a:cubicBezTo>
                  <a:cubicBezTo>
                    <a:pt x="4097" y="3906"/>
                    <a:pt x="4097" y="3906"/>
                    <a:pt x="4073" y="3930"/>
                  </a:cubicBezTo>
                  <a:lnTo>
                    <a:pt x="3978" y="4121"/>
                  </a:lnTo>
                  <a:cubicBezTo>
                    <a:pt x="3835" y="4383"/>
                    <a:pt x="3406" y="5169"/>
                    <a:pt x="3097" y="5716"/>
                  </a:cubicBezTo>
                  <a:cubicBezTo>
                    <a:pt x="2668" y="4907"/>
                    <a:pt x="2144" y="3954"/>
                    <a:pt x="1834" y="3359"/>
                  </a:cubicBezTo>
                  <a:cubicBezTo>
                    <a:pt x="1620" y="2978"/>
                    <a:pt x="1549" y="2835"/>
                    <a:pt x="1525" y="2787"/>
                  </a:cubicBezTo>
                  <a:cubicBezTo>
                    <a:pt x="1453" y="2573"/>
                    <a:pt x="1406" y="2382"/>
                    <a:pt x="1406" y="2168"/>
                  </a:cubicBezTo>
                  <a:cubicBezTo>
                    <a:pt x="1430" y="1239"/>
                    <a:pt x="2168" y="477"/>
                    <a:pt x="3120" y="477"/>
                  </a:cubicBezTo>
                  <a:close/>
                  <a:moveTo>
                    <a:pt x="1191" y="3121"/>
                  </a:moveTo>
                  <a:cubicBezTo>
                    <a:pt x="1191" y="3168"/>
                    <a:pt x="1215" y="3192"/>
                    <a:pt x="1239" y="3240"/>
                  </a:cubicBezTo>
                  <a:cubicBezTo>
                    <a:pt x="1358" y="3478"/>
                    <a:pt x="1596" y="3906"/>
                    <a:pt x="2025" y="4692"/>
                  </a:cubicBezTo>
                  <a:cubicBezTo>
                    <a:pt x="2025" y="4716"/>
                    <a:pt x="2025" y="4716"/>
                    <a:pt x="2025" y="4716"/>
                  </a:cubicBezTo>
                  <a:cubicBezTo>
                    <a:pt x="2144" y="4930"/>
                    <a:pt x="2263" y="5145"/>
                    <a:pt x="2358" y="5335"/>
                  </a:cubicBezTo>
                  <a:lnTo>
                    <a:pt x="453" y="6169"/>
                  </a:lnTo>
                  <a:lnTo>
                    <a:pt x="453" y="3478"/>
                  </a:lnTo>
                  <a:lnTo>
                    <a:pt x="1191" y="3121"/>
                  </a:lnTo>
                  <a:close/>
                  <a:moveTo>
                    <a:pt x="7193" y="3001"/>
                  </a:moveTo>
                  <a:lnTo>
                    <a:pt x="7193" y="6002"/>
                  </a:lnTo>
                  <a:lnTo>
                    <a:pt x="6216" y="6455"/>
                  </a:lnTo>
                  <a:lnTo>
                    <a:pt x="6216" y="5740"/>
                  </a:lnTo>
                  <a:cubicBezTo>
                    <a:pt x="6216" y="5597"/>
                    <a:pt x="6121" y="5502"/>
                    <a:pt x="5978" y="5502"/>
                  </a:cubicBezTo>
                  <a:cubicBezTo>
                    <a:pt x="5859" y="5502"/>
                    <a:pt x="5740" y="5597"/>
                    <a:pt x="5740" y="5740"/>
                  </a:cubicBezTo>
                  <a:lnTo>
                    <a:pt x="5740" y="6431"/>
                  </a:lnTo>
                  <a:lnTo>
                    <a:pt x="3811" y="5383"/>
                  </a:lnTo>
                  <a:cubicBezTo>
                    <a:pt x="4049" y="4954"/>
                    <a:pt x="4335" y="4454"/>
                    <a:pt x="4549" y="4025"/>
                  </a:cubicBezTo>
                  <a:cubicBezTo>
                    <a:pt x="4716" y="3740"/>
                    <a:pt x="4859" y="3478"/>
                    <a:pt x="5002" y="3192"/>
                  </a:cubicBezTo>
                  <a:lnTo>
                    <a:pt x="5026" y="3144"/>
                  </a:lnTo>
                  <a:cubicBezTo>
                    <a:pt x="5026" y="3144"/>
                    <a:pt x="5026" y="3144"/>
                    <a:pt x="5026" y="3121"/>
                  </a:cubicBezTo>
                  <a:lnTo>
                    <a:pt x="5740" y="3478"/>
                  </a:lnTo>
                  <a:lnTo>
                    <a:pt x="5740" y="3954"/>
                  </a:lnTo>
                  <a:cubicBezTo>
                    <a:pt x="5740" y="4073"/>
                    <a:pt x="5859" y="4192"/>
                    <a:pt x="5978" y="4192"/>
                  </a:cubicBezTo>
                  <a:cubicBezTo>
                    <a:pt x="6121" y="4192"/>
                    <a:pt x="6216" y="4073"/>
                    <a:pt x="6216" y="3954"/>
                  </a:cubicBezTo>
                  <a:lnTo>
                    <a:pt x="6216" y="3478"/>
                  </a:lnTo>
                  <a:lnTo>
                    <a:pt x="7193" y="3001"/>
                  </a:lnTo>
                  <a:close/>
                  <a:moveTo>
                    <a:pt x="9098" y="2311"/>
                  </a:moveTo>
                  <a:lnTo>
                    <a:pt x="11503" y="3478"/>
                  </a:lnTo>
                  <a:lnTo>
                    <a:pt x="11503" y="6621"/>
                  </a:lnTo>
                  <a:lnTo>
                    <a:pt x="9098" y="5431"/>
                  </a:lnTo>
                  <a:lnTo>
                    <a:pt x="9098" y="2311"/>
                  </a:lnTo>
                  <a:close/>
                  <a:moveTo>
                    <a:pt x="3335" y="7217"/>
                  </a:moveTo>
                  <a:lnTo>
                    <a:pt x="4311" y="7741"/>
                  </a:lnTo>
                  <a:lnTo>
                    <a:pt x="4311" y="10193"/>
                  </a:lnTo>
                  <a:lnTo>
                    <a:pt x="3335" y="9741"/>
                  </a:lnTo>
                  <a:lnTo>
                    <a:pt x="3335" y="7217"/>
                  </a:lnTo>
                  <a:close/>
                  <a:moveTo>
                    <a:pt x="2882" y="7193"/>
                  </a:moveTo>
                  <a:lnTo>
                    <a:pt x="2882" y="9741"/>
                  </a:lnTo>
                  <a:lnTo>
                    <a:pt x="453" y="10908"/>
                  </a:lnTo>
                  <a:lnTo>
                    <a:pt x="453" y="8217"/>
                  </a:lnTo>
                  <a:lnTo>
                    <a:pt x="2882" y="7193"/>
                  </a:lnTo>
                  <a:close/>
                  <a:moveTo>
                    <a:pt x="8622" y="2311"/>
                  </a:moveTo>
                  <a:lnTo>
                    <a:pt x="8622" y="5597"/>
                  </a:lnTo>
                  <a:cubicBezTo>
                    <a:pt x="8622" y="5669"/>
                    <a:pt x="8669" y="5764"/>
                    <a:pt x="8741" y="5812"/>
                  </a:cubicBezTo>
                  <a:lnTo>
                    <a:pt x="11503" y="7145"/>
                  </a:lnTo>
                  <a:lnTo>
                    <a:pt x="11503" y="8026"/>
                  </a:lnTo>
                  <a:lnTo>
                    <a:pt x="8955" y="6788"/>
                  </a:lnTo>
                  <a:cubicBezTo>
                    <a:pt x="8919" y="6776"/>
                    <a:pt x="8884" y="6770"/>
                    <a:pt x="8851" y="6770"/>
                  </a:cubicBezTo>
                  <a:cubicBezTo>
                    <a:pt x="8818" y="6770"/>
                    <a:pt x="8788" y="6776"/>
                    <a:pt x="8764" y="6788"/>
                  </a:cubicBezTo>
                  <a:lnTo>
                    <a:pt x="5883" y="8193"/>
                  </a:lnTo>
                  <a:cubicBezTo>
                    <a:pt x="5788" y="8241"/>
                    <a:pt x="5740" y="8312"/>
                    <a:pt x="5740" y="8407"/>
                  </a:cubicBezTo>
                  <a:lnTo>
                    <a:pt x="5740" y="10908"/>
                  </a:lnTo>
                  <a:lnTo>
                    <a:pt x="4787" y="10432"/>
                  </a:lnTo>
                  <a:lnTo>
                    <a:pt x="4787" y="7621"/>
                  </a:lnTo>
                  <a:cubicBezTo>
                    <a:pt x="4787" y="7526"/>
                    <a:pt x="4740" y="7455"/>
                    <a:pt x="4668" y="7407"/>
                  </a:cubicBezTo>
                  <a:lnTo>
                    <a:pt x="3216" y="6621"/>
                  </a:lnTo>
                  <a:cubicBezTo>
                    <a:pt x="3192" y="6609"/>
                    <a:pt x="3156" y="6603"/>
                    <a:pt x="3120" y="6603"/>
                  </a:cubicBezTo>
                  <a:cubicBezTo>
                    <a:pt x="3085" y="6603"/>
                    <a:pt x="3049" y="6609"/>
                    <a:pt x="3025" y="6621"/>
                  </a:cubicBezTo>
                  <a:lnTo>
                    <a:pt x="453" y="7717"/>
                  </a:lnTo>
                  <a:lnTo>
                    <a:pt x="453" y="6669"/>
                  </a:lnTo>
                  <a:lnTo>
                    <a:pt x="1168" y="6359"/>
                  </a:lnTo>
                  <a:lnTo>
                    <a:pt x="2597" y="5740"/>
                  </a:lnTo>
                  <a:cubicBezTo>
                    <a:pt x="2763" y="6050"/>
                    <a:pt x="2882" y="6264"/>
                    <a:pt x="2906" y="6312"/>
                  </a:cubicBezTo>
                  <a:cubicBezTo>
                    <a:pt x="2942" y="6395"/>
                    <a:pt x="3025" y="6437"/>
                    <a:pt x="3109" y="6437"/>
                  </a:cubicBezTo>
                  <a:cubicBezTo>
                    <a:pt x="3192" y="6437"/>
                    <a:pt x="3275" y="6395"/>
                    <a:pt x="3311" y="6312"/>
                  </a:cubicBezTo>
                  <a:cubicBezTo>
                    <a:pt x="3382" y="6193"/>
                    <a:pt x="3478" y="6002"/>
                    <a:pt x="3597" y="5812"/>
                  </a:cubicBezTo>
                  <a:lnTo>
                    <a:pt x="5883" y="7026"/>
                  </a:lnTo>
                  <a:cubicBezTo>
                    <a:pt x="5911" y="7054"/>
                    <a:pt x="5955" y="7066"/>
                    <a:pt x="6001" y="7066"/>
                  </a:cubicBezTo>
                  <a:cubicBezTo>
                    <a:pt x="6034" y="7066"/>
                    <a:pt x="6068" y="7060"/>
                    <a:pt x="6097" y="7050"/>
                  </a:cubicBezTo>
                  <a:lnTo>
                    <a:pt x="7526" y="6359"/>
                  </a:lnTo>
                  <a:cubicBezTo>
                    <a:pt x="7598" y="6335"/>
                    <a:pt x="7645" y="6240"/>
                    <a:pt x="7645" y="6169"/>
                  </a:cubicBezTo>
                  <a:lnTo>
                    <a:pt x="7645" y="2787"/>
                  </a:lnTo>
                  <a:lnTo>
                    <a:pt x="8622" y="2311"/>
                  </a:lnTo>
                  <a:close/>
                  <a:moveTo>
                    <a:pt x="8622" y="7383"/>
                  </a:moveTo>
                  <a:lnTo>
                    <a:pt x="8622" y="9741"/>
                  </a:lnTo>
                  <a:lnTo>
                    <a:pt x="6216" y="10908"/>
                  </a:lnTo>
                  <a:lnTo>
                    <a:pt x="6216" y="8550"/>
                  </a:lnTo>
                  <a:lnTo>
                    <a:pt x="8622" y="7383"/>
                  </a:lnTo>
                  <a:close/>
                  <a:moveTo>
                    <a:pt x="3097" y="1"/>
                  </a:moveTo>
                  <a:cubicBezTo>
                    <a:pt x="1906" y="1"/>
                    <a:pt x="953" y="977"/>
                    <a:pt x="953" y="2168"/>
                  </a:cubicBezTo>
                  <a:cubicBezTo>
                    <a:pt x="953" y="2335"/>
                    <a:pt x="977" y="2525"/>
                    <a:pt x="1025" y="2692"/>
                  </a:cubicBezTo>
                  <a:lnTo>
                    <a:pt x="120" y="3121"/>
                  </a:lnTo>
                  <a:cubicBezTo>
                    <a:pt x="48" y="3144"/>
                    <a:pt x="1" y="3240"/>
                    <a:pt x="1" y="3335"/>
                  </a:cubicBezTo>
                  <a:lnTo>
                    <a:pt x="1" y="11265"/>
                  </a:lnTo>
                  <a:cubicBezTo>
                    <a:pt x="1" y="11360"/>
                    <a:pt x="48" y="11432"/>
                    <a:pt x="96" y="11479"/>
                  </a:cubicBezTo>
                  <a:cubicBezTo>
                    <a:pt x="144" y="11503"/>
                    <a:pt x="191" y="11503"/>
                    <a:pt x="239" y="11503"/>
                  </a:cubicBezTo>
                  <a:cubicBezTo>
                    <a:pt x="263" y="11503"/>
                    <a:pt x="310" y="11503"/>
                    <a:pt x="334" y="11479"/>
                  </a:cubicBezTo>
                  <a:lnTo>
                    <a:pt x="3120" y="10146"/>
                  </a:lnTo>
                  <a:lnTo>
                    <a:pt x="5883" y="11479"/>
                  </a:lnTo>
                  <a:cubicBezTo>
                    <a:pt x="5919" y="11491"/>
                    <a:pt x="5954" y="11497"/>
                    <a:pt x="5987" y="11497"/>
                  </a:cubicBezTo>
                  <a:cubicBezTo>
                    <a:pt x="6020" y="11497"/>
                    <a:pt x="6050" y="11491"/>
                    <a:pt x="6073" y="11479"/>
                  </a:cubicBezTo>
                  <a:lnTo>
                    <a:pt x="8860" y="10146"/>
                  </a:lnTo>
                  <a:lnTo>
                    <a:pt x="9336" y="10384"/>
                  </a:lnTo>
                  <a:cubicBezTo>
                    <a:pt x="9384" y="10384"/>
                    <a:pt x="9407" y="10408"/>
                    <a:pt x="9455" y="10408"/>
                  </a:cubicBezTo>
                  <a:cubicBezTo>
                    <a:pt x="9527" y="10408"/>
                    <a:pt x="9622" y="10360"/>
                    <a:pt x="9646" y="10265"/>
                  </a:cubicBezTo>
                  <a:cubicBezTo>
                    <a:pt x="9717" y="10146"/>
                    <a:pt x="9669" y="10027"/>
                    <a:pt x="9550" y="9955"/>
                  </a:cubicBezTo>
                  <a:lnTo>
                    <a:pt x="9098" y="9741"/>
                  </a:lnTo>
                  <a:lnTo>
                    <a:pt x="9098" y="7383"/>
                  </a:lnTo>
                  <a:lnTo>
                    <a:pt x="11503" y="8550"/>
                  </a:lnTo>
                  <a:lnTo>
                    <a:pt x="11503" y="10908"/>
                  </a:lnTo>
                  <a:lnTo>
                    <a:pt x="11146" y="10717"/>
                  </a:lnTo>
                  <a:cubicBezTo>
                    <a:pt x="11115" y="10705"/>
                    <a:pt x="11083" y="10699"/>
                    <a:pt x="11051" y="10699"/>
                  </a:cubicBezTo>
                  <a:cubicBezTo>
                    <a:pt x="10959" y="10699"/>
                    <a:pt x="10872" y="10748"/>
                    <a:pt x="10836" y="10836"/>
                  </a:cubicBezTo>
                  <a:cubicBezTo>
                    <a:pt x="10789" y="10955"/>
                    <a:pt x="10836" y="11098"/>
                    <a:pt x="10955" y="11146"/>
                  </a:cubicBezTo>
                  <a:lnTo>
                    <a:pt x="11646" y="11479"/>
                  </a:lnTo>
                  <a:cubicBezTo>
                    <a:pt x="11670" y="11503"/>
                    <a:pt x="11694" y="11503"/>
                    <a:pt x="11741" y="11503"/>
                  </a:cubicBezTo>
                  <a:cubicBezTo>
                    <a:pt x="11789" y="11503"/>
                    <a:pt x="11813" y="11503"/>
                    <a:pt x="11860" y="11479"/>
                  </a:cubicBezTo>
                  <a:cubicBezTo>
                    <a:pt x="11932" y="11432"/>
                    <a:pt x="11979" y="11360"/>
                    <a:pt x="11979" y="11265"/>
                  </a:cubicBezTo>
                  <a:lnTo>
                    <a:pt x="11979" y="3335"/>
                  </a:lnTo>
                  <a:cubicBezTo>
                    <a:pt x="11979" y="3240"/>
                    <a:pt x="11908" y="3168"/>
                    <a:pt x="11837" y="3121"/>
                  </a:cubicBezTo>
                  <a:lnTo>
                    <a:pt x="8955" y="1739"/>
                  </a:lnTo>
                  <a:cubicBezTo>
                    <a:pt x="8919" y="1727"/>
                    <a:pt x="8884" y="1721"/>
                    <a:pt x="8851" y="1721"/>
                  </a:cubicBezTo>
                  <a:cubicBezTo>
                    <a:pt x="8818" y="1721"/>
                    <a:pt x="8788" y="1727"/>
                    <a:pt x="8764" y="1739"/>
                  </a:cubicBezTo>
                  <a:lnTo>
                    <a:pt x="5978" y="3073"/>
                  </a:lnTo>
                  <a:lnTo>
                    <a:pt x="5192" y="2692"/>
                  </a:lnTo>
                  <a:cubicBezTo>
                    <a:pt x="5240" y="2525"/>
                    <a:pt x="5264" y="2358"/>
                    <a:pt x="5264" y="2168"/>
                  </a:cubicBezTo>
                  <a:cubicBezTo>
                    <a:pt x="5264" y="977"/>
                    <a:pt x="4311" y="1"/>
                    <a:pt x="3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2125316" y="2121143"/>
              <a:ext cx="66155" cy="66992"/>
            </a:xfrm>
            <a:custGeom>
              <a:avLst/>
              <a:gdLst/>
              <a:ahLst/>
              <a:cxnLst/>
              <a:rect l="l" t="t" r="r" b="b"/>
              <a:pathLst>
                <a:path w="1977" h="2002" extrusionOk="0">
                  <a:moveTo>
                    <a:pt x="1000" y="477"/>
                  </a:moveTo>
                  <a:cubicBezTo>
                    <a:pt x="1286" y="477"/>
                    <a:pt x="1524" y="715"/>
                    <a:pt x="1524" y="1001"/>
                  </a:cubicBezTo>
                  <a:cubicBezTo>
                    <a:pt x="1524" y="1287"/>
                    <a:pt x="1286" y="1525"/>
                    <a:pt x="1000" y="1525"/>
                  </a:cubicBezTo>
                  <a:cubicBezTo>
                    <a:pt x="691" y="1525"/>
                    <a:pt x="453" y="1287"/>
                    <a:pt x="453" y="1001"/>
                  </a:cubicBezTo>
                  <a:cubicBezTo>
                    <a:pt x="453" y="715"/>
                    <a:pt x="691" y="477"/>
                    <a:pt x="1000" y="477"/>
                  </a:cubicBezTo>
                  <a:close/>
                  <a:moveTo>
                    <a:pt x="1000" y="1"/>
                  </a:moveTo>
                  <a:cubicBezTo>
                    <a:pt x="453" y="1"/>
                    <a:pt x="0" y="453"/>
                    <a:pt x="0" y="1001"/>
                  </a:cubicBezTo>
                  <a:cubicBezTo>
                    <a:pt x="0" y="1549"/>
                    <a:pt x="453" y="2001"/>
                    <a:pt x="1000" y="2001"/>
                  </a:cubicBezTo>
                  <a:cubicBezTo>
                    <a:pt x="1548" y="2001"/>
                    <a:pt x="1977" y="1549"/>
                    <a:pt x="1977" y="1001"/>
                  </a:cubicBezTo>
                  <a:cubicBezTo>
                    <a:pt x="1977" y="453"/>
                    <a:pt x="1548" y="1"/>
                    <a:pt x="1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2246450" y="2235685"/>
              <a:ext cx="15962" cy="15426"/>
            </a:xfrm>
            <a:custGeom>
              <a:avLst/>
              <a:gdLst/>
              <a:ahLst/>
              <a:cxnLst/>
              <a:rect l="l" t="t" r="r" b="b"/>
              <a:pathLst>
                <a:path w="477" h="461" extrusionOk="0">
                  <a:moveTo>
                    <a:pt x="257" y="1"/>
                  </a:moveTo>
                  <a:cubicBezTo>
                    <a:pt x="174" y="1"/>
                    <a:pt x="87" y="43"/>
                    <a:pt x="48" y="102"/>
                  </a:cubicBezTo>
                  <a:cubicBezTo>
                    <a:pt x="0" y="198"/>
                    <a:pt x="0" y="317"/>
                    <a:pt x="71" y="388"/>
                  </a:cubicBezTo>
                  <a:cubicBezTo>
                    <a:pt x="118" y="434"/>
                    <a:pt x="184" y="460"/>
                    <a:pt x="250" y="460"/>
                  </a:cubicBezTo>
                  <a:cubicBezTo>
                    <a:pt x="287" y="460"/>
                    <a:pt x="324" y="453"/>
                    <a:pt x="357" y="436"/>
                  </a:cubicBezTo>
                  <a:cubicBezTo>
                    <a:pt x="429" y="412"/>
                    <a:pt x="476" y="317"/>
                    <a:pt x="476" y="221"/>
                  </a:cubicBezTo>
                  <a:cubicBezTo>
                    <a:pt x="476" y="126"/>
                    <a:pt x="405" y="31"/>
                    <a:pt x="310" y="7"/>
                  </a:cubicBezTo>
                  <a:cubicBezTo>
                    <a:pt x="293" y="3"/>
                    <a:pt x="27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2388298" y="2428563"/>
              <a:ext cx="16765" cy="15393"/>
            </a:xfrm>
            <a:custGeom>
              <a:avLst/>
              <a:gdLst/>
              <a:ahLst/>
              <a:cxnLst/>
              <a:rect l="l" t="t" r="r" b="b"/>
              <a:pathLst>
                <a:path w="501" h="460" extrusionOk="0">
                  <a:moveTo>
                    <a:pt x="265" y="0"/>
                  </a:moveTo>
                  <a:cubicBezTo>
                    <a:pt x="248" y="0"/>
                    <a:pt x="231" y="2"/>
                    <a:pt x="214" y="6"/>
                  </a:cubicBezTo>
                  <a:cubicBezTo>
                    <a:pt x="119" y="6"/>
                    <a:pt x="24" y="101"/>
                    <a:pt x="24" y="197"/>
                  </a:cubicBezTo>
                  <a:cubicBezTo>
                    <a:pt x="0" y="292"/>
                    <a:pt x="71" y="387"/>
                    <a:pt x="143" y="435"/>
                  </a:cubicBezTo>
                  <a:cubicBezTo>
                    <a:pt x="177" y="452"/>
                    <a:pt x="213" y="460"/>
                    <a:pt x="249" y="460"/>
                  </a:cubicBezTo>
                  <a:cubicBezTo>
                    <a:pt x="314" y="460"/>
                    <a:pt x="374" y="433"/>
                    <a:pt x="405" y="387"/>
                  </a:cubicBezTo>
                  <a:cubicBezTo>
                    <a:pt x="476" y="316"/>
                    <a:pt x="500" y="220"/>
                    <a:pt x="452" y="125"/>
                  </a:cubicBezTo>
                  <a:cubicBezTo>
                    <a:pt x="433" y="46"/>
                    <a:pt x="348"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375;p42">
            <a:extLst>
              <a:ext uri="{FF2B5EF4-FFF2-40B4-BE49-F238E27FC236}">
                <a16:creationId xmlns:a16="http://schemas.microsoft.com/office/drawing/2014/main" id="{92584CEE-9091-407B-804D-8836E7CA0481}"/>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Assumptions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15" name="Google Shape;375;p42">
            <a:extLst>
              <a:ext uri="{FF2B5EF4-FFF2-40B4-BE49-F238E27FC236}">
                <a16:creationId xmlns:a16="http://schemas.microsoft.com/office/drawing/2014/main" id="{8C5B8A2E-9B99-423E-A430-2F5EFAAFBE2C}"/>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a:t>Business Rules</a:t>
            </a:r>
            <a:endParaRPr lang="en-US" dirty="0"/>
          </a:p>
        </p:txBody>
      </p:sp>
      <p:graphicFrame>
        <p:nvGraphicFramePr>
          <p:cNvPr id="335" name="Google Shape;322;p36">
            <a:extLst>
              <a:ext uri="{FF2B5EF4-FFF2-40B4-BE49-F238E27FC236}">
                <a16:creationId xmlns:a16="http://schemas.microsoft.com/office/drawing/2014/main" id="{AE3B06EC-4502-456F-9CE0-CFDE16DC8A8C}"/>
              </a:ext>
            </a:extLst>
          </p:cNvPr>
          <p:cNvGraphicFramePr/>
          <p:nvPr>
            <p:extLst>
              <p:ext uri="{D42A27DB-BD31-4B8C-83A1-F6EECF244321}">
                <p14:modId xmlns:p14="http://schemas.microsoft.com/office/powerpoint/2010/main" val="2526642383"/>
              </p:ext>
            </p:extLst>
          </p:nvPr>
        </p:nvGraphicFramePr>
        <p:xfrm>
          <a:off x="960924" y="1237795"/>
          <a:ext cx="7252451" cy="3905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37"/>
          <p:cNvPicPr preferRelativeResize="0"/>
          <p:nvPr/>
        </p:nvPicPr>
        <p:blipFill>
          <a:blip r:embed="rId3">
            <a:alphaModFix/>
          </a:blip>
          <a:stretch>
            <a:fillRect/>
          </a:stretch>
        </p:blipFill>
        <p:spPr>
          <a:xfrm>
            <a:off x="4146925" y="914400"/>
            <a:ext cx="2550325" cy="3906876"/>
          </a:xfrm>
          <a:prstGeom prst="rect">
            <a:avLst/>
          </a:prstGeom>
          <a:noFill/>
          <a:ln>
            <a:noFill/>
          </a:ln>
        </p:spPr>
      </p:pic>
      <p:pic>
        <p:nvPicPr>
          <p:cNvPr id="338" name="Google Shape;338;p37"/>
          <p:cNvPicPr preferRelativeResize="0"/>
          <p:nvPr/>
        </p:nvPicPr>
        <p:blipFill>
          <a:blip r:embed="rId4">
            <a:alphaModFix/>
          </a:blip>
          <a:stretch>
            <a:fillRect/>
          </a:stretch>
        </p:blipFill>
        <p:spPr>
          <a:xfrm>
            <a:off x="6178229" y="322224"/>
            <a:ext cx="2588792" cy="4603344"/>
          </a:xfrm>
          <a:prstGeom prst="rect">
            <a:avLst/>
          </a:prstGeom>
          <a:noFill/>
          <a:ln>
            <a:noFill/>
          </a:ln>
        </p:spPr>
      </p:pic>
      <p:sp>
        <p:nvSpPr>
          <p:cNvPr id="9" name="Google Shape;375;p42">
            <a:extLst>
              <a:ext uri="{FF2B5EF4-FFF2-40B4-BE49-F238E27FC236}">
                <a16:creationId xmlns:a16="http://schemas.microsoft.com/office/drawing/2014/main" id="{5B149DCE-0F22-443D-88DE-56D500783D57}"/>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Purchases vs Rentals Per Trip Summary</a:t>
            </a:r>
            <a:endParaRPr lang="en-US" dirty="0"/>
          </a:p>
        </p:txBody>
      </p:sp>
      <p:sp>
        <p:nvSpPr>
          <p:cNvPr id="10" name="Google Shape;353;p39">
            <a:extLst>
              <a:ext uri="{FF2B5EF4-FFF2-40B4-BE49-F238E27FC236}">
                <a16:creationId xmlns:a16="http://schemas.microsoft.com/office/drawing/2014/main" id="{70392009-B883-44AD-9FDD-07B13CC847D9}"/>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Knowing whether customers are purchasing enough equipment or not is necessary information to keep your business running optimally. That’s why we created a report showing the sales and rentals of equipment as well as the overall summary of the two.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5" name="Google Shape;345;p38"/>
          <p:cNvPicPr preferRelativeResize="0"/>
          <p:nvPr/>
        </p:nvPicPr>
        <p:blipFill>
          <a:blip r:embed="rId3">
            <a:alphaModFix/>
          </a:blip>
          <a:stretch>
            <a:fillRect/>
          </a:stretch>
        </p:blipFill>
        <p:spPr>
          <a:xfrm>
            <a:off x="3880458" y="1540618"/>
            <a:ext cx="4913782" cy="3067958"/>
          </a:xfrm>
          <a:prstGeom prst="rect">
            <a:avLst/>
          </a:prstGeom>
          <a:noFill/>
          <a:ln>
            <a:noFill/>
          </a:ln>
        </p:spPr>
      </p:pic>
      <p:sp>
        <p:nvSpPr>
          <p:cNvPr id="5" name="Google Shape;375;p42">
            <a:extLst>
              <a:ext uri="{FF2B5EF4-FFF2-40B4-BE49-F238E27FC236}">
                <a16:creationId xmlns:a16="http://schemas.microsoft.com/office/drawing/2014/main" id="{CA838E12-F1AC-45C2-A908-CEE91BEADA97}"/>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Purchases vs Rentals Per Trip Summary</a:t>
            </a:r>
            <a:endParaRPr lang="en-US" dirty="0"/>
          </a:p>
        </p:txBody>
      </p:sp>
      <p:sp>
        <p:nvSpPr>
          <p:cNvPr id="8" name="Google Shape;353;p39">
            <a:extLst>
              <a:ext uri="{FF2B5EF4-FFF2-40B4-BE49-F238E27FC236}">
                <a16:creationId xmlns:a16="http://schemas.microsoft.com/office/drawing/2014/main" id="{319BFCE4-5F59-4C0F-AAF8-A9B933D68253}"/>
              </a:ext>
            </a:extLst>
          </p:cNvPr>
          <p:cNvSpPr txBox="1">
            <a:spLocks/>
          </p:cNvSpPr>
          <p:nvPr/>
        </p:nvSpPr>
        <p:spPr>
          <a:xfrm>
            <a:off x="582558" y="1586962"/>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As you can see in the graph created from the query results, Tanzania had exceptionally high purchases and rentals, and there appears in be a trend with several treks that followed of lower sales and rentals. Purchases did improve greatly in April on the Hunan track, and rentals in May on the Ghana track, however, neither yielded strong results in both categories.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39"/>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53" name="Google Shape;353;p39"/>
          <p:cNvSpPr txBox="1">
            <a:spLocks noGrp="1"/>
          </p:cNvSpPr>
          <p:nvPr>
            <p:ph type="subTitle" idx="1"/>
          </p:nvPr>
        </p:nvSpPr>
        <p:spPr>
          <a:xfrm>
            <a:off x="582558" y="1324747"/>
            <a:ext cx="3297900" cy="2785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600" dirty="0">
                <a:solidFill>
                  <a:schemeClr val="dk2"/>
                </a:solidFill>
              </a:rPr>
              <a:t>In order to actively attract travelers and hikers, Outland Adventures will need to know which Treks are popular and which are falling off. By creating a report that shows this information will allow them to view customer trends, allowing adjustments as needed.</a:t>
            </a:r>
            <a:endParaRPr sz="1600" dirty="0">
              <a:solidFill>
                <a:schemeClr val="dk2"/>
              </a:solidFill>
            </a:endParaRPr>
          </a:p>
        </p:txBody>
      </p:sp>
      <p:pic>
        <p:nvPicPr>
          <p:cNvPr id="354" name="Google Shape;354;p39"/>
          <p:cNvPicPr preferRelativeResize="0"/>
          <p:nvPr/>
        </p:nvPicPr>
        <p:blipFill>
          <a:blip r:embed="rId4">
            <a:alphaModFix/>
          </a:blip>
          <a:stretch>
            <a:fillRect/>
          </a:stretch>
        </p:blipFill>
        <p:spPr>
          <a:xfrm>
            <a:off x="6303264" y="445726"/>
            <a:ext cx="2462594" cy="4543243"/>
          </a:xfrm>
          <a:prstGeom prst="rect">
            <a:avLst/>
          </a:prstGeom>
          <a:noFill/>
          <a:ln>
            <a:noFill/>
          </a:ln>
        </p:spPr>
      </p:pic>
      <p:sp>
        <p:nvSpPr>
          <p:cNvPr id="9" name="Google Shape;375;p42">
            <a:extLst>
              <a:ext uri="{FF2B5EF4-FFF2-40B4-BE49-F238E27FC236}">
                <a16:creationId xmlns:a16="http://schemas.microsoft.com/office/drawing/2014/main" id="{A12B058E-A5DD-4D79-ACA7-A8885052E1F5}"/>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Customers Per Trek</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61" name="Google Shape;361;p40"/>
          <p:cNvPicPr preferRelativeResize="0"/>
          <p:nvPr/>
        </p:nvPicPr>
        <p:blipFill>
          <a:blip r:embed="rId3">
            <a:alphaModFix/>
          </a:blip>
          <a:stretch>
            <a:fillRect/>
          </a:stretch>
        </p:blipFill>
        <p:spPr>
          <a:xfrm>
            <a:off x="3880458" y="1146047"/>
            <a:ext cx="4897782" cy="2963899"/>
          </a:xfrm>
          <a:prstGeom prst="rect">
            <a:avLst/>
          </a:prstGeom>
          <a:noFill/>
          <a:ln>
            <a:noFill/>
          </a:ln>
        </p:spPr>
      </p:pic>
      <p:sp>
        <p:nvSpPr>
          <p:cNvPr id="5" name="Google Shape;375;p42">
            <a:extLst>
              <a:ext uri="{FF2B5EF4-FFF2-40B4-BE49-F238E27FC236}">
                <a16:creationId xmlns:a16="http://schemas.microsoft.com/office/drawing/2014/main" id="{0F08A17C-9BC0-4C37-9F64-4861E6F6E962}"/>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Customers Per Trek</a:t>
            </a:r>
            <a:endParaRPr lang="en-US" dirty="0"/>
          </a:p>
        </p:txBody>
      </p:sp>
      <p:sp>
        <p:nvSpPr>
          <p:cNvPr id="8" name="Google Shape;353;p39">
            <a:extLst>
              <a:ext uri="{FF2B5EF4-FFF2-40B4-BE49-F238E27FC236}">
                <a16:creationId xmlns:a16="http://schemas.microsoft.com/office/drawing/2014/main" id="{D44FEC8D-FE87-46C2-A26B-E4EF7C2DBCDE}"/>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Reviewing the trends with customers per trek, we can see that Africa was a consistently popular group choice with two customers in January and three in May. Asia seems to be primarily a solo destination with only single customers in the treks in February and April. Outland Adventures may consider seeking alternatives to Asia for its treks as single customer treks are unlikely to be profitable. </a:t>
            </a:r>
          </a:p>
        </p:txBody>
      </p:sp>
    </p:spTree>
  </p:cSld>
  <p:clrMapOvr>
    <a:masterClrMapping/>
  </p:clrMapOvr>
</p:sld>
</file>

<file path=ppt/theme/theme1.xml><?xml version="1.0" encoding="utf-8"?>
<a:theme xmlns:a="http://schemas.openxmlformats.org/drawingml/2006/main" name="Outsider by Slidesgo">
  <a:themeElements>
    <a:clrScheme name="Simple Light">
      <a:dk1>
        <a:srgbClr val="191919"/>
      </a:dk1>
      <a:lt1>
        <a:srgbClr val="FFFFFF"/>
      </a:lt1>
      <a:dk2>
        <a:srgbClr val="1C2C29"/>
      </a:dk2>
      <a:lt2>
        <a:srgbClr val="31564F"/>
      </a:lt2>
      <a:accent1>
        <a:srgbClr val="3D6961"/>
      </a:accent1>
      <a:accent2>
        <a:srgbClr val="9EB4B0"/>
      </a:accent2>
      <a:accent3>
        <a:srgbClr val="FFFFFF"/>
      </a:accent3>
      <a:accent4>
        <a:srgbClr val="FFFFFF"/>
      </a:accent4>
      <a:accent5>
        <a:srgbClr val="FFFFFF"/>
      </a:accent5>
      <a:accent6>
        <a:srgbClr val="FFFFFF"/>
      </a:accent6>
      <a:hlink>
        <a:srgbClr val="2138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865</Words>
  <Application>Microsoft Office PowerPoint</Application>
  <PresentationFormat>On-screen Show (16:9)</PresentationFormat>
  <Paragraphs>45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Open Sans</vt:lpstr>
      <vt:lpstr>Roboto Condensed</vt:lpstr>
      <vt:lpstr>Arial</vt:lpstr>
      <vt:lpstr>Playfair Display</vt:lpstr>
      <vt:lpstr>Bebas Neue</vt:lpstr>
      <vt:lpstr>Anaheim</vt:lpstr>
      <vt:lpstr>Outsider by Slidesgo</vt:lpstr>
      <vt:lpstr>Outland Adventures</vt:lpstr>
      <vt:lpstr>Outland Adventures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Gear over five years </vt:lpstr>
      <vt:lpstr>Gear over five years </vt:lpstr>
      <vt:lpstr>Top Spenders</vt:lpstr>
      <vt:lpstr>Top Spenders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Outland Adventures</dc:title>
  <dc:creator>Cameron Frison</dc:creator>
  <cp:lastModifiedBy>Angela Perkins</cp:lastModifiedBy>
  <cp:revision>8</cp:revision>
  <dcterms:modified xsi:type="dcterms:W3CDTF">2021-07-25T03:20:47Z</dcterms:modified>
</cp:coreProperties>
</file>