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5"/>
    <p:restoredTop sz="93696"/>
  </p:normalViewPr>
  <p:slideViewPr>
    <p:cSldViewPr snapToGrid="0" snapToObjects="1">
      <p:cViewPr varScale="1">
        <p:scale>
          <a:sx n="92" d="100"/>
          <a:sy n="92" d="100"/>
        </p:scale>
        <p:origin x="2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FAD7-9940-B249-91C8-4AC6BCFC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ED2F0-90E3-2045-A5DE-20EDEED9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A4FF-0CE4-0246-9EDD-2238B93D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78E5-D8DB-4D43-8B7F-80712E26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34C3-4952-1343-9B2E-B830FF1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C22B-6404-C44C-B5A1-22DEF213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539CF-5F1F-3C4F-A5E3-52804EED4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1050-3231-E042-8ACE-7156815A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F834-BFB7-F74D-BD19-BF979BF8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AFAD-821D-A345-BAEA-308477AD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6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2A191-3261-804A-9FC6-073A1D275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CA8EE-8D25-5842-81EE-703A7C73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3C64-4C1C-CC47-AB3D-A6734439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E199-3FB9-5A4F-A3E1-116E1F48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49CA-A5AF-9B47-8A65-23FFA09B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E204-D5D3-1D47-98C7-B2C0A8BA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01D0-D7C1-9944-A14E-B4C8A0F2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1BD03-EEFF-424B-B224-AB5995DD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048C2-5AC6-6B44-B235-CAE4B63E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998A-3B75-C647-8D34-E3C8C7CD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11D9-1EBF-6B42-AB00-68FF033E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3BD1F-D43C-9444-BB78-226D2431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8A7A-E58C-A041-BA0B-B6ED97A6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02E1-73A5-6742-B550-DE10AFD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51B2-45C7-9E48-9150-42A3AF53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F223-EDAF-4E48-9824-499C8A88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8ED9-E998-4D4A-9C01-021B8B138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66EE-1344-D247-9D4C-C49AA45E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6E59A-20A5-2548-94E4-720670B8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9CA62-056E-B945-8D49-F553FC90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111CD-3F3C-9043-A831-DF5AFBB9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69A7-10C6-3246-8529-6CA7FDDA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54EA2-A5D7-C347-BB86-59DF6743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A5B9A-DD95-F14F-8ED3-ADB647C2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2A4D1-5E3A-7844-A049-18CD32634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B99B4-E10E-B541-9F1B-3EEA2D6EF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001E8-3E61-054A-A312-92B0ACCB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59B5-5162-7C43-9ADA-F0BB5EC9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13E1D-CF40-2C47-BCEA-6BACF322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1D8E-1CA8-B940-8022-EC43E1D4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408DF-7CEE-AF40-9441-8AD8F45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BFF97-52CC-8E46-94E2-E661EF43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5B0C0-8C93-A54B-A82A-63624984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4A87E-622A-BB46-B1E1-1BBE0FC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7F139-1F84-D44E-89F1-1428DA80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23D9A-0E8F-314A-A930-F62028FE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A272-82B0-FE47-968F-A976F23F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72F5-69F7-024F-8231-C6DDA237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17744-A317-E14C-983D-549B0CB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511DB-0257-3144-8275-918B0E53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4757-4D24-6A4E-BCC6-992F3CFE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88C3-9E83-1846-B6AA-9F9D14A5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4B6F-8DBC-E64A-ACBA-7B06AFFB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205F8-EE48-3B40-A5C8-512BB715F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CB48-BC91-CA42-BC9F-B331F50C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303A-8B95-094E-87A2-B64F6769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1549C-98F9-3E40-99C2-A8461446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D50B4-AF28-D444-BE72-38113453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455E3-90A0-E74C-8FF5-2E49F359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D4B6E-130B-B246-A22D-E980FBB6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0D38-F764-A648-8BB7-66435BAF8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279A-8331-0341-99B8-3E5BE3700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5DC07-2148-8947-A8DA-E30F0A97A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2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A3A3-969D-C34F-A829-D177D1256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0EEB4-74A9-1849-ABD3-B4E4B9EA4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30">
            <a:extLst>
              <a:ext uri="{FF2B5EF4-FFF2-40B4-BE49-F238E27FC236}">
                <a16:creationId xmlns:a16="http://schemas.microsoft.com/office/drawing/2014/main" id="{44E3C000-72C0-A348-A7FD-AF5BF27B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Content Placeholder 132">
                <a:extLst>
                  <a:ext uri="{FF2B5EF4-FFF2-40B4-BE49-F238E27FC236}">
                    <a16:creationId xmlns:a16="http://schemas.microsoft.com/office/drawing/2014/main" id="{041EE89C-A6EE-914F-ADCA-F8F65881B15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Mach cone apex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Evolution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location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 Center of Mach cone circle</a:t>
                </a:r>
              </a:p>
              <a:p>
                <a:r>
                  <a:rPr lang="en-US" dirty="0"/>
                  <a:t>aka, quadrature point chosen to integrate the fluxes over cell faces</a:t>
                </a:r>
              </a:p>
              <a:p>
                <a:r>
                  <a:rPr lang="en-US" dirty="0"/>
                  <a:t>i.e. mesh nodes or edge midpoints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33" name="Content Placeholder 132">
                <a:extLst>
                  <a:ext uri="{FF2B5EF4-FFF2-40B4-BE49-F238E27FC236}">
                    <a16:creationId xmlns:a16="http://schemas.microsoft.com/office/drawing/2014/main" id="{041EE89C-A6EE-914F-ADCA-F8F65881B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56" t="-2632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D876B771-DDB7-5240-AC76-FB336518B1C7}"/>
              </a:ext>
            </a:extLst>
          </p:cNvPr>
          <p:cNvSpPr/>
          <p:nvPr/>
        </p:nvSpPr>
        <p:spPr>
          <a:xfrm>
            <a:off x="1554282" y="4717657"/>
            <a:ext cx="3617140" cy="8011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8F057EF-93FD-6344-8AD3-78950D4D9C06}"/>
              </a:ext>
            </a:extLst>
          </p:cNvPr>
          <p:cNvCxnSpPr>
            <a:cxnSpLocks/>
            <a:endCxn id="97" idx="2"/>
          </p:cNvCxnSpPr>
          <p:nvPr/>
        </p:nvCxnSpPr>
        <p:spPr>
          <a:xfrm flipH="1">
            <a:off x="1554282" y="2249586"/>
            <a:ext cx="793020" cy="28686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797984-B809-EE46-B88F-BED3FD4C3766}"/>
              </a:ext>
            </a:extLst>
          </p:cNvPr>
          <p:cNvCxnSpPr>
            <a:cxnSpLocks/>
          </p:cNvCxnSpPr>
          <p:nvPr/>
        </p:nvCxnSpPr>
        <p:spPr>
          <a:xfrm>
            <a:off x="2347301" y="2249586"/>
            <a:ext cx="2767476" cy="27593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279FB5A-B763-D74E-8338-46BD4F193AB1}"/>
              </a:ext>
            </a:extLst>
          </p:cNvPr>
          <p:cNvCxnSpPr>
            <a:cxnSpLocks/>
          </p:cNvCxnSpPr>
          <p:nvPr/>
        </p:nvCxnSpPr>
        <p:spPr>
          <a:xfrm>
            <a:off x="2347300" y="2249586"/>
            <a:ext cx="987229" cy="2868626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EF1676B-E205-1444-91F8-732203292C4D}"/>
              </a:ext>
            </a:extLst>
          </p:cNvPr>
          <p:cNvCxnSpPr>
            <a:cxnSpLocks/>
          </p:cNvCxnSpPr>
          <p:nvPr/>
        </p:nvCxnSpPr>
        <p:spPr>
          <a:xfrm>
            <a:off x="923057" y="2891933"/>
            <a:ext cx="0" cy="64008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A4EA0A8-D737-C041-BECC-97DC4FBCCBB8}"/>
              </a:ext>
            </a:extLst>
          </p:cNvPr>
          <p:cNvCxnSpPr>
            <a:cxnSpLocks/>
          </p:cNvCxnSpPr>
          <p:nvPr/>
        </p:nvCxnSpPr>
        <p:spPr>
          <a:xfrm flipH="1" flipV="1">
            <a:off x="923057" y="3532013"/>
            <a:ext cx="64008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00FA21-5D7E-374D-8D9D-9B51452BFC73}"/>
              </a:ext>
            </a:extLst>
          </p:cNvPr>
          <p:cNvCxnSpPr>
            <a:cxnSpLocks/>
          </p:cNvCxnSpPr>
          <p:nvPr/>
        </p:nvCxnSpPr>
        <p:spPr>
          <a:xfrm flipV="1">
            <a:off x="555141" y="3532013"/>
            <a:ext cx="367916" cy="21304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B0CAE79-C0E5-064B-86C4-ADAD16D38A2E}"/>
                  </a:ext>
                </a:extLst>
              </p:cNvPr>
              <p:cNvSpPr/>
              <p:nvPr/>
            </p:nvSpPr>
            <p:spPr>
              <a:xfrm>
                <a:off x="2347300" y="1923368"/>
                <a:ext cx="1499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B0CAE79-C0E5-064B-86C4-ADAD16D38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300" y="1923368"/>
                <a:ext cx="1499065" cy="36933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6986B36-166D-3746-B6B8-DCC9B85B1726}"/>
                  </a:ext>
                </a:extLst>
              </p:cNvPr>
              <p:cNvSpPr/>
              <p:nvPr/>
            </p:nvSpPr>
            <p:spPr>
              <a:xfrm>
                <a:off x="555072" y="3656600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6986B36-166D-3746-B6B8-DCC9B85B1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2" y="3656600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84D7F4D-6FDE-544E-A020-0E2D0D0EBB69}"/>
                  </a:ext>
                </a:extLst>
              </p:cNvPr>
              <p:cNvSpPr/>
              <p:nvPr/>
            </p:nvSpPr>
            <p:spPr>
              <a:xfrm>
                <a:off x="1468677" y="345386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84D7F4D-6FDE-544E-A020-0E2D0D0EB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77" y="3453867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91E9A6A-7B4C-F54D-862A-6E69DA5B1296}"/>
                  </a:ext>
                </a:extLst>
              </p:cNvPr>
              <p:cNvSpPr/>
              <p:nvPr/>
            </p:nvSpPr>
            <p:spPr>
              <a:xfrm>
                <a:off x="923057" y="2682177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91E9A6A-7B4C-F54D-862A-6E69DA5B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57" y="2682177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6A958BA-5781-1D47-8792-C4A3478D5073}"/>
              </a:ext>
            </a:extLst>
          </p:cNvPr>
          <p:cNvCxnSpPr>
            <a:cxnSpLocks/>
          </p:cNvCxnSpPr>
          <p:nvPr/>
        </p:nvCxnSpPr>
        <p:spPr>
          <a:xfrm>
            <a:off x="2084000" y="4834977"/>
            <a:ext cx="1250529" cy="283237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5C9498-CF25-404E-8C74-E891476A5A94}"/>
                  </a:ext>
                </a:extLst>
              </p:cNvPr>
              <p:cNvSpPr/>
              <p:nvPr/>
            </p:nvSpPr>
            <p:spPr>
              <a:xfrm>
                <a:off x="3551834" y="4813908"/>
                <a:ext cx="793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5C9498-CF25-404E-8C74-E891476A5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34" y="4813908"/>
                <a:ext cx="793020" cy="369332"/>
              </a:xfrm>
              <a:prstGeom prst="rect">
                <a:avLst/>
              </a:prstGeom>
              <a:blipFill>
                <a:blip r:embed="rId7"/>
                <a:stretch>
                  <a:fillRect r="-1746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8761ED2-D455-9348-AB2C-6E9481B7449B}"/>
                  </a:ext>
                </a:extLst>
              </p:cNvPr>
              <p:cNvSpPr/>
              <p:nvPr/>
            </p:nvSpPr>
            <p:spPr>
              <a:xfrm>
                <a:off x="2610602" y="4694259"/>
                <a:ext cx="482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8761ED2-D455-9348-AB2C-6E9481B74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02" y="4694259"/>
                <a:ext cx="4821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7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FAD4-A159-3948-801B-205B53D9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E6AAF2F-B935-994A-9A4B-4C5FFA85CC7F}"/>
                  </a:ext>
                </a:extLst>
              </p:cNvPr>
              <p:cNvSpPr txBox="1"/>
              <p:nvPr/>
            </p:nvSpPr>
            <p:spPr>
              <a:xfrm>
                <a:off x="7587632" y="2163421"/>
                <a:ext cx="4604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Mach cone apex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Evolution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location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 Center of Mach cone circle</a:t>
                </a: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E6AAF2F-B935-994A-9A4B-4C5FFA85C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32" y="2163421"/>
                <a:ext cx="4604368" cy="923330"/>
              </a:xfrm>
              <a:prstGeom prst="rect">
                <a:avLst/>
              </a:prstGeom>
              <a:blipFill>
                <a:blip r:embed="rId2"/>
                <a:stretch>
                  <a:fillRect t="-13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D876B771-DDB7-5240-AC76-FB336518B1C7}"/>
              </a:ext>
            </a:extLst>
          </p:cNvPr>
          <p:cNvSpPr/>
          <p:nvPr/>
        </p:nvSpPr>
        <p:spPr>
          <a:xfrm>
            <a:off x="2953593" y="4717657"/>
            <a:ext cx="3617140" cy="80111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8F057EF-93FD-6344-8AD3-78950D4D9C06}"/>
              </a:ext>
            </a:extLst>
          </p:cNvPr>
          <p:cNvCxnSpPr>
            <a:cxnSpLocks/>
            <a:endCxn id="97" idx="2"/>
          </p:cNvCxnSpPr>
          <p:nvPr/>
        </p:nvCxnSpPr>
        <p:spPr>
          <a:xfrm flipH="1">
            <a:off x="2953593" y="2249586"/>
            <a:ext cx="793020" cy="28686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797984-B809-EE46-B88F-BED3FD4C3766}"/>
              </a:ext>
            </a:extLst>
          </p:cNvPr>
          <p:cNvCxnSpPr>
            <a:cxnSpLocks/>
          </p:cNvCxnSpPr>
          <p:nvPr/>
        </p:nvCxnSpPr>
        <p:spPr>
          <a:xfrm>
            <a:off x="3746612" y="2249586"/>
            <a:ext cx="2767476" cy="27593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279FB5A-B763-D74E-8338-46BD4F193AB1}"/>
              </a:ext>
            </a:extLst>
          </p:cNvPr>
          <p:cNvCxnSpPr>
            <a:cxnSpLocks/>
          </p:cNvCxnSpPr>
          <p:nvPr/>
        </p:nvCxnSpPr>
        <p:spPr>
          <a:xfrm>
            <a:off x="3746611" y="2249586"/>
            <a:ext cx="987229" cy="2868626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EF1676B-E205-1444-91F8-732203292C4D}"/>
              </a:ext>
            </a:extLst>
          </p:cNvPr>
          <p:cNvCxnSpPr>
            <a:cxnSpLocks/>
          </p:cNvCxnSpPr>
          <p:nvPr/>
        </p:nvCxnSpPr>
        <p:spPr>
          <a:xfrm>
            <a:off x="1352550" y="3404555"/>
            <a:ext cx="0" cy="64008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A4EA0A8-D737-C041-BECC-97DC4FBCCBB8}"/>
              </a:ext>
            </a:extLst>
          </p:cNvPr>
          <p:cNvCxnSpPr>
            <a:cxnSpLocks/>
          </p:cNvCxnSpPr>
          <p:nvPr/>
        </p:nvCxnSpPr>
        <p:spPr>
          <a:xfrm flipH="1" flipV="1">
            <a:off x="1352550" y="4044635"/>
            <a:ext cx="64008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00FA21-5D7E-374D-8D9D-9B51452BFC73}"/>
              </a:ext>
            </a:extLst>
          </p:cNvPr>
          <p:cNvCxnSpPr>
            <a:cxnSpLocks/>
          </p:cNvCxnSpPr>
          <p:nvPr/>
        </p:nvCxnSpPr>
        <p:spPr>
          <a:xfrm flipV="1">
            <a:off x="984634" y="4044635"/>
            <a:ext cx="367916" cy="21304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B0CAE79-C0E5-064B-86C4-ADAD16D38A2E}"/>
                  </a:ext>
                </a:extLst>
              </p:cNvPr>
              <p:cNvSpPr/>
              <p:nvPr/>
            </p:nvSpPr>
            <p:spPr>
              <a:xfrm>
                <a:off x="3746611" y="1923368"/>
                <a:ext cx="1499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B0CAE79-C0E5-064B-86C4-ADAD16D38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1" y="1923368"/>
                <a:ext cx="1499065" cy="36933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6986B36-166D-3746-B6B8-DCC9B85B1726}"/>
                  </a:ext>
                </a:extLst>
              </p:cNvPr>
              <p:cNvSpPr/>
              <p:nvPr/>
            </p:nvSpPr>
            <p:spPr>
              <a:xfrm>
                <a:off x="984565" y="4169222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6986B36-166D-3746-B6B8-DCC9B85B1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65" y="4169222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84D7F4D-6FDE-544E-A020-0E2D0D0EBB69}"/>
                  </a:ext>
                </a:extLst>
              </p:cNvPr>
              <p:cNvSpPr/>
              <p:nvPr/>
            </p:nvSpPr>
            <p:spPr>
              <a:xfrm>
                <a:off x="1898170" y="396648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84D7F4D-6FDE-544E-A020-0E2D0D0EB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70" y="396648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91E9A6A-7B4C-F54D-862A-6E69DA5B1296}"/>
                  </a:ext>
                </a:extLst>
              </p:cNvPr>
              <p:cNvSpPr/>
              <p:nvPr/>
            </p:nvSpPr>
            <p:spPr>
              <a:xfrm>
                <a:off x="1352550" y="319479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91E9A6A-7B4C-F54D-862A-6E69DA5B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3194799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4831C20-5964-3745-BB87-1D77F7CD7A73}"/>
              </a:ext>
            </a:extLst>
          </p:cNvPr>
          <p:cNvSpPr/>
          <p:nvPr/>
        </p:nvSpPr>
        <p:spPr>
          <a:xfrm>
            <a:off x="1010297" y="4419725"/>
            <a:ext cx="7164263" cy="1889263"/>
          </a:xfrm>
          <a:custGeom>
            <a:avLst/>
            <a:gdLst>
              <a:gd name="connsiteX0" fmla="*/ 0 w 2548372"/>
              <a:gd name="connsiteY0" fmla="*/ 0 h 1552764"/>
              <a:gd name="connsiteX1" fmla="*/ 2548372 w 2548372"/>
              <a:gd name="connsiteY1" fmla="*/ 0 h 1552764"/>
              <a:gd name="connsiteX2" fmla="*/ 2548372 w 2548372"/>
              <a:gd name="connsiteY2" fmla="*/ 1552764 h 1552764"/>
              <a:gd name="connsiteX3" fmla="*/ 0 w 2548372"/>
              <a:gd name="connsiteY3" fmla="*/ 1552764 h 1552764"/>
              <a:gd name="connsiteX4" fmla="*/ 0 w 2548372"/>
              <a:gd name="connsiteY4" fmla="*/ 0 h 1552764"/>
              <a:gd name="connsiteX0" fmla="*/ 0 w 4713672"/>
              <a:gd name="connsiteY0" fmla="*/ 0 h 1552764"/>
              <a:gd name="connsiteX1" fmla="*/ 4713672 w 4713672"/>
              <a:gd name="connsiteY1" fmla="*/ 402336 h 1552764"/>
              <a:gd name="connsiteX2" fmla="*/ 2548372 w 4713672"/>
              <a:gd name="connsiteY2" fmla="*/ 1552764 h 1552764"/>
              <a:gd name="connsiteX3" fmla="*/ 0 w 4713672"/>
              <a:gd name="connsiteY3" fmla="*/ 1552764 h 1552764"/>
              <a:gd name="connsiteX4" fmla="*/ 0 w 4713672"/>
              <a:gd name="connsiteY4" fmla="*/ 0 h 1552764"/>
              <a:gd name="connsiteX0" fmla="*/ 1638605 w 4713672"/>
              <a:gd name="connsiteY0" fmla="*/ 73152 h 1150428"/>
              <a:gd name="connsiteX1" fmla="*/ 4713672 w 4713672"/>
              <a:gd name="connsiteY1" fmla="*/ 0 h 1150428"/>
              <a:gd name="connsiteX2" fmla="*/ 2548372 w 4713672"/>
              <a:gd name="connsiteY2" fmla="*/ 1150428 h 1150428"/>
              <a:gd name="connsiteX3" fmla="*/ 0 w 4713672"/>
              <a:gd name="connsiteY3" fmla="*/ 1150428 h 1150428"/>
              <a:gd name="connsiteX4" fmla="*/ 1638605 w 4713672"/>
              <a:gd name="connsiteY4" fmla="*/ 73152 h 1150428"/>
              <a:gd name="connsiteX0" fmla="*/ 2560320 w 5635387"/>
              <a:gd name="connsiteY0" fmla="*/ 73152 h 1150428"/>
              <a:gd name="connsiteX1" fmla="*/ 5635387 w 5635387"/>
              <a:gd name="connsiteY1" fmla="*/ 0 h 1150428"/>
              <a:gd name="connsiteX2" fmla="*/ 3470087 w 5635387"/>
              <a:gd name="connsiteY2" fmla="*/ 1150428 h 1150428"/>
              <a:gd name="connsiteX3" fmla="*/ 0 w 5635387"/>
              <a:gd name="connsiteY3" fmla="*/ 1135797 h 1150428"/>
              <a:gd name="connsiteX4" fmla="*/ 2560320 w 5635387"/>
              <a:gd name="connsiteY4" fmla="*/ 73152 h 1150428"/>
              <a:gd name="connsiteX0" fmla="*/ 2560320 w 5635387"/>
              <a:gd name="connsiteY0" fmla="*/ 73152 h 1955100"/>
              <a:gd name="connsiteX1" fmla="*/ 5635387 w 5635387"/>
              <a:gd name="connsiteY1" fmla="*/ 0 h 1955100"/>
              <a:gd name="connsiteX2" fmla="*/ 4772193 w 5635387"/>
              <a:gd name="connsiteY2" fmla="*/ 1955100 h 1955100"/>
              <a:gd name="connsiteX3" fmla="*/ 0 w 5635387"/>
              <a:gd name="connsiteY3" fmla="*/ 1135797 h 1955100"/>
              <a:gd name="connsiteX4" fmla="*/ 2560320 w 5635387"/>
              <a:gd name="connsiteY4" fmla="*/ 73152 h 1955100"/>
              <a:gd name="connsiteX0" fmla="*/ 3240633 w 6315700"/>
              <a:gd name="connsiteY0" fmla="*/ 73152 h 1955100"/>
              <a:gd name="connsiteX1" fmla="*/ 6315700 w 6315700"/>
              <a:gd name="connsiteY1" fmla="*/ 0 h 1955100"/>
              <a:gd name="connsiteX2" fmla="*/ 5452506 w 6315700"/>
              <a:gd name="connsiteY2" fmla="*/ 1955100 h 1955100"/>
              <a:gd name="connsiteX3" fmla="*/ 0 w 6315700"/>
              <a:gd name="connsiteY3" fmla="*/ 1413774 h 1955100"/>
              <a:gd name="connsiteX4" fmla="*/ 3240633 w 6315700"/>
              <a:gd name="connsiteY4" fmla="*/ 73152 h 1955100"/>
              <a:gd name="connsiteX0" fmla="*/ 3240633 w 7164263"/>
              <a:gd name="connsiteY0" fmla="*/ 7315 h 1889263"/>
              <a:gd name="connsiteX1" fmla="*/ 7164263 w 7164263"/>
              <a:gd name="connsiteY1" fmla="*/ 0 h 1889263"/>
              <a:gd name="connsiteX2" fmla="*/ 5452506 w 7164263"/>
              <a:gd name="connsiteY2" fmla="*/ 1889263 h 1889263"/>
              <a:gd name="connsiteX3" fmla="*/ 0 w 7164263"/>
              <a:gd name="connsiteY3" fmla="*/ 1347937 h 1889263"/>
              <a:gd name="connsiteX4" fmla="*/ 3240633 w 7164263"/>
              <a:gd name="connsiteY4" fmla="*/ 7315 h 18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263" h="1889263">
                <a:moveTo>
                  <a:pt x="3240633" y="7315"/>
                </a:moveTo>
                <a:lnTo>
                  <a:pt x="7164263" y="0"/>
                </a:lnTo>
                <a:lnTo>
                  <a:pt x="5452506" y="1889263"/>
                </a:lnTo>
                <a:lnTo>
                  <a:pt x="0" y="1347937"/>
                </a:lnTo>
                <a:lnTo>
                  <a:pt x="3240633" y="7315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866977-C4E4-D649-A7BC-14DB884461B8}"/>
              </a:ext>
            </a:extLst>
          </p:cNvPr>
          <p:cNvCxnSpPr/>
          <p:nvPr/>
        </p:nvCxnSpPr>
        <p:spPr>
          <a:xfrm flipV="1">
            <a:off x="3843716" y="5130103"/>
            <a:ext cx="877978" cy="9125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AB72C9-9A52-F245-8B5B-7A6FACF93335}"/>
              </a:ext>
            </a:extLst>
          </p:cNvPr>
          <p:cNvCxnSpPr>
            <a:cxnSpLocks/>
          </p:cNvCxnSpPr>
          <p:nvPr/>
        </p:nvCxnSpPr>
        <p:spPr>
          <a:xfrm flipH="1" flipV="1">
            <a:off x="4721694" y="5126291"/>
            <a:ext cx="2739162" cy="75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59EF3C-1FD8-854D-96AB-E711A287001E}"/>
              </a:ext>
            </a:extLst>
          </p:cNvPr>
          <p:cNvCxnSpPr>
            <a:cxnSpLocks/>
          </p:cNvCxnSpPr>
          <p:nvPr/>
        </p:nvCxnSpPr>
        <p:spPr>
          <a:xfrm>
            <a:off x="2906968" y="4984632"/>
            <a:ext cx="1840458" cy="1416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B1D14D-8443-2F4E-A9D0-F679048EE67D}"/>
              </a:ext>
            </a:extLst>
          </p:cNvPr>
          <p:cNvCxnSpPr>
            <a:cxnSpLocks/>
          </p:cNvCxnSpPr>
          <p:nvPr/>
        </p:nvCxnSpPr>
        <p:spPr>
          <a:xfrm flipH="1">
            <a:off x="4721694" y="4419725"/>
            <a:ext cx="1068041" cy="7065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0CFC244-A2C0-A54D-8BD0-A2C9597B8B28}"/>
                  </a:ext>
                </a:extLst>
              </p:cNvPr>
              <p:cNvSpPr/>
              <p:nvPr/>
            </p:nvSpPr>
            <p:spPr>
              <a:xfrm>
                <a:off x="4951145" y="4813908"/>
                <a:ext cx="793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0CFC244-A2C0-A54D-8BD0-A2C9597B8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145" y="4813908"/>
                <a:ext cx="793020" cy="369332"/>
              </a:xfrm>
              <a:prstGeom prst="rect">
                <a:avLst/>
              </a:prstGeom>
              <a:blipFill>
                <a:blip r:embed="rId7"/>
                <a:stretch>
                  <a:fillRect r="-1746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F19DB6-FE3E-4C4A-A958-B2E088D77728}"/>
              </a:ext>
            </a:extLst>
          </p:cNvPr>
          <p:cNvCxnSpPr>
            <a:cxnSpLocks/>
          </p:cNvCxnSpPr>
          <p:nvPr/>
        </p:nvCxnSpPr>
        <p:spPr>
          <a:xfrm>
            <a:off x="3746611" y="2249586"/>
            <a:ext cx="97105" cy="2952530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39C011-6365-2644-B94B-2C7BE1C67808}"/>
              </a:ext>
            </a:extLst>
          </p:cNvPr>
          <p:cNvCxnSpPr>
            <a:cxnSpLocks/>
          </p:cNvCxnSpPr>
          <p:nvPr/>
        </p:nvCxnSpPr>
        <p:spPr>
          <a:xfrm flipV="1">
            <a:off x="3843716" y="5126290"/>
            <a:ext cx="890124" cy="5695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6660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631B0307-9A1F-DF47-97D5-B2C79034AA2C}"/>
              </a:ext>
            </a:extLst>
          </p:cNvPr>
          <p:cNvSpPr/>
          <p:nvPr/>
        </p:nvSpPr>
        <p:spPr>
          <a:xfrm>
            <a:off x="3026891" y="2634690"/>
            <a:ext cx="3241187" cy="25929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52369 w 3241187"/>
              <a:gd name="connsiteY0" fmla="*/ 0 h 2605697"/>
              <a:gd name="connsiteX1" fmla="*/ 3241187 w 3241187"/>
              <a:gd name="connsiteY1" fmla="*/ 226881 h 2605697"/>
              <a:gd name="connsiteX2" fmla="*/ 2086155 w 3241187"/>
              <a:gd name="connsiteY2" fmla="*/ 2605697 h 2605697"/>
              <a:gd name="connsiteX3" fmla="*/ 0 w 3241187"/>
              <a:gd name="connsiteY3" fmla="*/ 1629420 h 2605697"/>
              <a:gd name="connsiteX4" fmla="*/ 752369 w 3241187"/>
              <a:gd name="connsiteY4" fmla="*/ 0 h 2605697"/>
              <a:gd name="connsiteX0" fmla="*/ 815869 w 3241187"/>
              <a:gd name="connsiteY0" fmla="*/ 0 h 2592997"/>
              <a:gd name="connsiteX1" fmla="*/ 3241187 w 3241187"/>
              <a:gd name="connsiteY1" fmla="*/ 214181 h 2592997"/>
              <a:gd name="connsiteX2" fmla="*/ 2086155 w 3241187"/>
              <a:gd name="connsiteY2" fmla="*/ 2592997 h 2592997"/>
              <a:gd name="connsiteX3" fmla="*/ 0 w 3241187"/>
              <a:gd name="connsiteY3" fmla="*/ 1616720 h 2592997"/>
              <a:gd name="connsiteX4" fmla="*/ 815869 w 3241187"/>
              <a:gd name="connsiteY4" fmla="*/ 0 h 259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187" h="2592997">
                <a:moveTo>
                  <a:pt x="815869" y="0"/>
                </a:moveTo>
                <a:lnTo>
                  <a:pt x="3241187" y="214181"/>
                </a:lnTo>
                <a:lnTo>
                  <a:pt x="2086155" y="2592997"/>
                </a:lnTo>
                <a:lnTo>
                  <a:pt x="0" y="1616720"/>
                </a:lnTo>
                <a:lnTo>
                  <a:pt x="8158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48FAD4-A159-3948-801B-205B53D98E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Local Evolution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48FAD4-A159-3948-801B-205B53D98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87DF8-8A38-E64E-9329-0A9D00F97F8E}"/>
              </a:ext>
            </a:extLst>
          </p:cNvPr>
          <p:cNvCxnSpPr>
            <a:cxnSpLocks/>
          </p:cNvCxnSpPr>
          <p:nvPr/>
        </p:nvCxnSpPr>
        <p:spPr>
          <a:xfrm>
            <a:off x="838200" y="3521284"/>
            <a:ext cx="2199260" cy="73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6471D2-82ED-9F4B-8622-B16BE99BC8B1}"/>
              </a:ext>
            </a:extLst>
          </p:cNvPr>
          <p:cNvCxnSpPr>
            <a:cxnSpLocks/>
          </p:cNvCxnSpPr>
          <p:nvPr/>
        </p:nvCxnSpPr>
        <p:spPr>
          <a:xfrm flipV="1">
            <a:off x="2677544" y="3029151"/>
            <a:ext cx="1221267" cy="12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12808A-C1FF-964F-AD25-842344816529}"/>
              </a:ext>
            </a:extLst>
          </p:cNvPr>
          <p:cNvCxnSpPr>
            <a:cxnSpLocks/>
          </p:cNvCxnSpPr>
          <p:nvPr/>
        </p:nvCxnSpPr>
        <p:spPr>
          <a:xfrm>
            <a:off x="2677544" y="4306978"/>
            <a:ext cx="1996932" cy="47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0BA0C4-A792-794E-A5E5-34395E4C3518}"/>
              </a:ext>
            </a:extLst>
          </p:cNvPr>
          <p:cNvGrpSpPr/>
          <p:nvPr/>
        </p:nvGrpSpPr>
        <p:grpSpPr>
          <a:xfrm>
            <a:off x="1767603" y="3365328"/>
            <a:ext cx="1878164" cy="1878164"/>
            <a:chOff x="3334318" y="3927475"/>
            <a:chExt cx="1878164" cy="18781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41513A-AE34-D54A-9C34-373C1CF7A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318" y="3927475"/>
              <a:ext cx="1878164" cy="18781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D0B595D-C90A-7844-B2E4-929FB6CCCE9C}"/>
                </a:ext>
              </a:extLst>
            </p:cNvPr>
            <p:cNvSpPr/>
            <p:nvPr/>
          </p:nvSpPr>
          <p:spPr>
            <a:xfrm>
              <a:off x="4227680" y="482083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/>
              <p:nvPr/>
            </p:nvSpPr>
            <p:spPr>
              <a:xfrm>
                <a:off x="2744730" y="2692797"/>
                <a:ext cx="615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30" y="2692797"/>
                <a:ext cx="615938" cy="276999"/>
              </a:xfrm>
              <a:prstGeom prst="rect">
                <a:avLst/>
              </a:prstGeom>
              <a:blipFill>
                <a:blip r:embed="rId3"/>
                <a:stretch>
                  <a:fillRect l="-16327" t="-21739" r="-20408" b="-47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/>
              <p:nvPr/>
            </p:nvSpPr>
            <p:spPr>
              <a:xfrm>
                <a:off x="3706035" y="4982193"/>
                <a:ext cx="624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35" y="4982193"/>
                <a:ext cx="624979" cy="276999"/>
              </a:xfrm>
              <a:prstGeom prst="rect">
                <a:avLst/>
              </a:prstGeom>
              <a:blipFill>
                <a:blip r:embed="rId4"/>
                <a:stretch>
                  <a:fillRect l="-14000" t="-21739" r="-2000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E683FC-D718-9C44-9232-13FBA9B2C8E4}"/>
              </a:ext>
            </a:extLst>
          </p:cNvPr>
          <p:cNvCxnSpPr>
            <a:cxnSpLocks/>
          </p:cNvCxnSpPr>
          <p:nvPr/>
        </p:nvCxnSpPr>
        <p:spPr>
          <a:xfrm flipH="1" flipV="1">
            <a:off x="3645758" y="4607791"/>
            <a:ext cx="166144" cy="37440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9D4DCE-A777-0E45-BACC-E2955A695920}"/>
              </a:ext>
            </a:extLst>
          </p:cNvPr>
          <p:cNvCxnSpPr>
            <a:cxnSpLocks/>
          </p:cNvCxnSpPr>
          <p:nvPr/>
        </p:nvCxnSpPr>
        <p:spPr>
          <a:xfrm>
            <a:off x="3045845" y="2982327"/>
            <a:ext cx="269103" cy="5761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82208E-5415-2843-8D66-54F058DDBB27}"/>
              </a:ext>
            </a:extLst>
          </p:cNvPr>
          <p:cNvCxnSpPr>
            <a:cxnSpLocks/>
          </p:cNvCxnSpPr>
          <p:nvPr/>
        </p:nvCxnSpPr>
        <p:spPr>
          <a:xfrm>
            <a:off x="2695516" y="4300432"/>
            <a:ext cx="20116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6494CC-D556-954D-A5C8-0D2EE3D06978}"/>
              </a:ext>
            </a:extLst>
          </p:cNvPr>
          <p:cNvCxnSpPr>
            <a:cxnSpLocks/>
          </p:cNvCxnSpPr>
          <p:nvPr/>
        </p:nvCxnSpPr>
        <p:spPr>
          <a:xfrm flipH="1" flipV="1">
            <a:off x="2695516" y="2288752"/>
            <a:ext cx="0" cy="2011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F3A7674D-B54D-DB4C-B1E2-D7DF8716A6E0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8809118"/>
              <a:gd name="adj2" fmla="val 2159562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FB83E06-6C31-B249-9FDE-5608FEA411DB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9666"/>
              <a:gd name="adj2" fmla="val 80544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/>
              <p:nvPr/>
            </p:nvSpPr>
            <p:spPr>
              <a:xfrm>
                <a:off x="3971764" y="4331536"/>
                <a:ext cx="3967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64" y="4331536"/>
                <a:ext cx="396711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/>
              <p:nvPr/>
            </p:nvSpPr>
            <p:spPr>
              <a:xfrm>
                <a:off x="3854800" y="3627706"/>
                <a:ext cx="3922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00" y="3627706"/>
                <a:ext cx="39222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/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/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D78C8BD8-FBBB-C746-8671-F65B77692F8C}"/>
              </a:ext>
            </a:extLst>
          </p:cNvPr>
          <p:cNvSpPr>
            <a:spLocks noChangeAspect="1"/>
          </p:cNvSpPr>
          <p:nvPr/>
        </p:nvSpPr>
        <p:spPr>
          <a:xfrm>
            <a:off x="2997327" y="420876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/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/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28F9224-642A-F646-B4E3-69CF008CD415}"/>
                  </a:ext>
                </a:extLst>
              </p:cNvPr>
              <p:cNvSpPr/>
              <p:nvPr/>
            </p:nvSpPr>
            <p:spPr>
              <a:xfrm>
                <a:off x="4274483" y="3428406"/>
                <a:ext cx="5478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28F9224-642A-F646-B4E3-69CF008C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483" y="3428406"/>
                <a:ext cx="547842" cy="391646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8">
            <a:extLst>
              <a:ext uri="{FF2B5EF4-FFF2-40B4-BE49-F238E27FC236}">
                <a16:creationId xmlns:a16="http://schemas.microsoft.com/office/drawing/2014/main" id="{65108633-B089-3B47-87C1-DD7E521AEC66}"/>
              </a:ext>
            </a:extLst>
          </p:cNvPr>
          <p:cNvSpPr/>
          <p:nvPr/>
        </p:nvSpPr>
        <p:spPr>
          <a:xfrm>
            <a:off x="836929" y="1977495"/>
            <a:ext cx="3000780" cy="22758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1340662 w 3000780"/>
              <a:gd name="connsiteY0" fmla="*/ 0 h 2275897"/>
              <a:gd name="connsiteX1" fmla="*/ 3000780 w 3000780"/>
              <a:gd name="connsiteY1" fmla="*/ 656318 h 2275897"/>
              <a:gd name="connsiteX2" fmla="*/ 2192716 w 3000780"/>
              <a:gd name="connsiteY2" fmla="*/ 2275897 h 2275897"/>
              <a:gd name="connsiteX3" fmla="*/ 0 w 3000780"/>
              <a:gd name="connsiteY3" fmla="*/ 1540042 h 2275897"/>
              <a:gd name="connsiteX4" fmla="*/ 1340662 w 3000780"/>
              <a:gd name="connsiteY4" fmla="*/ 0 h 227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780" h="2275897">
                <a:moveTo>
                  <a:pt x="1340662" y="0"/>
                </a:moveTo>
                <a:lnTo>
                  <a:pt x="3000780" y="656318"/>
                </a:lnTo>
                <a:lnTo>
                  <a:pt x="2192716" y="2275897"/>
                </a:lnTo>
                <a:lnTo>
                  <a:pt x="0" y="1540042"/>
                </a:lnTo>
                <a:lnTo>
                  <a:pt x="1340662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88">
            <a:extLst>
              <a:ext uri="{FF2B5EF4-FFF2-40B4-BE49-F238E27FC236}">
                <a16:creationId xmlns:a16="http://schemas.microsoft.com/office/drawing/2014/main" id="{91B1B3AC-FC13-A940-9A9C-1A64E4AD7A33}"/>
              </a:ext>
            </a:extLst>
          </p:cNvPr>
          <p:cNvSpPr/>
          <p:nvPr/>
        </p:nvSpPr>
        <p:spPr>
          <a:xfrm>
            <a:off x="617324" y="3519343"/>
            <a:ext cx="2421264" cy="2611870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220242 w 2421264"/>
              <a:gd name="connsiteY0" fmla="*/ 0 h 2611870"/>
              <a:gd name="connsiteX1" fmla="*/ 2421264 w 2421264"/>
              <a:gd name="connsiteY1" fmla="*/ 732807 h 2611870"/>
              <a:gd name="connsiteX2" fmla="*/ 1515641 w 2421264"/>
              <a:gd name="connsiteY2" fmla="*/ 2611870 h 2611870"/>
              <a:gd name="connsiteX3" fmla="*/ 0 w 2421264"/>
              <a:gd name="connsiteY3" fmla="*/ 1903936 h 2611870"/>
              <a:gd name="connsiteX4" fmla="*/ 220242 w 2421264"/>
              <a:gd name="connsiteY4" fmla="*/ 0 h 261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264" h="2611870">
                <a:moveTo>
                  <a:pt x="220242" y="0"/>
                </a:moveTo>
                <a:lnTo>
                  <a:pt x="2421264" y="732807"/>
                </a:lnTo>
                <a:lnTo>
                  <a:pt x="1515641" y="2611870"/>
                </a:lnTo>
                <a:lnTo>
                  <a:pt x="0" y="1903936"/>
                </a:lnTo>
                <a:lnTo>
                  <a:pt x="220242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8">
            <a:extLst>
              <a:ext uri="{FF2B5EF4-FFF2-40B4-BE49-F238E27FC236}">
                <a16:creationId xmlns:a16="http://schemas.microsoft.com/office/drawing/2014/main" id="{1D40A455-4CE4-2E45-B5C3-4F1A04CB73DC}"/>
              </a:ext>
            </a:extLst>
          </p:cNvPr>
          <p:cNvSpPr/>
          <p:nvPr/>
        </p:nvSpPr>
        <p:spPr>
          <a:xfrm>
            <a:off x="2127649" y="4248494"/>
            <a:ext cx="2980762" cy="2130089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815381 w 3098339"/>
              <a:gd name="connsiteY0" fmla="*/ 0 h 3001883"/>
              <a:gd name="connsiteX1" fmla="*/ 3098339 w 3098339"/>
              <a:gd name="connsiteY1" fmla="*/ 1122820 h 3001883"/>
              <a:gd name="connsiteX2" fmla="*/ 2192716 w 3098339"/>
              <a:gd name="connsiteY2" fmla="*/ 3001883 h 3001883"/>
              <a:gd name="connsiteX3" fmla="*/ 0 w 3098339"/>
              <a:gd name="connsiteY3" fmla="*/ 2266028 h 3001883"/>
              <a:gd name="connsiteX4" fmla="*/ 815381 w 3098339"/>
              <a:gd name="connsiteY4" fmla="*/ 0 h 3001883"/>
              <a:gd name="connsiteX0" fmla="*/ 907149 w 3190107"/>
              <a:gd name="connsiteY0" fmla="*/ 0 h 3001883"/>
              <a:gd name="connsiteX1" fmla="*/ 3190107 w 3190107"/>
              <a:gd name="connsiteY1" fmla="*/ 1122820 h 3001883"/>
              <a:gd name="connsiteX2" fmla="*/ 2284484 w 3190107"/>
              <a:gd name="connsiteY2" fmla="*/ 3001883 h 3001883"/>
              <a:gd name="connsiteX3" fmla="*/ 0 w 3190107"/>
              <a:gd name="connsiteY3" fmla="*/ 1876015 h 3001883"/>
              <a:gd name="connsiteX4" fmla="*/ 907149 w 3190107"/>
              <a:gd name="connsiteY4" fmla="*/ 0 h 3001883"/>
              <a:gd name="connsiteX0" fmla="*/ 907149 w 2993462"/>
              <a:gd name="connsiteY0" fmla="*/ 0 h 3001883"/>
              <a:gd name="connsiteX1" fmla="*/ 2993462 w 2993462"/>
              <a:gd name="connsiteY1" fmla="*/ 978613 h 3001883"/>
              <a:gd name="connsiteX2" fmla="*/ 2284484 w 2993462"/>
              <a:gd name="connsiteY2" fmla="*/ 3001883 h 3001883"/>
              <a:gd name="connsiteX3" fmla="*/ 0 w 2993462"/>
              <a:gd name="connsiteY3" fmla="*/ 1876015 h 3001883"/>
              <a:gd name="connsiteX4" fmla="*/ 907149 w 2993462"/>
              <a:gd name="connsiteY4" fmla="*/ 0 h 3001883"/>
              <a:gd name="connsiteX0" fmla="*/ 907149 w 2993462"/>
              <a:gd name="connsiteY0" fmla="*/ 0 h 2130089"/>
              <a:gd name="connsiteX1" fmla="*/ 2993462 w 2993462"/>
              <a:gd name="connsiteY1" fmla="*/ 978613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93462"/>
              <a:gd name="connsiteY0" fmla="*/ 0 h 2130089"/>
              <a:gd name="connsiteX1" fmla="*/ 2993462 w 2993462"/>
              <a:gd name="connsiteY1" fmla="*/ 971552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80762"/>
              <a:gd name="connsiteY0" fmla="*/ 0 h 2130089"/>
              <a:gd name="connsiteX1" fmla="*/ 2980762 w 2980762"/>
              <a:gd name="connsiteY1" fmla="*/ 974727 h 2130089"/>
              <a:gd name="connsiteX2" fmla="*/ 1950187 w 2980762"/>
              <a:gd name="connsiteY2" fmla="*/ 2130089 h 2130089"/>
              <a:gd name="connsiteX3" fmla="*/ 0 w 2980762"/>
              <a:gd name="connsiteY3" fmla="*/ 1876015 h 2130089"/>
              <a:gd name="connsiteX4" fmla="*/ 907149 w 2980762"/>
              <a:gd name="connsiteY4" fmla="*/ 0 h 213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0762" h="2130089">
                <a:moveTo>
                  <a:pt x="907149" y="0"/>
                </a:moveTo>
                <a:lnTo>
                  <a:pt x="2980762" y="974727"/>
                </a:lnTo>
                <a:lnTo>
                  <a:pt x="1950187" y="2130089"/>
                </a:lnTo>
                <a:lnTo>
                  <a:pt x="0" y="1876015"/>
                </a:lnTo>
                <a:lnTo>
                  <a:pt x="907149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9BC75B9-6F81-6F45-85DE-FBD111ACFC7A}"/>
              </a:ext>
            </a:extLst>
          </p:cNvPr>
          <p:cNvSpPr>
            <a:spLocks noChangeAspect="1"/>
          </p:cNvSpPr>
          <p:nvPr/>
        </p:nvSpPr>
        <p:spPr>
          <a:xfrm>
            <a:off x="3305712" y="357302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B8D9CE-59E5-944D-B4AB-A4E2FAE9F2C8}"/>
              </a:ext>
            </a:extLst>
          </p:cNvPr>
          <p:cNvSpPr>
            <a:spLocks noChangeAspect="1"/>
          </p:cNvSpPr>
          <p:nvPr/>
        </p:nvSpPr>
        <p:spPr>
          <a:xfrm>
            <a:off x="3587889" y="4492994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E6AAF2F-B935-994A-9A4B-4C5FFA85CC7F}"/>
                  </a:ext>
                </a:extLst>
              </p:cNvPr>
              <p:cNvSpPr txBox="1"/>
              <p:nvPr/>
            </p:nvSpPr>
            <p:spPr>
              <a:xfrm>
                <a:off x="6692113" y="2107980"/>
                <a:ext cx="460436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Local Evolution Assumptions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Infinitesimal time increment</a:t>
                </a:r>
                <a14:m>
                  <m:oMath xmlns:m="http://schemas.openxmlformats.org/officeDocument/2006/math">
                    <m:r>
                      <a:rPr lang="en-US" b="0" i="0" smtClean="0"/>
                      <m:t> (</m:t>
                    </m:r>
                    <m:r>
                      <a:rPr lang="en-US" b="0" i="1" smtClean="0"/>
                      <m:t>𝜏</m:t>
                    </m:r>
                    <m:r>
                      <a:rPr lang="en-US" b="0" i="1" smtClean="0"/>
                      <m:t>→0)</m:t>
                    </m:r>
                  </m:oMath>
                </a14:m>
                <a:endParaRPr lang="en-US" b="0" i="1" dirty="0"/>
              </a:p>
              <a:p>
                <a:endParaRPr lang="en-US" i="1" dirty="0"/>
              </a:p>
              <a:p>
                <a:r>
                  <a:rPr lang="en-US" dirty="0"/>
                  <a:t>This means that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</a:t>
                </a:r>
                <a:r>
                  <a:rPr lang="en-US" dirty="0"/>
                  <a:t>evolution operator location and the apex of the Mach cone approach collocation,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arc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b="0" dirty="0"/>
                  <a:t> approaches 0 as well, so the primitive variables are constant in this region</a:t>
                </a:r>
              </a:p>
              <a:p>
                <a:endParaRPr lang="en-US" b="0" i="1" dirty="0"/>
              </a:p>
              <a:p>
                <a:endParaRPr lang="en-US" b="0" i="1" dirty="0"/>
              </a:p>
              <a:p>
                <a14:m>
                  <m:oMath xmlns:m="http://schemas.openxmlformats.org/officeDocument/2006/math">
                    <m:r>
                      <a:rPr lang="en-US" b="0" i="1" smtClean="0"/>
                      <m:t>𝑃</m:t>
                    </m:r>
                  </m:oMath>
                </a14:m>
                <a:r>
                  <a:rPr lang="en-US" dirty="0"/>
                  <a:t>: Mach cone apex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/>
                        </m:ctrlPr>
                      </m:sSubPr>
                      <m:e>
                        <m:r>
                          <a:rPr lang="en-US" b="0" i="1" smtClean="0"/>
                          <m:t>𝑃</m:t>
                        </m:r>
                      </m:e>
                      <m:sub>
                        <m:r>
                          <a:rPr lang="en-US" b="0" i="1" smtClean="0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Evolution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/>
                        </m:ctrlPr>
                      </m:sSubPr>
                      <m:e>
                        <m:r>
                          <a:rPr lang="en-US" b="0" i="1" smtClean="0"/>
                          <m:t>𝐸</m:t>
                        </m:r>
                      </m:e>
                      <m:sub>
                        <m:r>
                          <a:rPr lang="en-US" b="0" i="1" smtClean="0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location</a:t>
                </a:r>
                <a:endParaRPr lang="en-US" b="0" i="1" dirty="0"/>
              </a:p>
              <a:p>
                <a14:m>
                  <m:oMath xmlns:m="http://schemas.openxmlformats.org/officeDocument/2006/math">
                    <m:r>
                      <a:rPr lang="en-US" b="0" i="1" smtClean="0"/>
                      <m:t>𝑃</m:t>
                    </m:r>
                    <m:r>
                      <a:rPr lang="en-US" b="0" i="1" smtClean="0"/>
                      <m:t>′</m:t>
                    </m:r>
                  </m:oMath>
                </a14:m>
                <a:r>
                  <a:rPr lang="en-US" dirty="0"/>
                  <a:t>: Center of Mach cone circle</a:t>
                </a: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E6AAF2F-B935-994A-9A4B-4C5FFA85C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13" y="2107980"/>
                <a:ext cx="4604368" cy="4247317"/>
              </a:xfrm>
              <a:prstGeom prst="rect">
                <a:avLst/>
              </a:prstGeom>
              <a:blipFill>
                <a:blip r:embed="rId12"/>
                <a:stretch>
                  <a:fillRect l="-1102" t="-597" b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322DDC-EF9E-7849-913F-1EF5A6E1E926}"/>
              </a:ext>
            </a:extLst>
          </p:cNvPr>
          <p:cNvCxnSpPr>
            <a:cxnSpLocks/>
          </p:cNvCxnSpPr>
          <p:nvPr/>
        </p:nvCxnSpPr>
        <p:spPr>
          <a:xfrm>
            <a:off x="583223" y="1954933"/>
            <a:ext cx="0" cy="64008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25F6C8-56BB-5145-B8D3-B9E7DDACF80B}"/>
              </a:ext>
            </a:extLst>
          </p:cNvPr>
          <p:cNvCxnSpPr>
            <a:cxnSpLocks/>
          </p:cNvCxnSpPr>
          <p:nvPr/>
        </p:nvCxnSpPr>
        <p:spPr>
          <a:xfrm flipH="1" flipV="1">
            <a:off x="583223" y="2595013"/>
            <a:ext cx="64008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29C5A8D-6847-B84E-AD79-8F8EE53223F7}"/>
                  </a:ext>
                </a:extLst>
              </p:cNvPr>
              <p:cNvSpPr/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29C5A8D-6847-B84E-AD79-8F8EE5322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8C51B22-06C7-B149-B88A-A7311ACA876C}"/>
                  </a:ext>
                </a:extLst>
              </p:cNvPr>
              <p:cNvSpPr/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8C51B22-06C7-B149-B88A-A7311ACA8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30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8">
            <a:extLst>
              <a:ext uri="{FF2B5EF4-FFF2-40B4-BE49-F238E27FC236}">
                <a16:creationId xmlns:a16="http://schemas.microsoft.com/office/drawing/2014/main" id="{1D40A455-4CE4-2E45-B5C3-4F1A04CB73DC}"/>
              </a:ext>
            </a:extLst>
          </p:cNvPr>
          <p:cNvSpPr/>
          <p:nvPr/>
        </p:nvSpPr>
        <p:spPr>
          <a:xfrm>
            <a:off x="2127649" y="4248494"/>
            <a:ext cx="2980762" cy="2130089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815381 w 3098339"/>
              <a:gd name="connsiteY0" fmla="*/ 0 h 3001883"/>
              <a:gd name="connsiteX1" fmla="*/ 3098339 w 3098339"/>
              <a:gd name="connsiteY1" fmla="*/ 1122820 h 3001883"/>
              <a:gd name="connsiteX2" fmla="*/ 2192716 w 3098339"/>
              <a:gd name="connsiteY2" fmla="*/ 3001883 h 3001883"/>
              <a:gd name="connsiteX3" fmla="*/ 0 w 3098339"/>
              <a:gd name="connsiteY3" fmla="*/ 2266028 h 3001883"/>
              <a:gd name="connsiteX4" fmla="*/ 815381 w 3098339"/>
              <a:gd name="connsiteY4" fmla="*/ 0 h 3001883"/>
              <a:gd name="connsiteX0" fmla="*/ 907149 w 3190107"/>
              <a:gd name="connsiteY0" fmla="*/ 0 h 3001883"/>
              <a:gd name="connsiteX1" fmla="*/ 3190107 w 3190107"/>
              <a:gd name="connsiteY1" fmla="*/ 1122820 h 3001883"/>
              <a:gd name="connsiteX2" fmla="*/ 2284484 w 3190107"/>
              <a:gd name="connsiteY2" fmla="*/ 3001883 h 3001883"/>
              <a:gd name="connsiteX3" fmla="*/ 0 w 3190107"/>
              <a:gd name="connsiteY3" fmla="*/ 1876015 h 3001883"/>
              <a:gd name="connsiteX4" fmla="*/ 907149 w 3190107"/>
              <a:gd name="connsiteY4" fmla="*/ 0 h 3001883"/>
              <a:gd name="connsiteX0" fmla="*/ 907149 w 2993462"/>
              <a:gd name="connsiteY0" fmla="*/ 0 h 3001883"/>
              <a:gd name="connsiteX1" fmla="*/ 2993462 w 2993462"/>
              <a:gd name="connsiteY1" fmla="*/ 978613 h 3001883"/>
              <a:gd name="connsiteX2" fmla="*/ 2284484 w 2993462"/>
              <a:gd name="connsiteY2" fmla="*/ 3001883 h 3001883"/>
              <a:gd name="connsiteX3" fmla="*/ 0 w 2993462"/>
              <a:gd name="connsiteY3" fmla="*/ 1876015 h 3001883"/>
              <a:gd name="connsiteX4" fmla="*/ 907149 w 2993462"/>
              <a:gd name="connsiteY4" fmla="*/ 0 h 3001883"/>
              <a:gd name="connsiteX0" fmla="*/ 907149 w 2993462"/>
              <a:gd name="connsiteY0" fmla="*/ 0 h 2130089"/>
              <a:gd name="connsiteX1" fmla="*/ 2993462 w 2993462"/>
              <a:gd name="connsiteY1" fmla="*/ 978613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93462"/>
              <a:gd name="connsiteY0" fmla="*/ 0 h 2130089"/>
              <a:gd name="connsiteX1" fmla="*/ 2993462 w 2993462"/>
              <a:gd name="connsiteY1" fmla="*/ 971552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80762"/>
              <a:gd name="connsiteY0" fmla="*/ 0 h 2130089"/>
              <a:gd name="connsiteX1" fmla="*/ 2980762 w 2980762"/>
              <a:gd name="connsiteY1" fmla="*/ 974727 h 2130089"/>
              <a:gd name="connsiteX2" fmla="*/ 1950187 w 2980762"/>
              <a:gd name="connsiteY2" fmla="*/ 2130089 h 2130089"/>
              <a:gd name="connsiteX3" fmla="*/ 0 w 2980762"/>
              <a:gd name="connsiteY3" fmla="*/ 1876015 h 2130089"/>
              <a:gd name="connsiteX4" fmla="*/ 907149 w 2980762"/>
              <a:gd name="connsiteY4" fmla="*/ 0 h 213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0762" h="2130089">
                <a:moveTo>
                  <a:pt x="907149" y="0"/>
                </a:moveTo>
                <a:lnTo>
                  <a:pt x="2980762" y="974727"/>
                </a:lnTo>
                <a:lnTo>
                  <a:pt x="1950187" y="2130089"/>
                </a:lnTo>
                <a:lnTo>
                  <a:pt x="0" y="1876015"/>
                </a:lnTo>
                <a:lnTo>
                  <a:pt x="90714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FAD4-A159-3948-801B-205B53D9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87DF8-8A38-E64E-9329-0A9D00F97F8E}"/>
              </a:ext>
            </a:extLst>
          </p:cNvPr>
          <p:cNvCxnSpPr>
            <a:cxnSpLocks/>
          </p:cNvCxnSpPr>
          <p:nvPr/>
        </p:nvCxnSpPr>
        <p:spPr>
          <a:xfrm>
            <a:off x="838200" y="3521284"/>
            <a:ext cx="2199260" cy="73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6471D2-82ED-9F4B-8622-B16BE99BC8B1}"/>
              </a:ext>
            </a:extLst>
          </p:cNvPr>
          <p:cNvCxnSpPr>
            <a:cxnSpLocks/>
          </p:cNvCxnSpPr>
          <p:nvPr/>
        </p:nvCxnSpPr>
        <p:spPr>
          <a:xfrm>
            <a:off x="2677544" y="4306977"/>
            <a:ext cx="1690931" cy="41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12808A-C1FF-964F-AD25-842344816529}"/>
              </a:ext>
            </a:extLst>
          </p:cNvPr>
          <p:cNvCxnSpPr>
            <a:cxnSpLocks/>
          </p:cNvCxnSpPr>
          <p:nvPr/>
        </p:nvCxnSpPr>
        <p:spPr>
          <a:xfrm flipH="1">
            <a:off x="2451887" y="4306978"/>
            <a:ext cx="225658" cy="1729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0BA0C4-A792-794E-A5E5-34395E4C3518}"/>
              </a:ext>
            </a:extLst>
          </p:cNvPr>
          <p:cNvGrpSpPr/>
          <p:nvPr/>
        </p:nvGrpSpPr>
        <p:grpSpPr>
          <a:xfrm>
            <a:off x="1767603" y="3365328"/>
            <a:ext cx="1878164" cy="1878164"/>
            <a:chOff x="3334318" y="3927475"/>
            <a:chExt cx="1878164" cy="18781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41513A-AE34-D54A-9C34-373C1CF7A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318" y="3927475"/>
              <a:ext cx="1878164" cy="18781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D0B595D-C90A-7844-B2E4-929FB6CCCE9C}"/>
                </a:ext>
              </a:extLst>
            </p:cNvPr>
            <p:cNvSpPr/>
            <p:nvPr/>
          </p:nvSpPr>
          <p:spPr>
            <a:xfrm>
              <a:off x="4227680" y="482083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/>
              <p:nvPr/>
            </p:nvSpPr>
            <p:spPr>
              <a:xfrm>
                <a:off x="3505378" y="4990925"/>
                <a:ext cx="615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378" y="4990925"/>
                <a:ext cx="615938" cy="276999"/>
              </a:xfrm>
              <a:prstGeom prst="rect">
                <a:avLst/>
              </a:prstGeom>
              <a:blipFill>
                <a:blip r:embed="rId2"/>
                <a:stretch>
                  <a:fillRect l="-16327" t="-21739" r="-20408" b="-47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9D4DCE-A777-0E45-BACC-E2955A695920}"/>
              </a:ext>
            </a:extLst>
          </p:cNvPr>
          <p:cNvCxnSpPr>
            <a:cxnSpLocks/>
          </p:cNvCxnSpPr>
          <p:nvPr/>
        </p:nvCxnSpPr>
        <p:spPr>
          <a:xfrm flipH="1" flipV="1">
            <a:off x="3645767" y="4616527"/>
            <a:ext cx="151453" cy="3713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82208E-5415-2843-8D66-54F058DDBB27}"/>
              </a:ext>
            </a:extLst>
          </p:cNvPr>
          <p:cNvCxnSpPr>
            <a:cxnSpLocks/>
          </p:cNvCxnSpPr>
          <p:nvPr/>
        </p:nvCxnSpPr>
        <p:spPr>
          <a:xfrm>
            <a:off x="2695516" y="4300432"/>
            <a:ext cx="20116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6494CC-D556-954D-A5C8-0D2EE3D06978}"/>
              </a:ext>
            </a:extLst>
          </p:cNvPr>
          <p:cNvCxnSpPr>
            <a:cxnSpLocks/>
          </p:cNvCxnSpPr>
          <p:nvPr/>
        </p:nvCxnSpPr>
        <p:spPr>
          <a:xfrm flipH="1" flipV="1">
            <a:off x="2695516" y="2288752"/>
            <a:ext cx="0" cy="2011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F3A7674D-B54D-DB4C-B1E2-D7DF8716A6E0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8809118"/>
              <a:gd name="adj2" fmla="val 2159562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FB83E06-6C31-B249-9FDE-5608FEA411DB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9666"/>
              <a:gd name="adj2" fmla="val 80544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/>
              <p:nvPr/>
            </p:nvSpPr>
            <p:spPr>
              <a:xfrm>
                <a:off x="3971764" y="4331536"/>
                <a:ext cx="3967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64" y="4331536"/>
                <a:ext cx="396711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/>
              <p:nvPr/>
            </p:nvSpPr>
            <p:spPr>
              <a:xfrm>
                <a:off x="3854800" y="3627706"/>
                <a:ext cx="3922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00" y="3627706"/>
                <a:ext cx="392222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/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/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D78C8BD8-FBBB-C746-8671-F65B77692F8C}"/>
              </a:ext>
            </a:extLst>
          </p:cNvPr>
          <p:cNvSpPr>
            <a:spLocks noChangeAspect="1"/>
          </p:cNvSpPr>
          <p:nvPr/>
        </p:nvSpPr>
        <p:spPr>
          <a:xfrm>
            <a:off x="2997327" y="420876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/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/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28F9224-642A-F646-B4E3-69CF008CD415}"/>
                  </a:ext>
                </a:extLst>
              </p:cNvPr>
              <p:cNvSpPr/>
              <p:nvPr/>
            </p:nvSpPr>
            <p:spPr>
              <a:xfrm>
                <a:off x="4274483" y="3428406"/>
                <a:ext cx="5478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28F9224-642A-F646-B4E3-69CF008C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483" y="3428406"/>
                <a:ext cx="547842" cy="391646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631B0307-9A1F-DF47-97D5-B2C79034AA2C}"/>
              </a:ext>
            </a:extLst>
          </p:cNvPr>
          <p:cNvSpPr/>
          <p:nvPr/>
        </p:nvSpPr>
        <p:spPr>
          <a:xfrm>
            <a:off x="3026891" y="2634690"/>
            <a:ext cx="3241187" cy="25929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52369 w 3241187"/>
              <a:gd name="connsiteY0" fmla="*/ 0 h 2605697"/>
              <a:gd name="connsiteX1" fmla="*/ 3241187 w 3241187"/>
              <a:gd name="connsiteY1" fmla="*/ 226881 h 2605697"/>
              <a:gd name="connsiteX2" fmla="*/ 2086155 w 3241187"/>
              <a:gd name="connsiteY2" fmla="*/ 2605697 h 2605697"/>
              <a:gd name="connsiteX3" fmla="*/ 0 w 3241187"/>
              <a:gd name="connsiteY3" fmla="*/ 1629420 h 2605697"/>
              <a:gd name="connsiteX4" fmla="*/ 752369 w 3241187"/>
              <a:gd name="connsiteY4" fmla="*/ 0 h 2605697"/>
              <a:gd name="connsiteX0" fmla="*/ 815869 w 3241187"/>
              <a:gd name="connsiteY0" fmla="*/ 0 h 2592997"/>
              <a:gd name="connsiteX1" fmla="*/ 3241187 w 3241187"/>
              <a:gd name="connsiteY1" fmla="*/ 214181 h 2592997"/>
              <a:gd name="connsiteX2" fmla="*/ 2086155 w 3241187"/>
              <a:gd name="connsiteY2" fmla="*/ 2592997 h 2592997"/>
              <a:gd name="connsiteX3" fmla="*/ 0 w 3241187"/>
              <a:gd name="connsiteY3" fmla="*/ 1616720 h 2592997"/>
              <a:gd name="connsiteX4" fmla="*/ 815869 w 3241187"/>
              <a:gd name="connsiteY4" fmla="*/ 0 h 259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187" h="2592997">
                <a:moveTo>
                  <a:pt x="815869" y="0"/>
                </a:moveTo>
                <a:lnTo>
                  <a:pt x="3241187" y="214181"/>
                </a:lnTo>
                <a:lnTo>
                  <a:pt x="2086155" y="2592997"/>
                </a:lnTo>
                <a:lnTo>
                  <a:pt x="0" y="1616720"/>
                </a:lnTo>
                <a:lnTo>
                  <a:pt x="815869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8">
            <a:extLst>
              <a:ext uri="{FF2B5EF4-FFF2-40B4-BE49-F238E27FC236}">
                <a16:creationId xmlns:a16="http://schemas.microsoft.com/office/drawing/2014/main" id="{65108633-B089-3B47-87C1-DD7E521AEC66}"/>
              </a:ext>
            </a:extLst>
          </p:cNvPr>
          <p:cNvSpPr/>
          <p:nvPr/>
        </p:nvSpPr>
        <p:spPr>
          <a:xfrm>
            <a:off x="836929" y="1977495"/>
            <a:ext cx="3000780" cy="22758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1340662 w 3000780"/>
              <a:gd name="connsiteY0" fmla="*/ 0 h 2275897"/>
              <a:gd name="connsiteX1" fmla="*/ 3000780 w 3000780"/>
              <a:gd name="connsiteY1" fmla="*/ 656318 h 2275897"/>
              <a:gd name="connsiteX2" fmla="*/ 2192716 w 3000780"/>
              <a:gd name="connsiteY2" fmla="*/ 2275897 h 2275897"/>
              <a:gd name="connsiteX3" fmla="*/ 0 w 3000780"/>
              <a:gd name="connsiteY3" fmla="*/ 1540042 h 2275897"/>
              <a:gd name="connsiteX4" fmla="*/ 1340662 w 3000780"/>
              <a:gd name="connsiteY4" fmla="*/ 0 h 227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780" h="2275897">
                <a:moveTo>
                  <a:pt x="1340662" y="0"/>
                </a:moveTo>
                <a:lnTo>
                  <a:pt x="3000780" y="656318"/>
                </a:lnTo>
                <a:lnTo>
                  <a:pt x="2192716" y="2275897"/>
                </a:lnTo>
                <a:lnTo>
                  <a:pt x="0" y="1540042"/>
                </a:lnTo>
                <a:lnTo>
                  <a:pt x="1340662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88">
            <a:extLst>
              <a:ext uri="{FF2B5EF4-FFF2-40B4-BE49-F238E27FC236}">
                <a16:creationId xmlns:a16="http://schemas.microsoft.com/office/drawing/2014/main" id="{91B1B3AC-FC13-A940-9A9C-1A64E4AD7A33}"/>
              </a:ext>
            </a:extLst>
          </p:cNvPr>
          <p:cNvSpPr/>
          <p:nvPr/>
        </p:nvSpPr>
        <p:spPr>
          <a:xfrm>
            <a:off x="617324" y="3519343"/>
            <a:ext cx="2421264" cy="2611870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220242 w 2421264"/>
              <a:gd name="connsiteY0" fmla="*/ 0 h 2611870"/>
              <a:gd name="connsiteX1" fmla="*/ 2421264 w 2421264"/>
              <a:gd name="connsiteY1" fmla="*/ 732807 h 2611870"/>
              <a:gd name="connsiteX2" fmla="*/ 1515641 w 2421264"/>
              <a:gd name="connsiteY2" fmla="*/ 2611870 h 2611870"/>
              <a:gd name="connsiteX3" fmla="*/ 0 w 2421264"/>
              <a:gd name="connsiteY3" fmla="*/ 1903936 h 2611870"/>
              <a:gd name="connsiteX4" fmla="*/ 220242 w 2421264"/>
              <a:gd name="connsiteY4" fmla="*/ 0 h 261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264" h="2611870">
                <a:moveTo>
                  <a:pt x="220242" y="0"/>
                </a:moveTo>
                <a:lnTo>
                  <a:pt x="2421264" y="732807"/>
                </a:lnTo>
                <a:lnTo>
                  <a:pt x="1515641" y="2611870"/>
                </a:lnTo>
                <a:lnTo>
                  <a:pt x="0" y="1903936"/>
                </a:lnTo>
                <a:lnTo>
                  <a:pt x="220242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B8D9CE-59E5-944D-B4AB-A4E2FAE9F2C8}"/>
              </a:ext>
            </a:extLst>
          </p:cNvPr>
          <p:cNvSpPr>
            <a:spLocks noChangeAspect="1"/>
          </p:cNvSpPr>
          <p:nvPr/>
        </p:nvSpPr>
        <p:spPr>
          <a:xfrm>
            <a:off x="2519745" y="5180814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/>
              <p:nvPr/>
            </p:nvSpPr>
            <p:spPr>
              <a:xfrm>
                <a:off x="2637891" y="5670013"/>
                <a:ext cx="624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91" y="5670013"/>
                <a:ext cx="624979" cy="276999"/>
              </a:xfrm>
              <a:prstGeom prst="rect">
                <a:avLst/>
              </a:prstGeom>
              <a:blipFill>
                <a:blip r:embed="rId10"/>
                <a:stretch>
                  <a:fillRect l="-14000" t="-21739" r="-2000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E683FC-D718-9C44-9232-13FBA9B2C8E4}"/>
              </a:ext>
            </a:extLst>
          </p:cNvPr>
          <p:cNvCxnSpPr>
            <a:cxnSpLocks/>
          </p:cNvCxnSpPr>
          <p:nvPr/>
        </p:nvCxnSpPr>
        <p:spPr>
          <a:xfrm flipH="1" flipV="1">
            <a:off x="2577614" y="5295611"/>
            <a:ext cx="166144" cy="37440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9BC75B9-6F81-6F45-85DE-FBD111ACFC7A}"/>
              </a:ext>
            </a:extLst>
          </p:cNvPr>
          <p:cNvSpPr>
            <a:spLocks noChangeAspect="1"/>
          </p:cNvSpPr>
          <p:nvPr/>
        </p:nvSpPr>
        <p:spPr>
          <a:xfrm>
            <a:off x="3572981" y="448814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A3293-315B-5A4C-BD52-809BABE726A8}"/>
              </a:ext>
            </a:extLst>
          </p:cNvPr>
          <p:cNvCxnSpPr>
            <a:cxnSpLocks/>
          </p:cNvCxnSpPr>
          <p:nvPr/>
        </p:nvCxnSpPr>
        <p:spPr>
          <a:xfrm>
            <a:off x="583223" y="1954933"/>
            <a:ext cx="0" cy="64008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DCDFED-F2BC-F84E-A15D-7EF51E14A508}"/>
              </a:ext>
            </a:extLst>
          </p:cNvPr>
          <p:cNvCxnSpPr>
            <a:cxnSpLocks/>
          </p:cNvCxnSpPr>
          <p:nvPr/>
        </p:nvCxnSpPr>
        <p:spPr>
          <a:xfrm flipH="1" flipV="1">
            <a:off x="583223" y="2595013"/>
            <a:ext cx="64008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2EBC8DC-2AFA-7344-B70C-EE701A024ACB}"/>
                  </a:ext>
                </a:extLst>
              </p:cNvPr>
              <p:cNvSpPr/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2EBC8DC-2AFA-7344-B70C-EE701A024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F5AE036-83D1-D04C-81BD-2CC8B892551B}"/>
                  </a:ext>
                </a:extLst>
              </p:cNvPr>
              <p:cNvSpPr/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F5AE036-83D1-D04C-81BD-2CC8B892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96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88">
            <a:extLst>
              <a:ext uri="{FF2B5EF4-FFF2-40B4-BE49-F238E27FC236}">
                <a16:creationId xmlns:a16="http://schemas.microsoft.com/office/drawing/2014/main" id="{91B1B3AC-FC13-A940-9A9C-1A64E4AD7A33}"/>
              </a:ext>
            </a:extLst>
          </p:cNvPr>
          <p:cNvSpPr/>
          <p:nvPr/>
        </p:nvSpPr>
        <p:spPr>
          <a:xfrm>
            <a:off x="617324" y="3519343"/>
            <a:ext cx="2421264" cy="2611870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220242 w 2421264"/>
              <a:gd name="connsiteY0" fmla="*/ 0 h 2611870"/>
              <a:gd name="connsiteX1" fmla="*/ 2421264 w 2421264"/>
              <a:gd name="connsiteY1" fmla="*/ 732807 h 2611870"/>
              <a:gd name="connsiteX2" fmla="*/ 1515641 w 2421264"/>
              <a:gd name="connsiteY2" fmla="*/ 2611870 h 2611870"/>
              <a:gd name="connsiteX3" fmla="*/ 0 w 2421264"/>
              <a:gd name="connsiteY3" fmla="*/ 1903936 h 2611870"/>
              <a:gd name="connsiteX4" fmla="*/ 220242 w 2421264"/>
              <a:gd name="connsiteY4" fmla="*/ 0 h 261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264" h="2611870">
                <a:moveTo>
                  <a:pt x="220242" y="0"/>
                </a:moveTo>
                <a:lnTo>
                  <a:pt x="2421264" y="732807"/>
                </a:lnTo>
                <a:lnTo>
                  <a:pt x="1515641" y="2611870"/>
                </a:lnTo>
                <a:lnTo>
                  <a:pt x="0" y="1903936"/>
                </a:lnTo>
                <a:lnTo>
                  <a:pt x="22024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8">
            <a:extLst>
              <a:ext uri="{FF2B5EF4-FFF2-40B4-BE49-F238E27FC236}">
                <a16:creationId xmlns:a16="http://schemas.microsoft.com/office/drawing/2014/main" id="{65108633-B089-3B47-87C1-DD7E521AEC66}"/>
              </a:ext>
            </a:extLst>
          </p:cNvPr>
          <p:cNvSpPr/>
          <p:nvPr/>
        </p:nvSpPr>
        <p:spPr>
          <a:xfrm>
            <a:off x="836929" y="1977495"/>
            <a:ext cx="3000780" cy="22758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1340662 w 3000780"/>
              <a:gd name="connsiteY0" fmla="*/ 0 h 2275897"/>
              <a:gd name="connsiteX1" fmla="*/ 3000780 w 3000780"/>
              <a:gd name="connsiteY1" fmla="*/ 656318 h 2275897"/>
              <a:gd name="connsiteX2" fmla="*/ 2192716 w 3000780"/>
              <a:gd name="connsiteY2" fmla="*/ 2275897 h 2275897"/>
              <a:gd name="connsiteX3" fmla="*/ 0 w 3000780"/>
              <a:gd name="connsiteY3" fmla="*/ 1540042 h 2275897"/>
              <a:gd name="connsiteX4" fmla="*/ 1340662 w 3000780"/>
              <a:gd name="connsiteY4" fmla="*/ 0 h 227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780" h="2275897">
                <a:moveTo>
                  <a:pt x="1340662" y="0"/>
                </a:moveTo>
                <a:lnTo>
                  <a:pt x="3000780" y="656318"/>
                </a:lnTo>
                <a:lnTo>
                  <a:pt x="2192716" y="2275897"/>
                </a:lnTo>
                <a:lnTo>
                  <a:pt x="0" y="1540042"/>
                </a:lnTo>
                <a:lnTo>
                  <a:pt x="1340662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FAD4-A159-3948-801B-205B53D9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87DF8-8A38-E64E-9329-0A9D00F97F8E}"/>
              </a:ext>
            </a:extLst>
          </p:cNvPr>
          <p:cNvCxnSpPr>
            <a:cxnSpLocks/>
          </p:cNvCxnSpPr>
          <p:nvPr/>
        </p:nvCxnSpPr>
        <p:spPr>
          <a:xfrm>
            <a:off x="838200" y="3521284"/>
            <a:ext cx="2199260" cy="73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6471D2-82ED-9F4B-8622-B16BE99BC8B1}"/>
              </a:ext>
            </a:extLst>
          </p:cNvPr>
          <p:cNvCxnSpPr>
            <a:cxnSpLocks/>
          </p:cNvCxnSpPr>
          <p:nvPr/>
        </p:nvCxnSpPr>
        <p:spPr>
          <a:xfrm flipH="1" flipV="1">
            <a:off x="1456566" y="3627706"/>
            <a:ext cx="1220978" cy="67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12808A-C1FF-964F-AD25-842344816529}"/>
              </a:ext>
            </a:extLst>
          </p:cNvPr>
          <p:cNvCxnSpPr>
            <a:cxnSpLocks/>
          </p:cNvCxnSpPr>
          <p:nvPr/>
        </p:nvCxnSpPr>
        <p:spPr>
          <a:xfrm flipH="1">
            <a:off x="2492347" y="4306978"/>
            <a:ext cx="185197" cy="14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0BA0C4-A792-794E-A5E5-34395E4C3518}"/>
              </a:ext>
            </a:extLst>
          </p:cNvPr>
          <p:cNvGrpSpPr/>
          <p:nvPr/>
        </p:nvGrpSpPr>
        <p:grpSpPr>
          <a:xfrm>
            <a:off x="1767603" y="3365328"/>
            <a:ext cx="1878164" cy="1878164"/>
            <a:chOff x="3334318" y="3927475"/>
            <a:chExt cx="1878164" cy="18781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41513A-AE34-D54A-9C34-373C1CF7A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318" y="3927475"/>
              <a:ext cx="1878164" cy="18781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D0B595D-C90A-7844-B2E4-929FB6CCCE9C}"/>
                </a:ext>
              </a:extLst>
            </p:cNvPr>
            <p:cNvSpPr/>
            <p:nvPr/>
          </p:nvSpPr>
          <p:spPr>
            <a:xfrm>
              <a:off x="4227680" y="482083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B3B8D9CE-59E5-944D-B4AB-A4E2FAE9F2C8}"/>
              </a:ext>
            </a:extLst>
          </p:cNvPr>
          <p:cNvSpPr>
            <a:spLocks noChangeAspect="1"/>
          </p:cNvSpPr>
          <p:nvPr/>
        </p:nvSpPr>
        <p:spPr>
          <a:xfrm>
            <a:off x="1827956" y="3820052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/>
              <p:nvPr/>
            </p:nvSpPr>
            <p:spPr>
              <a:xfrm>
                <a:off x="2694897" y="5582530"/>
                <a:ext cx="615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97" y="5582530"/>
                <a:ext cx="615938" cy="276999"/>
              </a:xfrm>
              <a:prstGeom prst="rect">
                <a:avLst/>
              </a:prstGeom>
              <a:blipFill>
                <a:blip r:embed="rId2"/>
                <a:stretch>
                  <a:fillRect l="-14000" t="-27273" r="-200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/>
              <p:nvPr/>
            </p:nvSpPr>
            <p:spPr>
              <a:xfrm>
                <a:off x="979640" y="4297809"/>
                <a:ext cx="624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40" y="4297809"/>
                <a:ext cx="624979" cy="276999"/>
              </a:xfrm>
              <a:prstGeom prst="rect">
                <a:avLst/>
              </a:prstGeom>
              <a:blipFill>
                <a:blip r:embed="rId3"/>
                <a:stretch>
                  <a:fillRect l="-14000" t="-21739" r="-2200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E683FC-D718-9C44-9232-13FBA9B2C8E4}"/>
              </a:ext>
            </a:extLst>
          </p:cNvPr>
          <p:cNvCxnSpPr>
            <a:cxnSpLocks/>
          </p:cNvCxnSpPr>
          <p:nvPr/>
        </p:nvCxnSpPr>
        <p:spPr>
          <a:xfrm flipV="1">
            <a:off x="1287525" y="3911492"/>
            <a:ext cx="538314" cy="3390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9D4DCE-A777-0E45-BACC-E2955A695920}"/>
              </a:ext>
            </a:extLst>
          </p:cNvPr>
          <p:cNvCxnSpPr>
            <a:cxnSpLocks/>
          </p:cNvCxnSpPr>
          <p:nvPr/>
        </p:nvCxnSpPr>
        <p:spPr>
          <a:xfrm flipH="1" flipV="1">
            <a:off x="2651430" y="5388875"/>
            <a:ext cx="79067" cy="1582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82208E-5415-2843-8D66-54F058DDBB27}"/>
              </a:ext>
            </a:extLst>
          </p:cNvPr>
          <p:cNvCxnSpPr>
            <a:cxnSpLocks/>
          </p:cNvCxnSpPr>
          <p:nvPr/>
        </p:nvCxnSpPr>
        <p:spPr>
          <a:xfrm>
            <a:off x="2695516" y="4300432"/>
            <a:ext cx="20116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6494CC-D556-954D-A5C8-0D2EE3D06978}"/>
              </a:ext>
            </a:extLst>
          </p:cNvPr>
          <p:cNvCxnSpPr>
            <a:cxnSpLocks/>
          </p:cNvCxnSpPr>
          <p:nvPr/>
        </p:nvCxnSpPr>
        <p:spPr>
          <a:xfrm flipH="1" flipV="1">
            <a:off x="2695516" y="2288752"/>
            <a:ext cx="0" cy="2011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F3A7674D-B54D-DB4C-B1E2-D7DF8716A6E0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8809118"/>
              <a:gd name="adj2" fmla="val 2159562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FB83E06-6C31-B249-9FDE-5608FEA411DB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9666"/>
              <a:gd name="adj2" fmla="val 80544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/>
              <p:nvPr/>
            </p:nvSpPr>
            <p:spPr>
              <a:xfrm>
                <a:off x="3971764" y="4331536"/>
                <a:ext cx="3967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64" y="4331536"/>
                <a:ext cx="39671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/>
              <p:nvPr/>
            </p:nvSpPr>
            <p:spPr>
              <a:xfrm>
                <a:off x="3854800" y="3627706"/>
                <a:ext cx="3922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00" y="3627706"/>
                <a:ext cx="39222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/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/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D78C8BD8-FBBB-C746-8671-F65B77692F8C}"/>
              </a:ext>
            </a:extLst>
          </p:cNvPr>
          <p:cNvSpPr>
            <a:spLocks noChangeAspect="1"/>
          </p:cNvSpPr>
          <p:nvPr/>
        </p:nvSpPr>
        <p:spPr>
          <a:xfrm>
            <a:off x="2997327" y="420876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/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/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28F9224-642A-F646-B4E3-69CF008CD415}"/>
                  </a:ext>
                </a:extLst>
              </p:cNvPr>
              <p:cNvSpPr/>
              <p:nvPr/>
            </p:nvSpPr>
            <p:spPr>
              <a:xfrm>
                <a:off x="4274483" y="3428406"/>
                <a:ext cx="5478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28F9224-642A-F646-B4E3-69CF008C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483" y="3428406"/>
                <a:ext cx="547842" cy="391646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631B0307-9A1F-DF47-97D5-B2C79034AA2C}"/>
              </a:ext>
            </a:extLst>
          </p:cNvPr>
          <p:cNvSpPr/>
          <p:nvPr/>
        </p:nvSpPr>
        <p:spPr>
          <a:xfrm>
            <a:off x="3026891" y="2634690"/>
            <a:ext cx="3241187" cy="25929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52369 w 3241187"/>
              <a:gd name="connsiteY0" fmla="*/ 0 h 2605697"/>
              <a:gd name="connsiteX1" fmla="*/ 3241187 w 3241187"/>
              <a:gd name="connsiteY1" fmla="*/ 226881 h 2605697"/>
              <a:gd name="connsiteX2" fmla="*/ 2086155 w 3241187"/>
              <a:gd name="connsiteY2" fmla="*/ 2605697 h 2605697"/>
              <a:gd name="connsiteX3" fmla="*/ 0 w 3241187"/>
              <a:gd name="connsiteY3" fmla="*/ 1629420 h 2605697"/>
              <a:gd name="connsiteX4" fmla="*/ 752369 w 3241187"/>
              <a:gd name="connsiteY4" fmla="*/ 0 h 2605697"/>
              <a:gd name="connsiteX0" fmla="*/ 815869 w 3241187"/>
              <a:gd name="connsiteY0" fmla="*/ 0 h 2592997"/>
              <a:gd name="connsiteX1" fmla="*/ 3241187 w 3241187"/>
              <a:gd name="connsiteY1" fmla="*/ 214181 h 2592997"/>
              <a:gd name="connsiteX2" fmla="*/ 2086155 w 3241187"/>
              <a:gd name="connsiteY2" fmla="*/ 2592997 h 2592997"/>
              <a:gd name="connsiteX3" fmla="*/ 0 w 3241187"/>
              <a:gd name="connsiteY3" fmla="*/ 1616720 h 2592997"/>
              <a:gd name="connsiteX4" fmla="*/ 815869 w 3241187"/>
              <a:gd name="connsiteY4" fmla="*/ 0 h 259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187" h="2592997">
                <a:moveTo>
                  <a:pt x="815869" y="0"/>
                </a:moveTo>
                <a:lnTo>
                  <a:pt x="3241187" y="214181"/>
                </a:lnTo>
                <a:lnTo>
                  <a:pt x="2086155" y="2592997"/>
                </a:lnTo>
                <a:lnTo>
                  <a:pt x="0" y="1616720"/>
                </a:lnTo>
                <a:lnTo>
                  <a:pt x="815869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8">
            <a:extLst>
              <a:ext uri="{FF2B5EF4-FFF2-40B4-BE49-F238E27FC236}">
                <a16:creationId xmlns:a16="http://schemas.microsoft.com/office/drawing/2014/main" id="{1D40A455-4CE4-2E45-B5C3-4F1A04CB73DC}"/>
              </a:ext>
            </a:extLst>
          </p:cNvPr>
          <p:cNvSpPr/>
          <p:nvPr/>
        </p:nvSpPr>
        <p:spPr>
          <a:xfrm>
            <a:off x="2127649" y="4248494"/>
            <a:ext cx="2980762" cy="2130089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815381 w 3098339"/>
              <a:gd name="connsiteY0" fmla="*/ 0 h 3001883"/>
              <a:gd name="connsiteX1" fmla="*/ 3098339 w 3098339"/>
              <a:gd name="connsiteY1" fmla="*/ 1122820 h 3001883"/>
              <a:gd name="connsiteX2" fmla="*/ 2192716 w 3098339"/>
              <a:gd name="connsiteY2" fmla="*/ 3001883 h 3001883"/>
              <a:gd name="connsiteX3" fmla="*/ 0 w 3098339"/>
              <a:gd name="connsiteY3" fmla="*/ 2266028 h 3001883"/>
              <a:gd name="connsiteX4" fmla="*/ 815381 w 3098339"/>
              <a:gd name="connsiteY4" fmla="*/ 0 h 3001883"/>
              <a:gd name="connsiteX0" fmla="*/ 907149 w 3190107"/>
              <a:gd name="connsiteY0" fmla="*/ 0 h 3001883"/>
              <a:gd name="connsiteX1" fmla="*/ 3190107 w 3190107"/>
              <a:gd name="connsiteY1" fmla="*/ 1122820 h 3001883"/>
              <a:gd name="connsiteX2" fmla="*/ 2284484 w 3190107"/>
              <a:gd name="connsiteY2" fmla="*/ 3001883 h 3001883"/>
              <a:gd name="connsiteX3" fmla="*/ 0 w 3190107"/>
              <a:gd name="connsiteY3" fmla="*/ 1876015 h 3001883"/>
              <a:gd name="connsiteX4" fmla="*/ 907149 w 3190107"/>
              <a:gd name="connsiteY4" fmla="*/ 0 h 3001883"/>
              <a:gd name="connsiteX0" fmla="*/ 907149 w 2993462"/>
              <a:gd name="connsiteY0" fmla="*/ 0 h 3001883"/>
              <a:gd name="connsiteX1" fmla="*/ 2993462 w 2993462"/>
              <a:gd name="connsiteY1" fmla="*/ 978613 h 3001883"/>
              <a:gd name="connsiteX2" fmla="*/ 2284484 w 2993462"/>
              <a:gd name="connsiteY2" fmla="*/ 3001883 h 3001883"/>
              <a:gd name="connsiteX3" fmla="*/ 0 w 2993462"/>
              <a:gd name="connsiteY3" fmla="*/ 1876015 h 3001883"/>
              <a:gd name="connsiteX4" fmla="*/ 907149 w 2993462"/>
              <a:gd name="connsiteY4" fmla="*/ 0 h 3001883"/>
              <a:gd name="connsiteX0" fmla="*/ 907149 w 2993462"/>
              <a:gd name="connsiteY0" fmla="*/ 0 h 2130089"/>
              <a:gd name="connsiteX1" fmla="*/ 2993462 w 2993462"/>
              <a:gd name="connsiteY1" fmla="*/ 978613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93462"/>
              <a:gd name="connsiteY0" fmla="*/ 0 h 2130089"/>
              <a:gd name="connsiteX1" fmla="*/ 2993462 w 2993462"/>
              <a:gd name="connsiteY1" fmla="*/ 971552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80762"/>
              <a:gd name="connsiteY0" fmla="*/ 0 h 2130089"/>
              <a:gd name="connsiteX1" fmla="*/ 2980762 w 2980762"/>
              <a:gd name="connsiteY1" fmla="*/ 974727 h 2130089"/>
              <a:gd name="connsiteX2" fmla="*/ 1950187 w 2980762"/>
              <a:gd name="connsiteY2" fmla="*/ 2130089 h 2130089"/>
              <a:gd name="connsiteX3" fmla="*/ 0 w 2980762"/>
              <a:gd name="connsiteY3" fmla="*/ 1876015 h 2130089"/>
              <a:gd name="connsiteX4" fmla="*/ 907149 w 2980762"/>
              <a:gd name="connsiteY4" fmla="*/ 0 h 213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0762" h="2130089">
                <a:moveTo>
                  <a:pt x="907149" y="0"/>
                </a:moveTo>
                <a:lnTo>
                  <a:pt x="2980762" y="974727"/>
                </a:lnTo>
                <a:lnTo>
                  <a:pt x="1950187" y="2130089"/>
                </a:lnTo>
                <a:lnTo>
                  <a:pt x="0" y="1876015"/>
                </a:lnTo>
                <a:lnTo>
                  <a:pt x="907149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9BC75B9-6F81-6F45-85DE-FBD111ACFC7A}"/>
              </a:ext>
            </a:extLst>
          </p:cNvPr>
          <p:cNvSpPr>
            <a:spLocks noChangeAspect="1"/>
          </p:cNvSpPr>
          <p:nvPr/>
        </p:nvSpPr>
        <p:spPr>
          <a:xfrm>
            <a:off x="2510415" y="519181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475E61-558C-9B40-AD0E-D9AE82AE521B}"/>
              </a:ext>
            </a:extLst>
          </p:cNvPr>
          <p:cNvCxnSpPr>
            <a:cxnSpLocks/>
          </p:cNvCxnSpPr>
          <p:nvPr/>
        </p:nvCxnSpPr>
        <p:spPr>
          <a:xfrm>
            <a:off x="583223" y="1954933"/>
            <a:ext cx="0" cy="64008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23B8C2-52F4-DD45-A050-B563F2F46D5A}"/>
              </a:ext>
            </a:extLst>
          </p:cNvPr>
          <p:cNvCxnSpPr>
            <a:cxnSpLocks/>
          </p:cNvCxnSpPr>
          <p:nvPr/>
        </p:nvCxnSpPr>
        <p:spPr>
          <a:xfrm flipH="1" flipV="1">
            <a:off x="583223" y="2595013"/>
            <a:ext cx="64008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C355C3A-D659-444E-9DB3-ABBB8383EA71}"/>
                  </a:ext>
                </a:extLst>
              </p:cNvPr>
              <p:cNvSpPr/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C355C3A-D659-444E-9DB3-ABBB8383E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3FF294-8760-5147-AC34-4E0D7840F862}"/>
                  </a:ext>
                </a:extLst>
              </p:cNvPr>
              <p:cNvSpPr/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3FF294-8760-5147-AC34-4E0D7840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69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8">
            <a:extLst>
              <a:ext uri="{FF2B5EF4-FFF2-40B4-BE49-F238E27FC236}">
                <a16:creationId xmlns:a16="http://schemas.microsoft.com/office/drawing/2014/main" id="{65108633-B089-3B47-87C1-DD7E521AEC66}"/>
              </a:ext>
            </a:extLst>
          </p:cNvPr>
          <p:cNvSpPr/>
          <p:nvPr/>
        </p:nvSpPr>
        <p:spPr>
          <a:xfrm>
            <a:off x="836929" y="1977495"/>
            <a:ext cx="3000780" cy="22758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1340662 w 3000780"/>
              <a:gd name="connsiteY0" fmla="*/ 0 h 2275897"/>
              <a:gd name="connsiteX1" fmla="*/ 3000780 w 3000780"/>
              <a:gd name="connsiteY1" fmla="*/ 656318 h 2275897"/>
              <a:gd name="connsiteX2" fmla="*/ 2192716 w 3000780"/>
              <a:gd name="connsiteY2" fmla="*/ 2275897 h 2275897"/>
              <a:gd name="connsiteX3" fmla="*/ 0 w 3000780"/>
              <a:gd name="connsiteY3" fmla="*/ 1540042 h 2275897"/>
              <a:gd name="connsiteX4" fmla="*/ 1340662 w 3000780"/>
              <a:gd name="connsiteY4" fmla="*/ 0 h 227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780" h="2275897">
                <a:moveTo>
                  <a:pt x="1340662" y="0"/>
                </a:moveTo>
                <a:lnTo>
                  <a:pt x="3000780" y="656318"/>
                </a:lnTo>
                <a:lnTo>
                  <a:pt x="2192716" y="2275897"/>
                </a:lnTo>
                <a:lnTo>
                  <a:pt x="0" y="1540042"/>
                </a:lnTo>
                <a:lnTo>
                  <a:pt x="134066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FAD4-A159-3948-801B-205B53D9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87DF8-8A38-E64E-9329-0A9D00F97F8E}"/>
              </a:ext>
            </a:extLst>
          </p:cNvPr>
          <p:cNvCxnSpPr>
            <a:cxnSpLocks/>
          </p:cNvCxnSpPr>
          <p:nvPr/>
        </p:nvCxnSpPr>
        <p:spPr>
          <a:xfrm>
            <a:off x="838200" y="3521284"/>
            <a:ext cx="2199260" cy="73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6471D2-82ED-9F4B-8622-B16BE99BC8B1}"/>
              </a:ext>
            </a:extLst>
          </p:cNvPr>
          <p:cNvCxnSpPr>
            <a:cxnSpLocks/>
          </p:cNvCxnSpPr>
          <p:nvPr/>
        </p:nvCxnSpPr>
        <p:spPr>
          <a:xfrm flipV="1">
            <a:off x="2677544" y="3029151"/>
            <a:ext cx="1221267" cy="12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12808A-C1FF-964F-AD25-842344816529}"/>
              </a:ext>
            </a:extLst>
          </p:cNvPr>
          <p:cNvCxnSpPr>
            <a:cxnSpLocks/>
          </p:cNvCxnSpPr>
          <p:nvPr/>
        </p:nvCxnSpPr>
        <p:spPr>
          <a:xfrm flipH="1" flipV="1">
            <a:off x="1140977" y="3428406"/>
            <a:ext cx="1536567" cy="87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0BA0C4-A792-794E-A5E5-34395E4C3518}"/>
              </a:ext>
            </a:extLst>
          </p:cNvPr>
          <p:cNvGrpSpPr/>
          <p:nvPr/>
        </p:nvGrpSpPr>
        <p:grpSpPr>
          <a:xfrm>
            <a:off x="1767603" y="3365328"/>
            <a:ext cx="1878164" cy="1878164"/>
            <a:chOff x="3334318" y="3927475"/>
            <a:chExt cx="1878164" cy="18781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41513A-AE34-D54A-9C34-373C1CF7A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318" y="3927475"/>
              <a:ext cx="1878164" cy="18781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D0B595D-C90A-7844-B2E4-929FB6CCCE9C}"/>
                </a:ext>
              </a:extLst>
            </p:cNvPr>
            <p:cNvSpPr/>
            <p:nvPr/>
          </p:nvSpPr>
          <p:spPr>
            <a:xfrm>
              <a:off x="4227680" y="482083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/>
              <p:nvPr/>
            </p:nvSpPr>
            <p:spPr>
              <a:xfrm>
                <a:off x="920203" y="4246742"/>
                <a:ext cx="615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03" y="4246742"/>
                <a:ext cx="615938" cy="276999"/>
              </a:xfrm>
              <a:prstGeom prst="rect">
                <a:avLst/>
              </a:prstGeom>
              <a:blipFill>
                <a:blip r:embed="rId2"/>
                <a:stretch>
                  <a:fillRect l="-16327" t="-21739" r="-20408" b="-47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/>
              <p:nvPr/>
            </p:nvSpPr>
            <p:spPr>
              <a:xfrm>
                <a:off x="2880766" y="2769435"/>
                <a:ext cx="624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766" y="2769435"/>
                <a:ext cx="624979" cy="276999"/>
              </a:xfrm>
              <a:prstGeom prst="rect">
                <a:avLst/>
              </a:prstGeom>
              <a:blipFill>
                <a:blip r:embed="rId3"/>
                <a:stretch>
                  <a:fillRect l="-16000" t="-21739" r="-2200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E683FC-D718-9C44-9232-13FBA9B2C8E4}"/>
              </a:ext>
            </a:extLst>
          </p:cNvPr>
          <p:cNvCxnSpPr>
            <a:cxnSpLocks/>
          </p:cNvCxnSpPr>
          <p:nvPr/>
        </p:nvCxnSpPr>
        <p:spPr>
          <a:xfrm>
            <a:off x="3212863" y="3106950"/>
            <a:ext cx="77294" cy="3723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9D4DCE-A777-0E45-BACC-E2955A695920}"/>
              </a:ext>
            </a:extLst>
          </p:cNvPr>
          <p:cNvCxnSpPr>
            <a:cxnSpLocks/>
          </p:cNvCxnSpPr>
          <p:nvPr/>
        </p:nvCxnSpPr>
        <p:spPr>
          <a:xfrm flipV="1">
            <a:off x="1183768" y="3913305"/>
            <a:ext cx="583059" cy="3087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82208E-5415-2843-8D66-54F058DDBB27}"/>
              </a:ext>
            </a:extLst>
          </p:cNvPr>
          <p:cNvCxnSpPr>
            <a:cxnSpLocks/>
          </p:cNvCxnSpPr>
          <p:nvPr/>
        </p:nvCxnSpPr>
        <p:spPr>
          <a:xfrm>
            <a:off x="2695516" y="4300432"/>
            <a:ext cx="20116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6494CC-D556-954D-A5C8-0D2EE3D06978}"/>
              </a:ext>
            </a:extLst>
          </p:cNvPr>
          <p:cNvCxnSpPr>
            <a:cxnSpLocks/>
          </p:cNvCxnSpPr>
          <p:nvPr/>
        </p:nvCxnSpPr>
        <p:spPr>
          <a:xfrm flipH="1" flipV="1">
            <a:off x="2695516" y="2288752"/>
            <a:ext cx="0" cy="2011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F3A7674D-B54D-DB4C-B1E2-D7DF8716A6E0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8809118"/>
              <a:gd name="adj2" fmla="val 2159562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FB83E06-6C31-B249-9FDE-5608FEA411DB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9666"/>
              <a:gd name="adj2" fmla="val 80544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/>
              <p:nvPr/>
            </p:nvSpPr>
            <p:spPr>
              <a:xfrm>
                <a:off x="3971764" y="4331536"/>
                <a:ext cx="3967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64" y="4331536"/>
                <a:ext cx="39671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/>
              <p:nvPr/>
            </p:nvSpPr>
            <p:spPr>
              <a:xfrm>
                <a:off x="3854800" y="3627706"/>
                <a:ext cx="3922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00" y="3627706"/>
                <a:ext cx="39222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/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/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D78C8BD8-FBBB-C746-8671-F65B77692F8C}"/>
              </a:ext>
            </a:extLst>
          </p:cNvPr>
          <p:cNvSpPr>
            <a:spLocks noChangeAspect="1"/>
          </p:cNvSpPr>
          <p:nvPr/>
        </p:nvSpPr>
        <p:spPr>
          <a:xfrm>
            <a:off x="2997327" y="420876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/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/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28F9224-642A-F646-B4E3-69CF008CD415}"/>
                  </a:ext>
                </a:extLst>
              </p:cNvPr>
              <p:cNvSpPr/>
              <p:nvPr/>
            </p:nvSpPr>
            <p:spPr>
              <a:xfrm>
                <a:off x="4274483" y="3428406"/>
                <a:ext cx="5478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28F9224-642A-F646-B4E3-69CF008C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483" y="3428406"/>
                <a:ext cx="547842" cy="391646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631B0307-9A1F-DF47-97D5-B2C79034AA2C}"/>
              </a:ext>
            </a:extLst>
          </p:cNvPr>
          <p:cNvSpPr/>
          <p:nvPr/>
        </p:nvSpPr>
        <p:spPr>
          <a:xfrm>
            <a:off x="3026891" y="2634690"/>
            <a:ext cx="3241187" cy="25929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52369 w 3241187"/>
              <a:gd name="connsiteY0" fmla="*/ 0 h 2605697"/>
              <a:gd name="connsiteX1" fmla="*/ 3241187 w 3241187"/>
              <a:gd name="connsiteY1" fmla="*/ 226881 h 2605697"/>
              <a:gd name="connsiteX2" fmla="*/ 2086155 w 3241187"/>
              <a:gd name="connsiteY2" fmla="*/ 2605697 h 2605697"/>
              <a:gd name="connsiteX3" fmla="*/ 0 w 3241187"/>
              <a:gd name="connsiteY3" fmla="*/ 1629420 h 2605697"/>
              <a:gd name="connsiteX4" fmla="*/ 752369 w 3241187"/>
              <a:gd name="connsiteY4" fmla="*/ 0 h 2605697"/>
              <a:gd name="connsiteX0" fmla="*/ 815869 w 3241187"/>
              <a:gd name="connsiteY0" fmla="*/ 0 h 2592997"/>
              <a:gd name="connsiteX1" fmla="*/ 3241187 w 3241187"/>
              <a:gd name="connsiteY1" fmla="*/ 214181 h 2592997"/>
              <a:gd name="connsiteX2" fmla="*/ 2086155 w 3241187"/>
              <a:gd name="connsiteY2" fmla="*/ 2592997 h 2592997"/>
              <a:gd name="connsiteX3" fmla="*/ 0 w 3241187"/>
              <a:gd name="connsiteY3" fmla="*/ 1616720 h 2592997"/>
              <a:gd name="connsiteX4" fmla="*/ 815869 w 3241187"/>
              <a:gd name="connsiteY4" fmla="*/ 0 h 259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187" h="2592997">
                <a:moveTo>
                  <a:pt x="815869" y="0"/>
                </a:moveTo>
                <a:lnTo>
                  <a:pt x="3241187" y="214181"/>
                </a:lnTo>
                <a:lnTo>
                  <a:pt x="2086155" y="2592997"/>
                </a:lnTo>
                <a:lnTo>
                  <a:pt x="0" y="1616720"/>
                </a:lnTo>
                <a:lnTo>
                  <a:pt x="815869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88">
            <a:extLst>
              <a:ext uri="{FF2B5EF4-FFF2-40B4-BE49-F238E27FC236}">
                <a16:creationId xmlns:a16="http://schemas.microsoft.com/office/drawing/2014/main" id="{91B1B3AC-FC13-A940-9A9C-1A64E4AD7A33}"/>
              </a:ext>
            </a:extLst>
          </p:cNvPr>
          <p:cNvSpPr/>
          <p:nvPr/>
        </p:nvSpPr>
        <p:spPr>
          <a:xfrm>
            <a:off x="617324" y="3519343"/>
            <a:ext cx="2421264" cy="2611870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220242 w 2421264"/>
              <a:gd name="connsiteY0" fmla="*/ 0 h 2611870"/>
              <a:gd name="connsiteX1" fmla="*/ 2421264 w 2421264"/>
              <a:gd name="connsiteY1" fmla="*/ 732807 h 2611870"/>
              <a:gd name="connsiteX2" fmla="*/ 1515641 w 2421264"/>
              <a:gd name="connsiteY2" fmla="*/ 2611870 h 2611870"/>
              <a:gd name="connsiteX3" fmla="*/ 0 w 2421264"/>
              <a:gd name="connsiteY3" fmla="*/ 1903936 h 2611870"/>
              <a:gd name="connsiteX4" fmla="*/ 220242 w 2421264"/>
              <a:gd name="connsiteY4" fmla="*/ 0 h 261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264" h="2611870">
                <a:moveTo>
                  <a:pt x="220242" y="0"/>
                </a:moveTo>
                <a:lnTo>
                  <a:pt x="2421264" y="732807"/>
                </a:lnTo>
                <a:lnTo>
                  <a:pt x="1515641" y="2611870"/>
                </a:lnTo>
                <a:lnTo>
                  <a:pt x="0" y="1903936"/>
                </a:lnTo>
                <a:lnTo>
                  <a:pt x="220242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8">
            <a:extLst>
              <a:ext uri="{FF2B5EF4-FFF2-40B4-BE49-F238E27FC236}">
                <a16:creationId xmlns:a16="http://schemas.microsoft.com/office/drawing/2014/main" id="{1D40A455-4CE4-2E45-B5C3-4F1A04CB73DC}"/>
              </a:ext>
            </a:extLst>
          </p:cNvPr>
          <p:cNvSpPr/>
          <p:nvPr/>
        </p:nvSpPr>
        <p:spPr>
          <a:xfrm>
            <a:off x="2127649" y="4248494"/>
            <a:ext cx="2980762" cy="2130089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815381 w 3098339"/>
              <a:gd name="connsiteY0" fmla="*/ 0 h 3001883"/>
              <a:gd name="connsiteX1" fmla="*/ 3098339 w 3098339"/>
              <a:gd name="connsiteY1" fmla="*/ 1122820 h 3001883"/>
              <a:gd name="connsiteX2" fmla="*/ 2192716 w 3098339"/>
              <a:gd name="connsiteY2" fmla="*/ 3001883 h 3001883"/>
              <a:gd name="connsiteX3" fmla="*/ 0 w 3098339"/>
              <a:gd name="connsiteY3" fmla="*/ 2266028 h 3001883"/>
              <a:gd name="connsiteX4" fmla="*/ 815381 w 3098339"/>
              <a:gd name="connsiteY4" fmla="*/ 0 h 3001883"/>
              <a:gd name="connsiteX0" fmla="*/ 907149 w 3190107"/>
              <a:gd name="connsiteY0" fmla="*/ 0 h 3001883"/>
              <a:gd name="connsiteX1" fmla="*/ 3190107 w 3190107"/>
              <a:gd name="connsiteY1" fmla="*/ 1122820 h 3001883"/>
              <a:gd name="connsiteX2" fmla="*/ 2284484 w 3190107"/>
              <a:gd name="connsiteY2" fmla="*/ 3001883 h 3001883"/>
              <a:gd name="connsiteX3" fmla="*/ 0 w 3190107"/>
              <a:gd name="connsiteY3" fmla="*/ 1876015 h 3001883"/>
              <a:gd name="connsiteX4" fmla="*/ 907149 w 3190107"/>
              <a:gd name="connsiteY4" fmla="*/ 0 h 3001883"/>
              <a:gd name="connsiteX0" fmla="*/ 907149 w 2993462"/>
              <a:gd name="connsiteY0" fmla="*/ 0 h 3001883"/>
              <a:gd name="connsiteX1" fmla="*/ 2993462 w 2993462"/>
              <a:gd name="connsiteY1" fmla="*/ 978613 h 3001883"/>
              <a:gd name="connsiteX2" fmla="*/ 2284484 w 2993462"/>
              <a:gd name="connsiteY2" fmla="*/ 3001883 h 3001883"/>
              <a:gd name="connsiteX3" fmla="*/ 0 w 2993462"/>
              <a:gd name="connsiteY3" fmla="*/ 1876015 h 3001883"/>
              <a:gd name="connsiteX4" fmla="*/ 907149 w 2993462"/>
              <a:gd name="connsiteY4" fmla="*/ 0 h 3001883"/>
              <a:gd name="connsiteX0" fmla="*/ 907149 w 2993462"/>
              <a:gd name="connsiteY0" fmla="*/ 0 h 2130089"/>
              <a:gd name="connsiteX1" fmla="*/ 2993462 w 2993462"/>
              <a:gd name="connsiteY1" fmla="*/ 978613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93462"/>
              <a:gd name="connsiteY0" fmla="*/ 0 h 2130089"/>
              <a:gd name="connsiteX1" fmla="*/ 2993462 w 2993462"/>
              <a:gd name="connsiteY1" fmla="*/ 971552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80762"/>
              <a:gd name="connsiteY0" fmla="*/ 0 h 2130089"/>
              <a:gd name="connsiteX1" fmla="*/ 2980762 w 2980762"/>
              <a:gd name="connsiteY1" fmla="*/ 974727 h 2130089"/>
              <a:gd name="connsiteX2" fmla="*/ 1950187 w 2980762"/>
              <a:gd name="connsiteY2" fmla="*/ 2130089 h 2130089"/>
              <a:gd name="connsiteX3" fmla="*/ 0 w 2980762"/>
              <a:gd name="connsiteY3" fmla="*/ 1876015 h 2130089"/>
              <a:gd name="connsiteX4" fmla="*/ 907149 w 2980762"/>
              <a:gd name="connsiteY4" fmla="*/ 0 h 213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0762" h="2130089">
                <a:moveTo>
                  <a:pt x="907149" y="0"/>
                </a:moveTo>
                <a:lnTo>
                  <a:pt x="2980762" y="974727"/>
                </a:lnTo>
                <a:lnTo>
                  <a:pt x="1950187" y="2130089"/>
                </a:lnTo>
                <a:lnTo>
                  <a:pt x="0" y="1876015"/>
                </a:lnTo>
                <a:lnTo>
                  <a:pt x="907149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9BC75B9-6F81-6F45-85DE-FBD111ACFC7A}"/>
              </a:ext>
            </a:extLst>
          </p:cNvPr>
          <p:cNvSpPr>
            <a:spLocks noChangeAspect="1"/>
          </p:cNvSpPr>
          <p:nvPr/>
        </p:nvSpPr>
        <p:spPr>
          <a:xfrm>
            <a:off x="1838688" y="382186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B8D9CE-59E5-944D-B4AB-A4E2FAE9F2C8}"/>
              </a:ext>
            </a:extLst>
          </p:cNvPr>
          <p:cNvSpPr>
            <a:spLocks noChangeAspect="1"/>
          </p:cNvSpPr>
          <p:nvPr/>
        </p:nvSpPr>
        <p:spPr>
          <a:xfrm>
            <a:off x="3288639" y="3578509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654665-800F-7C41-9F87-5EF31AA06C55}"/>
              </a:ext>
            </a:extLst>
          </p:cNvPr>
          <p:cNvCxnSpPr>
            <a:cxnSpLocks/>
          </p:cNvCxnSpPr>
          <p:nvPr/>
        </p:nvCxnSpPr>
        <p:spPr>
          <a:xfrm>
            <a:off x="583223" y="1954933"/>
            <a:ext cx="0" cy="64008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C30F35-E727-E64E-88DC-4FCEE9225205}"/>
              </a:ext>
            </a:extLst>
          </p:cNvPr>
          <p:cNvCxnSpPr>
            <a:cxnSpLocks/>
          </p:cNvCxnSpPr>
          <p:nvPr/>
        </p:nvCxnSpPr>
        <p:spPr>
          <a:xfrm flipH="1" flipV="1">
            <a:off x="583223" y="2595013"/>
            <a:ext cx="64008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0E26335-6C58-CD49-B281-A3947136AF0B}"/>
                  </a:ext>
                </a:extLst>
              </p:cNvPr>
              <p:cNvSpPr/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0E26335-6C58-CD49-B281-A3947136A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79DAB27-67BA-B14C-BFE4-A3AEF3841EFF}"/>
                  </a:ext>
                </a:extLst>
              </p:cNvPr>
              <p:cNvSpPr/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79DAB27-67BA-B14C-BFE4-A3AEF3841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82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270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Local Evolution Operator (E_τ→E_0)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Sam</dc:creator>
  <cp:lastModifiedBy>Miller, Sam</cp:lastModifiedBy>
  <cp:revision>16</cp:revision>
  <dcterms:created xsi:type="dcterms:W3CDTF">2019-11-14T02:09:50Z</dcterms:created>
  <dcterms:modified xsi:type="dcterms:W3CDTF">2019-11-18T14:33:59Z</dcterms:modified>
</cp:coreProperties>
</file>