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35"/>
    <p:restoredTop sz="94700"/>
  </p:normalViewPr>
  <p:slideViewPr>
    <p:cSldViewPr snapToGrid="0" snapToObjects="1">
      <p:cViewPr>
        <p:scale>
          <a:sx n="138" d="100"/>
          <a:sy n="138" d="100"/>
        </p:scale>
        <p:origin x="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FAD7-9940-B249-91C8-4AC6BCFC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ED2F0-90E3-2045-A5DE-20EDEED9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A4FF-0CE4-0246-9EDD-2238B93D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78E5-D8DB-4D43-8B7F-80712E26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34C3-4952-1343-9B2E-B830FF1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C22B-6404-C44C-B5A1-22DEF213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539CF-5F1F-3C4F-A5E3-52804EED4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1050-3231-E042-8ACE-7156815A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F834-BFB7-F74D-BD19-BF979BF8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AFAD-821D-A345-BAEA-308477AD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6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2A191-3261-804A-9FC6-073A1D275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CA8EE-8D25-5842-81EE-703A7C73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3C64-4C1C-CC47-AB3D-A6734439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E199-3FB9-5A4F-A3E1-116E1F48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49CA-A5AF-9B47-8A65-23FFA09B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E204-D5D3-1D47-98C7-B2C0A8BA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01D0-D7C1-9944-A14E-B4C8A0F2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1BD03-EEFF-424B-B224-AB5995DD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048C2-5AC6-6B44-B235-CAE4B63E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998A-3B75-C647-8D34-E3C8C7CD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11D9-1EBF-6B42-AB00-68FF033E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BD1F-D43C-9444-BB78-226D2431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8A7A-E58C-A041-BA0B-B6ED97A6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02E1-73A5-6742-B550-DE10AFD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51B2-45C7-9E48-9150-42A3AF53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F223-EDAF-4E48-9824-499C8A88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8ED9-E998-4D4A-9C01-021B8B138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66EE-1344-D247-9D4C-C49AA45E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6E59A-20A5-2548-94E4-720670B8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9CA62-056E-B945-8D49-F553FC90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111CD-3F3C-9043-A831-DF5AFBB9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69A7-10C6-3246-8529-6CA7FDDA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54EA2-A5D7-C347-BB86-59DF6743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A5B9A-DD95-F14F-8ED3-ADB647C2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2A4D1-5E3A-7844-A049-18CD32634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B99B4-E10E-B541-9F1B-3EEA2D6EF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001E8-3E61-054A-A312-92B0ACCB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859B5-5162-7C43-9ADA-F0BB5EC9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13E1D-CF40-2C47-BCEA-6BACF322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1D8E-1CA8-B940-8022-EC43E1D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408DF-7CEE-AF40-9441-8AD8F45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BFF97-52CC-8E46-94E2-E661EF43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5B0C0-8C93-A54B-A82A-63624984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4A87E-622A-BB46-B1E1-1BBE0FC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7F139-1F84-D44E-89F1-1428DA80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23D9A-0E8F-314A-A930-F62028FE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A272-82B0-FE47-968F-A976F23F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72F5-69F7-024F-8231-C6DDA237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17744-A317-E14C-983D-549B0CB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511DB-0257-3144-8275-918B0E53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4757-4D24-6A4E-BCC6-992F3CFE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88C3-9E83-1846-B6AA-9F9D14A5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4B6F-8DBC-E64A-ACBA-7B06AFFB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205F8-EE48-3B40-A5C8-512BB715F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CB48-BC91-CA42-BC9F-B331F50C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303A-8B95-094E-87A2-B64F6769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1549C-98F9-3E40-99C2-A8461446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D50B4-AF28-D444-BE72-38113453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455E3-90A0-E74C-8FF5-2E49F359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D4B6E-130B-B246-A22D-E980FBB6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0D38-F764-A648-8BB7-66435BAF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ECF7-13F6-3048-8CFE-44089B878BB5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279A-8331-0341-99B8-3E5BE3700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DC07-2148-8947-A8DA-E30F0A97A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752D-78FC-554D-AAE6-5B193B9D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A3A3-969D-C34F-A829-D177D1256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0EEB4-74A9-1849-ABD3-B4E4B9EA4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>
            <a:extLst>
              <a:ext uri="{FF2B5EF4-FFF2-40B4-BE49-F238E27FC236}">
                <a16:creationId xmlns:a16="http://schemas.microsoft.com/office/drawing/2014/main" id="{7E12A323-3C3B-0647-A894-B6C9FC67C761}"/>
              </a:ext>
            </a:extLst>
          </p:cNvPr>
          <p:cNvSpPr/>
          <p:nvPr/>
        </p:nvSpPr>
        <p:spPr>
          <a:xfrm>
            <a:off x="4455694" y="2854826"/>
            <a:ext cx="2739190" cy="2613861"/>
          </a:xfrm>
          <a:custGeom>
            <a:avLst/>
            <a:gdLst>
              <a:gd name="connsiteX0" fmla="*/ 721895 w 2330116"/>
              <a:gd name="connsiteY0" fmla="*/ 0 h 1387642"/>
              <a:gd name="connsiteX1" fmla="*/ 0 w 2330116"/>
              <a:gd name="connsiteY1" fmla="*/ 1387642 h 1387642"/>
              <a:gd name="connsiteX2" fmla="*/ 1856874 w 2330116"/>
              <a:gd name="connsiteY2" fmla="*/ 1383632 h 1387642"/>
              <a:gd name="connsiteX3" fmla="*/ 2330116 w 2330116"/>
              <a:gd name="connsiteY3" fmla="*/ 32084 h 1387642"/>
              <a:gd name="connsiteX4" fmla="*/ 721895 w 2330116"/>
              <a:gd name="connsiteY4" fmla="*/ 0 h 1387642"/>
              <a:gd name="connsiteX0" fmla="*/ 344906 w 2330116"/>
              <a:gd name="connsiteY0" fmla="*/ 0 h 1507958"/>
              <a:gd name="connsiteX1" fmla="*/ 0 w 2330116"/>
              <a:gd name="connsiteY1" fmla="*/ 1507958 h 1507958"/>
              <a:gd name="connsiteX2" fmla="*/ 1856874 w 2330116"/>
              <a:gd name="connsiteY2" fmla="*/ 1503948 h 1507958"/>
              <a:gd name="connsiteX3" fmla="*/ 2330116 w 2330116"/>
              <a:gd name="connsiteY3" fmla="*/ 152400 h 1507958"/>
              <a:gd name="connsiteX4" fmla="*/ 344906 w 2330116"/>
              <a:gd name="connsiteY4" fmla="*/ 0 h 1507958"/>
              <a:gd name="connsiteX0" fmla="*/ 753980 w 2739190"/>
              <a:gd name="connsiteY0" fmla="*/ 0 h 1620253"/>
              <a:gd name="connsiteX1" fmla="*/ 0 w 2739190"/>
              <a:gd name="connsiteY1" fmla="*/ 1620253 h 1620253"/>
              <a:gd name="connsiteX2" fmla="*/ 2265948 w 2739190"/>
              <a:gd name="connsiteY2" fmla="*/ 1503948 h 1620253"/>
              <a:gd name="connsiteX3" fmla="*/ 2739190 w 2739190"/>
              <a:gd name="connsiteY3" fmla="*/ 152400 h 1620253"/>
              <a:gd name="connsiteX4" fmla="*/ 753980 w 2739190"/>
              <a:gd name="connsiteY4" fmla="*/ 0 h 1620253"/>
              <a:gd name="connsiteX0" fmla="*/ 753980 w 2739190"/>
              <a:gd name="connsiteY0" fmla="*/ 0 h 1620253"/>
              <a:gd name="connsiteX1" fmla="*/ 0 w 2739190"/>
              <a:gd name="connsiteY1" fmla="*/ 1620253 h 1620253"/>
              <a:gd name="connsiteX2" fmla="*/ 2269959 w 2739190"/>
              <a:gd name="connsiteY2" fmla="*/ 1604211 h 1620253"/>
              <a:gd name="connsiteX3" fmla="*/ 2739190 w 2739190"/>
              <a:gd name="connsiteY3" fmla="*/ 152400 h 1620253"/>
              <a:gd name="connsiteX4" fmla="*/ 753980 w 2739190"/>
              <a:gd name="connsiteY4" fmla="*/ 0 h 1620253"/>
              <a:gd name="connsiteX0" fmla="*/ 763505 w 2739190"/>
              <a:gd name="connsiteY0" fmla="*/ 0 h 1632953"/>
              <a:gd name="connsiteX1" fmla="*/ 0 w 2739190"/>
              <a:gd name="connsiteY1" fmla="*/ 1632953 h 1632953"/>
              <a:gd name="connsiteX2" fmla="*/ 2269959 w 2739190"/>
              <a:gd name="connsiteY2" fmla="*/ 1616911 h 1632953"/>
              <a:gd name="connsiteX3" fmla="*/ 2739190 w 2739190"/>
              <a:gd name="connsiteY3" fmla="*/ 165100 h 1632953"/>
              <a:gd name="connsiteX4" fmla="*/ 763505 w 2739190"/>
              <a:gd name="connsiteY4" fmla="*/ 0 h 1632953"/>
              <a:gd name="connsiteX0" fmla="*/ 763505 w 2739190"/>
              <a:gd name="connsiteY0" fmla="*/ 0 h 2613861"/>
              <a:gd name="connsiteX1" fmla="*/ 0 w 2739190"/>
              <a:gd name="connsiteY1" fmla="*/ 1632953 h 2613861"/>
              <a:gd name="connsiteX2" fmla="*/ 2098509 w 2739190"/>
              <a:gd name="connsiteY2" fmla="*/ 2613861 h 2613861"/>
              <a:gd name="connsiteX3" fmla="*/ 2739190 w 2739190"/>
              <a:gd name="connsiteY3" fmla="*/ 165100 h 2613861"/>
              <a:gd name="connsiteX4" fmla="*/ 763505 w 2739190"/>
              <a:gd name="connsiteY4" fmla="*/ 0 h 261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9190" h="2613861">
                <a:moveTo>
                  <a:pt x="763505" y="0"/>
                </a:moveTo>
                <a:lnTo>
                  <a:pt x="0" y="1632953"/>
                </a:lnTo>
                <a:lnTo>
                  <a:pt x="2098509" y="2613861"/>
                </a:lnTo>
                <a:lnTo>
                  <a:pt x="2739190" y="165100"/>
                </a:lnTo>
                <a:lnTo>
                  <a:pt x="76350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FAD4-A159-3948-801B-205B53D9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283FDC1-55C7-9641-94B6-99F64829AABA}"/>
              </a:ext>
            </a:extLst>
          </p:cNvPr>
          <p:cNvSpPr/>
          <p:nvPr/>
        </p:nvSpPr>
        <p:spPr>
          <a:xfrm>
            <a:off x="2259724" y="2207173"/>
            <a:ext cx="4415290" cy="4311367"/>
          </a:xfrm>
          <a:custGeom>
            <a:avLst/>
            <a:gdLst>
              <a:gd name="connsiteX0" fmla="*/ 1334814 w 5507421"/>
              <a:gd name="connsiteY0" fmla="*/ 0 h 4151586"/>
              <a:gd name="connsiteX1" fmla="*/ 0 w 5507421"/>
              <a:gd name="connsiteY1" fmla="*/ 1545020 h 4151586"/>
              <a:gd name="connsiteX2" fmla="*/ 115614 w 5507421"/>
              <a:gd name="connsiteY2" fmla="*/ 3941379 h 4151586"/>
              <a:gd name="connsiteX3" fmla="*/ 2617076 w 5507421"/>
              <a:gd name="connsiteY3" fmla="*/ 4151586 h 4151586"/>
              <a:gd name="connsiteX4" fmla="*/ 3541987 w 5507421"/>
              <a:gd name="connsiteY4" fmla="*/ 3489434 h 4151586"/>
              <a:gd name="connsiteX5" fmla="*/ 3720662 w 5507421"/>
              <a:gd name="connsiteY5" fmla="*/ 2396358 h 4151586"/>
              <a:gd name="connsiteX6" fmla="*/ 5507421 w 5507421"/>
              <a:gd name="connsiteY6" fmla="*/ 189186 h 4151586"/>
              <a:gd name="connsiteX7" fmla="*/ 2953407 w 5507421"/>
              <a:gd name="connsiteY7" fmla="*/ 651641 h 4151586"/>
              <a:gd name="connsiteX8" fmla="*/ 1334814 w 5507421"/>
              <a:gd name="connsiteY8" fmla="*/ 0 h 4151586"/>
              <a:gd name="connsiteX0" fmla="*/ 1334814 w 5507421"/>
              <a:gd name="connsiteY0" fmla="*/ 0 h 4151586"/>
              <a:gd name="connsiteX1" fmla="*/ 0 w 5507421"/>
              <a:gd name="connsiteY1" fmla="*/ 1545020 h 4151586"/>
              <a:gd name="connsiteX2" fmla="*/ 115614 w 5507421"/>
              <a:gd name="connsiteY2" fmla="*/ 3941379 h 4151586"/>
              <a:gd name="connsiteX3" fmla="*/ 2617076 w 5507421"/>
              <a:gd name="connsiteY3" fmla="*/ 4151586 h 4151586"/>
              <a:gd name="connsiteX4" fmla="*/ 3541987 w 5507421"/>
              <a:gd name="connsiteY4" fmla="*/ 3489434 h 4151586"/>
              <a:gd name="connsiteX5" fmla="*/ 4460402 w 5507421"/>
              <a:gd name="connsiteY5" fmla="*/ 2262794 h 4151586"/>
              <a:gd name="connsiteX6" fmla="*/ 5507421 w 5507421"/>
              <a:gd name="connsiteY6" fmla="*/ 189186 h 4151586"/>
              <a:gd name="connsiteX7" fmla="*/ 2953407 w 5507421"/>
              <a:gd name="connsiteY7" fmla="*/ 651641 h 4151586"/>
              <a:gd name="connsiteX8" fmla="*/ 1334814 w 5507421"/>
              <a:gd name="connsiteY8" fmla="*/ 0 h 4151586"/>
              <a:gd name="connsiteX0" fmla="*/ 1334814 w 5507421"/>
              <a:gd name="connsiteY0" fmla="*/ 0 h 4311367"/>
              <a:gd name="connsiteX1" fmla="*/ 0 w 5507421"/>
              <a:gd name="connsiteY1" fmla="*/ 1545020 h 4311367"/>
              <a:gd name="connsiteX2" fmla="*/ 115614 w 5507421"/>
              <a:gd name="connsiteY2" fmla="*/ 3941379 h 4311367"/>
              <a:gd name="connsiteX3" fmla="*/ 2617076 w 5507421"/>
              <a:gd name="connsiteY3" fmla="*/ 4151586 h 4311367"/>
              <a:gd name="connsiteX4" fmla="*/ 4415290 w 5507421"/>
              <a:gd name="connsiteY4" fmla="*/ 4311367 h 4311367"/>
              <a:gd name="connsiteX5" fmla="*/ 4460402 w 5507421"/>
              <a:gd name="connsiteY5" fmla="*/ 2262794 h 4311367"/>
              <a:gd name="connsiteX6" fmla="*/ 5507421 w 5507421"/>
              <a:gd name="connsiteY6" fmla="*/ 189186 h 4311367"/>
              <a:gd name="connsiteX7" fmla="*/ 2953407 w 5507421"/>
              <a:gd name="connsiteY7" fmla="*/ 651641 h 4311367"/>
              <a:gd name="connsiteX8" fmla="*/ 1334814 w 5507421"/>
              <a:gd name="connsiteY8" fmla="*/ 0 h 4311367"/>
              <a:gd name="connsiteX0" fmla="*/ 1334814 w 4460402"/>
              <a:gd name="connsiteY0" fmla="*/ 0 h 4311367"/>
              <a:gd name="connsiteX1" fmla="*/ 0 w 4460402"/>
              <a:gd name="connsiteY1" fmla="*/ 1545020 h 4311367"/>
              <a:gd name="connsiteX2" fmla="*/ 115614 w 4460402"/>
              <a:gd name="connsiteY2" fmla="*/ 3941379 h 4311367"/>
              <a:gd name="connsiteX3" fmla="*/ 2617076 w 4460402"/>
              <a:gd name="connsiteY3" fmla="*/ 4151586 h 4311367"/>
              <a:gd name="connsiteX4" fmla="*/ 4415290 w 4460402"/>
              <a:gd name="connsiteY4" fmla="*/ 4311367 h 4311367"/>
              <a:gd name="connsiteX5" fmla="*/ 4460402 w 4460402"/>
              <a:gd name="connsiteY5" fmla="*/ 2262794 h 4311367"/>
              <a:gd name="connsiteX6" fmla="*/ 2199142 w 4460402"/>
              <a:gd name="connsiteY6" fmla="*/ 2274840 h 4311367"/>
              <a:gd name="connsiteX7" fmla="*/ 2953407 w 4460402"/>
              <a:gd name="connsiteY7" fmla="*/ 651641 h 4311367"/>
              <a:gd name="connsiteX8" fmla="*/ 1334814 w 4460402"/>
              <a:gd name="connsiteY8" fmla="*/ 0 h 4311367"/>
              <a:gd name="connsiteX0" fmla="*/ 1334814 w 4415290"/>
              <a:gd name="connsiteY0" fmla="*/ 0 h 4311367"/>
              <a:gd name="connsiteX1" fmla="*/ 0 w 4415290"/>
              <a:gd name="connsiteY1" fmla="*/ 1545020 h 4311367"/>
              <a:gd name="connsiteX2" fmla="*/ 115614 w 4415290"/>
              <a:gd name="connsiteY2" fmla="*/ 3941379 h 4311367"/>
              <a:gd name="connsiteX3" fmla="*/ 2617076 w 4415290"/>
              <a:gd name="connsiteY3" fmla="*/ 4151586 h 4311367"/>
              <a:gd name="connsiteX4" fmla="*/ 4415290 w 4415290"/>
              <a:gd name="connsiteY4" fmla="*/ 4311367 h 4311367"/>
              <a:gd name="connsiteX5" fmla="*/ 4288952 w 4415290"/>
              <a:gd name="connsiteY5" fmla="*/ 3253394 h 4311367"/>
              <a:gd name="connsiteX6" fmla="*/ 2199142 w 4415290"/>
              <a:gd name="connsiteY6" fmla="*/ 2274840 h 4311367"/>
              <a:gd name="connsiteX7" fmla="*/ 2953407 w 4415290"/>
              <a:gd name="connsiteY7" fmla="*/ 651641 h 4311367"/>
              <a:gd name="connsiteX8" fmla="*/ 1334814 w 4415290"/>
              <a:gd name="connsiteY8" fmla="*/ 0 h 431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5290" h="4311367">
                <a:moveTo>
                  <a:pt x="1334814" y="0"/>
                </a:moveTo>
                <a:lnTo>
                  <a:pt x="0" y="1545020"/>
                </a:lnTo>
                <a:lnTo>
                  <a:pt x="115614" y="3941379"/>
                </a:lnTo>
                <a:lnTo>
                  <a:pt x="2617076" y="4151586"/>
                </a:lnTo>
                <a:lnTo>
                  <a:pt x="4415290" y="4311367"/>
                </a:lnTo>
                <a:lnTo>
                  <a:pt x="4288952" y="3253394"/>
                </a:lnTo>
                <a:lnTo>
                  <a:pt x="2199142" y="2274840"/>
                </a:lnTo>
                <a:lnTo>
                  <a:pt x="2953407" y="651641"/>
                </a:lnTo>
                <a:lnTo>
                  <a:pt x="1334814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F87DF8-8A38-E64E-9329-0A9D00F97F8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2259724" y="3752193"/>
            <a:ext cx="2199260" cy="73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15648F-1E2F-6243-9003-241678E31331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4458984" y="4487683"/>
            <a:ext cx="417816" cy="1871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6471D2-82ED-9F4B-8622-B16BE99BC8B1}"/>
              </a:ext>
            </a:extLst>
          </p:cNvPr>
          <p:cNvCxnSpPr>
            <a:cxnSpLocks/>
          </p:cNvCxnSpPr>
          <p:nvPr/>
        </p:nvCxnSpPr>
        <p:spPr>
          <a:xfrm flipV="1">
            <a:off x="4099068" y="3260060"/>
            <a:ext cx="1221267" cy="12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12808A-C1FF-964F-AD25-842344816529}"/>
              </a:ext>
            </a:extLst>
          </p:cNvPr>
          <p:cNvCxnSpPr>
            <a:cxnSpLocks/>
          </p:cNvCxnSpPr>
          <p:nvPr/>
        </p:nvCxnSpPr>
        <p:spPr>
          <a:xfrm>
            <a:off x="4099068" y="4537887"/>
            <a:ext cx="1996932" cy="47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0BA0C4-A792-794E-A5E5-34395E4C3518}"/>
              </a:ext>
            </a:extLst>
          </p:cNvPr>
          <p:cNvGrpSpPr/>
          <p:nvPr/>
        </p:nvGrpSpPr>
        <p:grpSpPr>
          <a:xfrm>
            <a:off x="3189127" y="3596237"/>
            <a:ext cx="1878164" cy="1878164"/>
            <a:chOff x="3334318" y="3927475"/>
            <a:chExt cx="1878164" cy="18781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41513A-AE34-D54A-9C34-373C1CF7A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318" y="3927475"/>
              <a:ext cx="1878164" cy="18781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D0B595D-C90A-7844-B2E4-929FB6CCCE9C}"/>
                </a:ext>
              </a:extLst>
            </p:cNvPr>
            <p:cNvSpPr/>
            <p:nvPr/>
          </p:nvSpPr>
          <p:spPr>
            <a:xfrm>
              <a:off x="4227680" y="482083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B3B8D9CE-59E5-944D-B4AB-A4E2FAE9F2C8}"/>
              </a:ext>
            </a:extLst>
          </p:cNvPr>
          <p:cNvSpPr>
            <a:spLocks noChangeAspect="1"/>
          </p:cNvSpPr>
          <p:nvPr/>
        </p:nvSpPr>
        <p:spPr>
          <a:xfrm>
            <a:off x="5018649" y="4733139"/>
            <a:ext cx="45720" cy="45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/>
              <p:nvPr/>
            </p:nvSpPr>
            <p:spPr>
              <a:xfrm>
                <a:off x="4166254" y="2923706"/>
                <a:ext cx="6159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183DD6-1B19-C74D-847F-AF7616CF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54" y="2923706"/>
                <a:ext cx="615938" cy="276999"/>
              </a:xfrm>
              <a:prstGeom prst="rect">
                <a:avLst/>
              </a:prstGeom>
              <a:blipFill>
                <a:blip r:embed="rId2"/>
                <a:stretch>
                  <a:fillRect l="-14000" t="-21739" r="-20000" b="-478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F9BC75B9-6F81-6F45-85DE-FBD111ACFC7A}"/>
              </a:ext>
            </a:extLst>
          </p:cNvPr>
          <p:cNvSpPr>
            <a:spLocks noChangeAspect="1"/>
          </p:cNvSpPr>
          <p:nvPr/>
        </p:nvSpPr>
        <p:spPr>
          <a:xfrm>
            <a:off x="4736472" y="3822406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/>
              <p:nvPr/>
            </p:nvSpPr>
            <p:spPr>
              <a:xfrm>
                <a:off x="5127559" y="5213102"/>
                <a:ext cx="62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D98CA5-FC1E-9A44-9038-4DA629CE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559" y="5213102"/>
                <a:ext cx="624979" cy="276999"/>
              </a:xfrm>
              <a:prstGeom prst="rect">
                <a:avLst/>
              </a:prstGeom>
              <a:blipFill>
                <a:blip r:embed="rId3"/>
                <a:stretch>
                  <a:fillRect l="-14000" t="-21739" r="-2000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E683FC-D718-9C44-9232-13FBA9B2C8E4}"/>
              </a:ext>
            </a:extLst>
          </p:cNvPr>
          <p:cNvCxnSpPr>
            <a:cxnSpLocks/>
          </p:cNvCxnSpPr>
          <p:nvPr/>
        </p:nvCxnSpPr>
        <p:spPr>
          <a:xfrm flipH="1" flipV="1">
            <a:off x="5067282" y="4838700"/>
            <a:ext cx="166144" cy="3744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9D4DCE-A777-0E45-BACC-E2955A695920}"/>
              </a:ext>
            </a:extLst>
          </p:cNvPr>
          <p:cNvCxnSpPr>
            <a:cxnSpLocks/>
          </p:cNvCxnSpPr>
          <p:nvPr/>
        </p:nvCxnSpPr>
        <p:spPr>
          <a:xfrm>
            <a:off x="4467369" y="3213236"/>
            <a:ext cx="269103" cy="5761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82208E-5415-2843-8D66-54F058DDBB27}"/>
              </a:ext>
            </a:extLst>
          </p:cNvPr>
          <p:cNvCxnSpPr>
            <a:cxnSpLocks/>
          </p:cNvCxnSpPr>
          <p:nvPr/>
        </p:nvCxnSpPr>
        <p:spPr>
          <a:xfrm>
            <a:off x="4117040" y="4531341"/>
            <a:ext cx="20116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6494CC-D556-954D-A5C8-0D2EE3D06978}"/>
              </a:ext>
            </a:extLst>
          </p:cNvPr>
          <p:cNvCxnSpPr>
            <a:cxnSpLocks/>
          </p:cNvCxnSpPr>
          <p:nvPr/>
        </p:nvCxnSpPr>
        <p:spPr>
          <a:xfrm flipH="1" flipV="1">
            <a:off x="4117040" y="2519661"/>
            <a:ext cx="0" cy="20116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F3A7674D-B54D-DB4C-B1E2-D7DF8716A6E0}"/>
              </a:ext>
            </a:extLst>
          </p:cNvPr>
          <p:cNvSpPr/>
          <p:nvPr/>
        </p:nvSpPr>
        <p:spPr>
          <a:xfrm>
            <a:off x="2790541" y="3204465"/>
            <a:ext cx="2651760" cy="2651760"/>
          </a:xfrm>
          <a:prstGeom prst="arc">
            <a:avLst>
              <a:gd name="adj1" fmla="val 18809118"/>
              <a:gd name="adj2" fmla="val 2159562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0FB83E06-6C31-B249-9FDE-5608FEA411DB}"/>
              </a:ext>
            </a:extLst>
          </p:cNvPr>
          <p:cNvSpPr/>
          <p:nvPr/>
        </p:nvSpPr>
        <p:spPr>
          <a:xfrm>
            <a:off x="2790541" y="3204465"/>
            <a:ext cx="2651760" cy="2651760"/>
          </a:xfrm>
          <a:prstGeom prst="arc">
            <a:avLst>
              <a:gd name="adj1" fmla="val 19666"/>
              <a:gd name="adj2" fmla="val 80544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/>
              <p:nvPr/>
            </p:nvSpPr>
            <p:spPr>
              <a:xfrm>
                <a:off x="5393288" y="4562445"/>
                <a:ext cx="3967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62EFF0-58A5-6F4A-977E-F8FF6323C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88" y="4562445"/>
                <a:ext cx="39671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/>
              <p:nvPr/>
            </p:nvSpPr>
            <p:spPr>
              <a:xfrm>
                <a:off x="5276324" y="3858615"/>
                <a:ext cx="39222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FB0AE37-B263-A042-8B79-98F6EC93A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24" y="3858615"/>
                <a:ext cx="39222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/>
              <p:nvPr/>
            </p:nvSpPr>
            <p:spPr>
              <a:xfrm>
                <a:off x="3699877" y="4474161"/>
                <a:ext cx="381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F3DC09-5B5F-AC40-AA92-14796E55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77" y="4474161"/>
                <a:ext cx="3818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/>
              <p:nvPr/>
            </p:nvSpPr>
            <p:spPr>
              <a:xfrm>
                <a:off x="4473290" y="4209179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CCA48F-6240-864A-BDBC-4354FCFB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290" y="4209179"/>
                <a:ext cx="39882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D78C8BD8-FBBB-C746-8671-F65B77692F8C}"/>
              </a:ext>
            </a:extLst>
          </p:cNvPr>
          <p:cNvSpPr>
            <a:spLocks noChangeAspect="1"/>
          </p:cNvSpPr>
          <p:nvPr/>
        </p:nvSpPr>
        <p:spPr>
          <a:xfrm>
            <a:off x="4418851" y="443967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/>
              <p:nvPr/>
            </p:nvSpPr>
            <p:spPr>
              <a:xfrm>
                <a:off x="6071764" y="4376456"/>
                <a:ext cx="326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07B8C5-C09B-DA41-9F43-897F1CA4D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764" y="4376456"/>
                <a:ext cx="32637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/>
              <p:nvPr/>
            </p:nvSpPr>
            <p:spPr>
              <a:xfrm>
                <a:off x="4099068" y="2402676"/>
                <a:ext cx="3288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16B6E6-1E9F-2A46-8C28-EFBEC55A0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68" y="2402676"/>
                <a:ext cx="328808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7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15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Sam</dc:creator>
  <cp:lastModifiedBy>Miller, Sam</cp:lastModifiedBy>
  <cp:revision>7</cp:revision>
  <dcterms:created xsi:type="dcterms:W3CDTF">2019-11-14T02:09:50Z</dcterms:created>
  <dcterms:modified xsi:type="dcterms:W3CDTF">2019-11-14T13:41:23Z</dcterms:modified>
</cp:coreProperties>
</file>