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/>
    <p:restoredTop sz="93679"/>
  </p:normalViewPr>
  <p:slideViewPr>
    <p:cSldViewPr snapToGrid="0" snapToObjects="1">
      <p:cViewPr varScale="1">
        <p:scale>
          <a:sx n="150" d="100"/>
          <a:sy n="150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AD7-9940-B249-91C8-4AC6BCFC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D2F0-90E3-2045-A5DE-20EDEED9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4FF-0CE4-0246-9EDD-2238B93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8E5-D8DB-4D43-8B7F-80712E26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34C3-4952-1343-9B2E-B830FF1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22B-6404-C44C-B5A1-22DEF213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39CF-5F1F-3C4F-A5E3-52804EED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1050-3231-E042-8ACE-7156815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834-BFB7-F74D-BD19-BF979BF8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FAD-821D-A345-BAEA-308477A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2A191-3261-804A-9FC6-073A1D27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A8EE-8D25-5842-81EE-703A7C73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3C64-4C1C-CC47-AB3D-A673443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E199-3FB9-5A4F-A3E1-116E1F4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49CA-A5AF-9B47-8A65-23FFA09B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E204-D5D3-1D47-98C7-B2C0A8BA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01D0-D7C1-9944-A14E-B4C8A0F2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BD03-EEFF-424B-B224-AB5995DD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48C2-5AC6-6B44-B235-CAE4B63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998A-3B75-C647-8D34-E3C8C7CD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11D9-1EBF-6B42-AB00-68FF033E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BD1F-D43C-9444-BB78-226D2431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8A7A-E58C-A041-BA0B-B6ED97A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02E1-73A5-6742-B550-DE10AFD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51B2-45C7-9E48-9150-42A3AF53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223-EDAF-4E48-9824-499C8A8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8ED9-E998-4D4A-9C01-021B8B138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66EE-1344-D247-9D4C-C49AA45E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E59A-20A5-2548-94E4-720670B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CA62-056E-B945-8D49-F553FC90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11CD-3F3C-9043-A831-DF5AFBB9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69A7-10C6-3246-8529-6CA7FDDA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4EA2-A5D7-C347-BB86-59DF6743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5B9A-DD95-F14F-8ED3-ADB647C2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2A4D1-5E3A-7844-A049-18CD32634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B99B4-E10E-B541-9F1B-3EEA2D6EF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01E8-3E61-054A-A312-92B0ACC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59B5-5162-7C43-9ADA-F0BB5EC9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3E1D-CF40-2C47-BCEA-6BACF32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1D8E-1CA8-B940-8022-EC43E1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408DF-7CEE-AF40-9441-8AD8F45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FF97-52CC-8E46-94E2-E661EF43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5B0C0-8C93-A54B-A82A-63624984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4A87E-622A-BB46-B1E1-1BBE0FC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7F139-1F84-D44E-89F1-1428DA80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3D9A-0E8F-314A-A930-F62028FE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A272-82B0-FE47-968F-A976F23F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72F5-69F7-024F-8231-C6DDA237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7744-A317-E14C-983D-549B0CB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11DB-0257-3144-8275-918B0E53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4757-4D24-6A4E-BCC6-992F3CFE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88C3-9E83-1846-B6AA-9F9D14A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4B6F-8DBC-E64A-ACBA-7B06AFF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205F8-EE48-3B40-A5C8-512BB715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CB48-BC91-CA42-BC9F-B331F50C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303A-8B95-094E-87A2-B64F6769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549C-98F9-3E40-99C2-A846144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50B4-AF28-D444-BE72-3811345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455E3-90A0-E74C-8FF5-2E49F359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4B6E-130B-B246-A22D-E980FBB6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0D38-F764-A648-8BB7-66435BAF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ECF7-13F6-3048-8CFE-44089B878B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279A-8331-0341-99B8-3E5BE370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DC07-2148-8947-A8DA-E30F0A97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3.png"/><Relationship Id="rId18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5.png"/><Relationship Id="rId10" Type="http://schemas.openxmlformats.org/officeDocument/2006/relationships/image" Target="../media/image280.png"/><Relationship Id="rId4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18" Type="http://schemas.openxmlformats.org/officeDocument/2006/relationships/image" Target="../media/image28.png"/><Relationship Id="rId3" Type="http://schemas.openxmlformats.org/officeDocument/2006/relationships/image" Target="../media/image310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3.png"/><Relationship Id="rId5" Type="http://schemas.openxmlformats.org/officeDocument/2006/relationships/image" Target="../media/image37.png"/><Relationship Id="rId1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0.png"/><Relationship Id="rId17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5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28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3A3-969D-C34F-A829-D177D1256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EEB4-74A9-1849-ABD3-B4E4B9EA4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30">
            <a:extLst>
              <a:ext uri="{FF2B5EF4-FFF2-40B4-BE49-F238E27FC236}">
                <a16:creationId xmlns:a16="http://schemas.microsoft.com/office/drawing/2014/main" id="{44E3C000-72C0-A348-A7FD-AF5BF27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132">
                <a:extLst>
                  <a:ext uri="{FF2B5EF4-FFF2-40B4-BE49-F238E27FC236}">
                    <a16:creationId xmlns:a16="http://schemas.microsoft.com/office/drawing/2014/main" id="{041EE89C-A6EE-914F-ADCA-F8F65881B15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  <a:p>
                <a:r>
                  <a:rPr lang="en-US" dirty="0"/>
                  <a:t>aka, quadrature point chosen to integrate the fluxes over cell faces</a:t>
                </a:r>
              </a:p>
              <a:p>
                <a:r>
                  <a:rPr lang="en-US" dirty="0"/>
                  <a:t>i.e. mesh nodes or edge midpoints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3" name="Content Placeholder 132">
                <a:extLst>
                  <a:ext uri="{FF2B5EF4-FFF2-40B4-BE49-F238E27FC236}">
                    <a16:creationId xmlns:a16="http://schemas.microsoft.com/office/drawing/2014/main" id="{041EE89C-A6EE-914F-ADCA-F8F65881B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t="-2632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D876B771-DDB7-5240-AC76-FB336518B1C7}"/>
              </a:ext>
            </a:extLst>
          </p:cNvPr>
          <p:cNvSpPr/>
          <p:nvPr/>
        </p:nvSpPr>
        <p:spPr>
          <a:xfrm>
            <a:off x="1554282" y="4717657"/>
            <a:ext cx="3617140" cy="801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F057EF-93FD-6344-8AD3-78950D4D9C06}"/>
              </a:ext>
            </a:extLst>
          </p:cNvPr>
          <p:cNvCxnSpPr>
            <a:cxnSpLocks/>
            <a:endCxn id="97" idx="2"/>
          </p:cNvCxnSpPr>
          <p:nvPr/>
        </p:nvCxnSpPr>
        <p:spPr>
          <a:xfrm flipH="1">
            <a:off x="1554282" y="2249586"/>
            <a:ext cx="793020" cy="28686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797984-B809-EE46-B88F-BED3FD4C3766}"/>
              </a:ext>
            </a:extLst>
          </p:cNvPr>
          <p:cNvCxnSpPr>
            <a:cxnSpLocks/>
          </p:cNvCxnSpPr>
          <p:nvPr/>
        </p:nvCxnSpPr>
        <p:spPr>
          <a:xfrm>
            <a:off x="2347301" y="2249586"/>
            <a:ext cx="2767476" cy="27593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79FB5A-B763-D74E-8338-46BD4F193AB1}"/>
              </a:ext>
            </a:extLst>
          </p:cNvPr>
          <p:cNvCxnSpPr>
            <a:cxnSpLocks/>
          </p:cNvCxnSpPr>
          <p:nvPr/>
        </p:nvCxnSpPr>
        <p:spPr>
          <a:xfrm>
            <a:off x="2347300" y="2249586"/>
            <a:ext cx="987229" cy="2868626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F1676B-E205-1444-91F8-732203292C4D}"/>
              </a:ext>
            </a:extLst>
          </p:cNvPr>
          <p:cNvCxnSpPr>
            <a:cxnSpLocks/>
          </p:cNvCxnSpPr>
          <p:nvPr/>
        </p:nvCxnSpPr>
        <p:spPr>
          <a:xfrm>
            <a:off x="923057" y="2891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A4EA0A8-D737-C041-BECC-97DC4FBCCBB8}"/>
              </a:ext>
            </a:extLst>
          </p:cNvPr>
          <p:cNvCxnSpPr>
            <a:cxnSpLocks/>
          </p:cNvCxnSpPr>
          <p:nvPr/>
        </p:nvCxnSpPr>
        <p:spPr>
          <a:xfrm flipH="1" flipV="1">
            <a:off x="923057" y="3532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00FA21-5D7E-374D-8D9D-9B51452BFC73}"/>
              </a:ext>
            </a:extLst>
          </p:cNvPr>
          <p:cNvCxnSpPr>
            <a:cxnSpLocks/>
          </p:cNvCxnSpPr>
          <p:nvPr/>
        </p:nvCxnSpPr>
        <p:spPr>
          <a:xfrm flipV="1">
            <a:off x="555141" y="3532013"/>
            <a:ext cx="367916" cy="21304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/>
              <p:nvPr/>
            </p:nvSpPr>
            <p:spPr>
              <a:xfrm>
                <a:off x="2347300" y="1923368"/>
                <a:ext cx="1499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00" y="1923368"/>
                <a:ext cx="1499065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/>
              <p:nvPr/>
            </p:nvSpPr>
            <p:spPr>
              <a:xfrm>
                <a:off x="555072" y="365660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2" y="3656600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/>
              <p:nvPr/>
            </p:nvSpPr>
            <p:spPr>
              <a:xfrm>
                <a:off x="1468677" y="345386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77" y="3453867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/>
              <p:nvPr/>
            </p:nvSpPr>
            <p:spPr>
              <a:xfrm>
                <a:off x="923057" y="2682177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7" y="2682177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A958BA-5781-1D47-8792-C4A3478D5073}"/>
              </a:ext>
            </a:extLst>
          </p:cNvPr>
          <p:cNvCxnSpPr>
            <a:cxnSpLocks/>
          </p:cNvCxnSpPr>
          <p:nvPr/>
        </p:nvCxnSpPr>
        <p:spPr>
          <a:xfrm>
            <a:off x="2084000" y="4834977"/>
            <a:ext cx="1250529" cy="28323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5C9498-CF25-404E-8C74-E891476A5A94}"/>
                  </a:ext>
                </a:extLst>
              </p:cNvPr>
              <p:cNvSpPr/>
              <p:nvPr/>
            </p:nvSpPr>
            <p:spPr>
              <a:xfrm>
                <a:off x="3551834" y="4813908"/>
                <a:ext cx="793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5C9498-CF25-404E-8C74-E891476A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34" y="4813908"/>
                <a:ext cx="793020" cy="369332"/>
              </a:xfrm>
              <a:prstGeom prst="rect">
                <a:avLst/>
              </a:prstGeom>
              <a:blipFill>
                <a:blip r:embed="rId7"/>
                <a:stretch>
                  <a:fillRect r="-174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8761ED2-D455-9348-AB2C-6E9481B7449B}"/>
                  </a:ext>
                </a:extLst>
              </p:cNvPr>
              <p:cNvSpPr/>
              <p:nvPr/>
            </p:nvSpPr>
            <p:spPr>
              <a:xfrm>
                <a:off x="2610602" y="4694259"/>
                <a:ext cx="482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8761ED2-D455-9348-AB2C-6E9481B74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02" y="4694259"/>
                <a:ext cx="4821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/>
              <p:nvPr/>
            </p:nvSpPr>
            <p:spPr>
              <a:xfrm>
                <a:off x="7587632" y="2163421"/>
                <a:ext cx="4604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32" y="2163421"/>
                <a:ext cx="4604368" cy="923330"/>
              </a:xfrm>
              <a:prstGeom prst="rect">
                <a:avLst/>
              </a:prstGeom>
              <a:blipFill>
                <a:blip r:embed="rId2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D876B771-DDB7-5240-AC76-FB336518B1C7}"/>
              </a:ext>
            </a:extLst>
          </p:cNvPr>
          <p:cNvSpPr/>
          <p:nvPr/>
        </p:nvSpPr>
        <p:spPr>
          <a:xfrm>
            <a:off x="2953593" y="4717657"/>
            <a:ext cx="3617140" cy="80111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F057EF-93FD-6344-8AD3-78950D4D9C06}"/>
              </a:ext>
            </a:extLst>
          </p:cNvPr>
          <p:cNvCxnSpPr>
            <a:cxnSpLocks/>
            <a:endCxn id="97" idx="2"/>
          </p:cNvCxnSpPr>
          <p:nvPr/>
        </p:nvCxnSpPr>
        <p:spPr>
          <a:xfrm flipH="1">
            <a:off x="2953593" y="2249586"/>
            <a:ext cx="793020" cy="28686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797984-B809-EE46-B88F-BED3FD4C3766}"/>
              </a:ext>
            </a:extLst>
          </p:cNvPr>
          <p:cNvCxnSpPr>
            <a:cxnSpLocks/>
          </p:cNvCxnSpPr>
          <p:nvPr/>
        </p:nvCxnSpPr>
        <p:spPr>
          <a:xfrm>
            <a:off x="3746612" y="2249586"/>
            <a:ext cx="2767476" cy="27593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79FB5A-B763-D74E-8338-46BD4F193AB1}"/>
              </a:ext>
            </a:extLst>
          </p:cNvPr>
          <p:cNvCxnSpPr>
            <a:cxnSpLocks/>
          </p:cNvCxnSpPr>
          <p:nvPr/>
        </p:nvCxnSpPr>
        <p:spPr>
          <a:xfrm>
            <a:off x="3746611" y="2249586"/>
            <a:ext cx="987229" cy="2868626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F1676B-E205-1444-91F8-732203292C4D}"/>
              </a:ext>
            </a:extLst>
          </p:cNvPr>
          <p:cNvCxnSpPr>
            <a:cxnSpLocks/>
          </p:cNvCxnSpPr>
          <p:nvPr/>
        </p:nvCxnSpPr>
        <p:spPr>
          <a:xfrm>
            <a:off x="1352550" y="3404555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A4EA0A8-D737-C041-BECC-97DC4FBCCBB8}"/>
              </a:ext>
            </a:extLst>
          </p:cNvPr>
          <p:cNvCxnSpPr>
            <a:cxnSpLocks/>
          </p:cNvCxnSpPr>
          <p:nvPr/>
        </p:nvCxnSpPr>
        <p:spPr>
          <a:xfrm flipH="1" flipV="1">
            <a:off x="1352550" y="4044635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00FA21-5D7E-374D-8D9D-9B51452BFC73}"/>
              </a:ext>
            </a:extLst>
          </p:cNvPr>
          <p:cNvCxnSpPr>
            <a:cxnSpLocks/>
          </p:cNvCxnSpPr>
          <p:nvPr/>
        </p:nvCxnSpPr>
        <p:spPr>
          <a:xfrm flipV="1">
            <a:off x="984634" y="4044635"/>
            <a:ext cx="367916" cy="21304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/>
              <p:nvPr/>
            </p:nvSpPr>
            <p:spPr>
              <a:xfrm>
                <a:off x="3746611" y="1923368"/>
                <a:ext cx="1499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B0CAE79-C0E5-064B-86C4-ADAD16D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1" y="1923368"/>
                <a:ext cx="1499065" cy="36933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/>
              <p:nvPr/>
            </p:nvSpPr>
            <p:spPr>
              <a:xfrm>
                <a:off x="984565" y="416922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986B36-166D-3746-B6B8-DCC9B85B1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65" y="4169222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/>
              <p:nvPr/>
            </p:nvSpPr>
            <p:spPr>
              <a:xfrm>
                <a:off x="1898170" y="396648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4D7F4D-6FDE-544E-A020-0E2D0D0EB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70" y="396648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/>
              <p:nvPr/>
            </p:nvSpPr>
            <p:spPr>
              <a:xfrm>
                <a:off x="1352550" y="319479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1E9A6A-7B4C-F54D-862A-6E69DA5B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3194799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831C20-5964-3745-BB87-1D77F7CD7A73}"/>
              </a:ext>
            </a:extLst>
          </p:cNvPr>
          <p:cNvSpPr/>
          <p:nvPr/>
        </p:nvSpPr>
        <p:spPr>
          <a:xfrm>
            <a:off x="1010297" y="4419725"/>
            <a:ext cx="7164263" cy="1889263"/>
          </a:xfrm>
          <a:custGeom>
            <a:avLst/>
            <a:gdLst>
              <a:gd name="connsiteX0" fmla="*/ 0 w 2548372"/>
              <a:gd name="connsiteY0" fmla="*/ 0 h 1552764"/>
              <a:gd name="connsiteX1" fmla="*/ 2548372 w 2548372"/>
              <a:gd name="connsiteY1" fmla="*/ 0 h 1552764"/>
              <a:gd name="connsiteX2" fmla="*/ 2548372 w 2548372"/>
              <a:gd name="connsiteY2" fmla="*/ 1552764 h 1552764"/>
              <a:gd name="connsiteX3" fmla="*/ 0 w 2548372"/>
              <a:gd name="connsiteY3" fmla="*/ 1552764 h 1552764"/>
              <a:gd name="connsiteX4" fmla="*/ 0 w 2548372"/>
              <a:gd name="connsiteY4" fmla="*/ 0 h 1552764"/>
              <a:gd name="connsiteX0" fmla="*/ 0 w 4713672"/>
              <a:gd name="connsiteY0" fmla="*/ 0 h 1552764"/>
              <a:gd name="connsiteX1" fmla="*/ 4713672 w 4713672"/>
              <a:gd name="connsiteY1" fmla="*/ 402336 h 1552764"/>
              <a:gd name="connsiteX2" fmla="*/ 2548372 w 4713672"/>
              <a:gd name="connsiteY2" fmla="*/ 1552764 h 1552764"/>
              <a:gd name="connsiteX3" fmla="*/ 0 w 4713672"/>
              <a:gd name="connsiteY3" fmla="*/ 1552764 h 1552764"/>
              <a:gd name="connsiteX4" fmla="*/ 0 w 4713672"/>
              <a:gd name="connsiteY4" fmla="*/ 0 h 1552764"/>
              <a:gd name="connsiteX0" fmla="*/ 1638605 w 4713672"/>
              <a:gd name="connsiteY0" fmla="*/ 73152 h 1150428"/>
              <a:gd name="connsiteX1" fmla="*/ 4713672 w 4713672"/>
              <a:gd name="connsiteY1" fmla="*/ 0 h 1150428"/>
              <a:gd name="connsiteX2" fmla="*/ 2548372 w 4713672"/>
              <a:gd name="connsiteY2" fmla="*/ 1150428 h 1150428"/>
              <a:gd name="connsiteX3" fmla="*/ 0 w 4713672"/>
              <a:gd name="connsiteY3" fmla="*/ 1150428 h 1150428"/>
              <a:gd name="connsiteX4" fmla="*/ 1638605 w 4713672"/>
              <a:gd name="connsiteY4" fmla="*/ 73152 h 1150428"/>
              <a:gd name="connsiteX0" fmla="*/ 2560320 w 5635387"/>
              <a:gd name="connsiteY0" fmla="*/ 73152 h 1150428"/>
              <a:gd name="connsiteX1" fmla="*/ 5635387 w 5635387"/>
              <a:gd name="connsiteY1" fmla="*/ 0 h 1150428"/>
              <a:gd name="connsiteX2" fmla="*/ 3470087 w 5635387"/>
              <a:gd name="connsiteY2" fmla="*/ 1150428 h 1150428"/>
              <a:gd name="connsiteX3" fmla="*/ 0 w 5635387"/>
              <a:gd name="connsiteY3" fmla="*/ 1135797 h 1150428"/>
              <a:gd name="connsiteX4" fmla="*/ 2560320 w 5635387"/>
              <a:gd name="connsiteY4" fmla="*/ 73152 h 1150428"/>
              <a:gd name="connsiteX0" fmla="*/ 2560320 w 5635387"/>
              <a:gd name="connsiteY0" fmla="*/ 73152 h 1955100"/>
              <a:gd name="connsiteX1" fmla="*/ 5635387 w 5635387"/>
              <a:gd name="connsiteY1" fmla="*/ 0 h 1955100"/>
              <a:gd name="connsiteX2" fmla="*/ 4772193 w 5635387"/>
              <a:gd name="connsiteY2" fmla="*/ 1955100 h 1955100"/>
              <a:gd name="connsiteX3" fmla="*/ 0 w 5635387"/>
              <a:gd name="connsiteY3" fmla="*/ 1135797 h 1955100"/>
              <a:gd name="connsiteX4" fmla="*/ 2560320 w 5635387"/>
              <a:gd name="connsiteY4" fmla="*/ 73152 h 1955100"/>
              <a:gd name="connsiteX0" fmla="*/ 3240633 w 6315700"/>
              <a:gd name="connsiteY0" fmla="*/ 73152 h 1955100"/>
              <a:gd name="connsiteX1" fmla="*/ 6315700 w 6315700"/>
              <a:gd name="connsiteY1" fmla="*/ 0 h 1955100"/>
              <a:gd name="connsiteX2" fmla="*/ 5452506 w 6315700"/>
              <a:gd name="connsiteY2" fmla="*/ 1955100 h 1955100"/>
              <a:gd name="connsiteX3" fmla="*/ 0 w 6315700"/>
              <a:gd name="connsiteY3" fmla="*/ 1413774 h 1955100"/>
              <a:gd name="connsiteX4" fmla="*/ 3240633 w 6315700"/>
              <a:gd name="connsiteY4" fmla="*/ 73152 h 1955100"/>
              <a:gd name="connsiteX0" fmla="*/ 3240633 w 7164263"/>
              <a:gd name="connsiteY0" fmla="*/ 7315 h 1889263"/>
              <a:gd name="connsiteX1" fmla="*/ 7164263 w 7164263"/>
              <a:gd name="connsiteY1" fmla="*/ 0 h 1889263"/>
              <a:gd name="connsiteX2" fmla="*/ 5452506 w 7164263"/>
              <a:gd name="connsiteY2" fmla="*/ 1889263 h 1889263"/>
              <a:gd name="connsiteX3" fmla="*/ 0 w 7164263"/>
              <a:gd name="connsiteY3" fmla="*/ 1347937 h 1889263"/>
              <a:gd name="connsiteX4" fmla="*/ 3240633 w 7164263"/>
              <a:gd name="connsiteY4" fmla="*/ 7315 h 18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63" h="1889263">
                <a:moveTo>
                  <a:pt x="3240633" y="7315"/>
                </a:moveTo>
                <a:lnTo>
                  <a:pt x="7164263" y="0"/>
                </a:lnTo>
                <a:lnTo>
                  <a:pt x="5452506" y="1889263"/>
                </a:lnTo>
                <a:lnTo>
                  <a:pt x="0" y="1347937"/>
                </a:lnTo>
                <a:lnTo>
                  <a:pt x="3240633" y="7315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66977-C4E4-D649-A7BC-14DB884461B8}"/>
              </a:ext>
            </a:extLst>
          </p:cNvPr>
          <p:cNvCxnSpPr/>
          <p:nvPr/>
        </p:nvCxnSpPr>
        <p:spPr>
          <a:xfrm flipV="1">
            <a:off x="3843716" y="5130103"/>
            <a:ext cx="877978" cy="9125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AB72C9-9A52-F245-8B5B-7A6FACF93335}"/>
              </a:ext>
            </a:extLst>
          </p:cNvPr>
          <p:cNvCxnSpPr>
            <a:cxnSpLocks/>
          </p:cNvCxnSpPr>
          <p:nvPr/>
        </p:nvCxnSpPr>
        <p:spPr>
          <a:xfrm flipH="1" flipV="1">
            <a:off x="4721694" y="5126291"/>
            <a:ext cx="2739162" cy="75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59EF3C-1FD8-854D-96AB-E711A287001E}"/>
              </a:ext>
            </a:extLst>
          </p:cNvPr>
          <p:cNvCxnSpPr>
            <a:cxnSpLocks/>
          </p:cNvCxnSpPr>
          <p:nvPr/>
        </p:nvCxnSpPr>
        <p:spPr>
          <a:xfrm>
            <a:off x="2906968" y="4984632"/>
            <a:ext cx="1840458" cy="1416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1D14D-8443-2F4E-A9D0-F679048EE67D}"/>
              </a:ext>
            </a:extLst>
          </p:cNvPr>
          <p:cNvCxnSpPr>
            <a:cxnSpLocks/>
          </p:cNvCxnSpPr>
          <p:nvPr/>
        </p:nvCxnSpPr>
        <p:spPr>
          <a:xfrm flipH="1">
            <a:off x="4721694" y="4419725"/>
            <a:ext cx="1068041" cy="7065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0CFC244-A2C0-A54D-8BD0-A2C9597B8B28}"/>
                  </a:ext>
                </a:extLst>
              </p:cNvPr>
              <p:cNvSpPr/>
              <p:nvPr/>
            </p:nvSpPr>
            <p:spPr>
              <a:xfrm>
                <a:off x="4951145" y="4813908"/>
                <a:ext cx="793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0CFC244-A2C0-A54D-8BD0-A2C9597B8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45" y="4813908"/>
                <a:ext cx="793020" cy="369332"/>
              </a:xfrm>
              <a:prstGeom prst="rect">
                <a:avLst/>
              </a:prstGeom>
              <a:blipFill>
                <a:blip r:embed="rId7"/>
                <a:stretch>
                  <a:fillRect r="-1746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F19DB6-FE3E-4C4A-A958-B2E088D77728}"/>
              </a:ext>
            </a:extLst>
          </p:cNvPr>
          <p:cNvCxnSpPr>
            <a:cxnSpLocks/>
          </p:cNvCxnSpPr>
          <p:nvPr/>
        </p:nvCxnSpPr>
        <p:spPr>
          <a:xfrm>
            <a:off x="3746611" y="2249586"/>
            <a:ext cx="97105" cy="295253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39C011-6365-2644-B94B-2C7BE1C67808}"/>
              </a:ext>
            </a:extLst>
          </p:cNvPr>
          <p:cNvCxnSpPr>
            <a:cxnSpLocks/>
          </p:cNvCxnSpPr>
          <p:nvPr/>
        </p:nvCxnSpPr>
        <p:spPr>
          <a:xfrm flipV="1">
            <a:off x="3843716" y="5126290"/>
            <a:ext cx="890124" cy="5695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666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45A193-8CE5-C444-8878-BBE9BA2F99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Local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AD45A193-8CE5-C444-8878-BBE9BA2F9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H="1" flipV="1">
            <a:off x="1456566" y="3627706"/>
            <a:ext cx="1220978" cy="6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>
            <a:off x="2492347" y="4306978"/>
            <a:ext cx="185197" cy="14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2694897" y="5582530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97" y="5582530"/>
                <a:ext cx="615938" cy="276999"/>
              </a:xfrm>
              <a:prstGeom prst="rect">
                <a:avLst/>
              </a:prstGeom>
              <a:blipFill>
                <a:blip r:embed="rId3"/>
                <a:stretch>
                  <a:fillRect l="-14000" t="-27273" r="-200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979640" y="4297809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40" y="4297809"/>
                <a:ext cx="624979" cy="276999"/>
              </a:xfrm>
              <a:prstGeom prst="rect">
                <a:avLst/>
              </a:prstGeom>
              <a:blipFill>
                <a:blip r:embed="rId4"/>
                <a:stretch>
                  <a:fillRect l="-14000" t="-21739" r="-22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V="1">
            <a:off x="1287525" y="3911492"/>
            <a:ext cx="538314" cy="3390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H="1" flipV="1">
            <a:off x="2651430" y="5388875"/>
            <a:ext cx="79067" cy="1582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21540"/>
              <a:gd name="adj2" fmla="val 58027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2517849"/>
              <a:gd name="adj2" fmla="val 2157699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050499" y="2792940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99" y="2792940"/>
                <a:ext cx="39671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581123" y="5218705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123" y="5218705"/>
                <a:ext cx="39222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475E61-558C-9B40-AD0E-D9AE82AE521B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23B8C2-52F4-DD45-A050-B563F2F46D5A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355C3A-D659-444E-9DB3-ABBB8383EA71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355C3A-D659-444E-9DB3-ABBB8383E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3FF294-8760-5147-AC34-4E0D7840F862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3FF294-8760-5147-AC34-4E0D784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5A57F-7B21-2A4E-A77D-039875E781E4}"/>
              </a:ext>
            </a:extLst>
          </p:cNvPr>
          <p:cNvCxnSpPr>
            <a:cxnSpLocks/>
            <a:endCxn id="91" idx="0"/>
          </p:cNvCxnSpPr>
          <p:nvPr/>
        </p:nvCxnSpPr>
        <p:spPr>
          <a:xfrm flipH="1" flipV="1">
            <a:off x="837566" y="3519343"/>
            <a:ext cx="2197232" cy="7291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37014B-961D-7948-9E16-E60728769B31}"/>
              </a:ext>
            </a:extLst>
          </p:cNvPr>
          <p:cNvCxnSpPr>
            <a:cxnSpLocks/>
          </p:cNvCxnSpPr>
          <p:nvPr/>
        </p:nvCxnSpPr>
        <p:spPr>
          <a:xfrm flipH="1">
            <a:off x="2127649" y="4248494"/>
            <a:ext cx="907149" cy="18827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1827956" y="3820052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2510415" y="519181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A245854-2F4F-E64B-999B-61F92B581AA1}"/>
                  </a:ext>
                </a:extLst>
              </p:cNvPr>
              <p:cNvSpPr/>
              <p:nvPr/>
            </p:nvSpPr>
            <p:spPr>
              <a:xfrm>
                <a:off x="839532" y="3585199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A245854-2F4F-E64B-999B-61F92B58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2" y="3585199"/>
                <a:ext cx="4466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0DF729-7BAB-AA41-A4D6-585307349E10}"/>
                  </a:ext>
                </a:extLst>
              </p:cNvPr>
              <p:cNvSpPr/>
              <p:nvPr/>
            </p:nvSpPr>
            <p:spPr>
              <a:xfrm>
                <a:off x="1839443" y="5542304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0DF729-7BAB-AA41-A4D6-585307349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43" y="5542304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E8E1CA-4BFC-F941-ADB2-EB5D0A1880D6}"/>
                  </a:ext>
                </a:extLst>
              </p:cNvPr>
              <p:cNvSpPr/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E8E1CA-4BFC-F941-ADB2-EB5D0A188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AD5AE5C-D0AF-F94F-928C-D1CF89BBF956}"/>
                  </a:ext>
                </a:extLst>
              </p:cNvPr>
              <p:cNvSpPr/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AD5AE5C-D0AF-F94F-928C-D1CF89BBF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C37539-E836-964D-8914-D025707F96A3}"/>
                  </a:ext>
                </a:extLst>
              </p:cNvPr>
              <p:cNvSpPr/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C37539-E836-964D-8914-D025707F9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37DCD86-C216-A242-A143-89C322A9182A}"/>
                  </a:ext>
                </a:extLst>
              </p:cNvPr>
              <p:cNvSpPr/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37DCD86-C216-A242-A143-89C322A91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69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Local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>
            <a:off x="2677544" y="4306977"/>
            <a:ext cx="1690931" cy="4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>
            <a:off x="2451887" y="4306978"/>
            <a:ext cx="225658" cy="172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H="1" flipV="1">
            <a:off x="3645768" y="4616527"/>
            <a:ext cx="331373" cy="4111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5999"/>
              <a:gd name="adj2" fmla="val 88720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583306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274575" y="544144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75" y="5441446"/>
                <a:ext cx="39671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4009055" y="4375299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55" y="4375299"/>
                <a:ext cx="39222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2637891" y="5670013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91" y="5670013"/>
                <a:ext cx="624979" cy="276999"/>
              </a:xfrm>
              <a:prstGeom prst="rect">
                <a:avLst/>
              </a:prstGeom>
              <a:blipFill>
                <a:blip r:embed="rId10"/>
                <a:stretch>
                  <a:fillRect l="-14000" t="-21739" r="-2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 flipV="1">
            <a:off x="2577614" y="5295611"/>
            <a:ext cx="166144" cy="374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A3293-315B-5A4C-BD52-809BABE726A8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DCDFED-F2BC-F84E-A15D-7EF51E14A508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EBC8DC-2AFA-7344-B70C-EE701A024ACB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EBC8DC-2AFA-7344-B70C-EE701A024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F5AE036-83D1-D04C-81BD-2CC8B892551B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F5AE036-83D1-D04C-81BD-2CC8B892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019B00-859A-544F-8691-BBA42915993C}"/>
              </a:ext>
            </a:extLst>
          </p:cNvPr>
          <p:cNvCxnSpPr>
            <a:cxnSpLocks/>
          </p:cNvCxnSpPr>
          <p:nvPr/>
        </p:nvCxnSpPr>
        <p:spPr>
          <a:xfrm flipH="1">
            <a:off x="2127649" y="4248494"/>
            <a:ext cx="907149" cy="18827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A9A95-64E2-5948-AE7B-7CD59C29388E}"/>
              </a:ext>
            </a:extLst>
          </p:cNvPr>
          <p:cNvCxnSpPr>
            <a:cxnSpLocks/>
          </p:cNvCxnSpPr>
          <p:nvPr/>
        </p:nvCxnSpPr>
        <p:spPr>
          <a:xfrm>
            <a:off x="3034798" y="4248494"/>
            <a:ext cx="2078248" cy="9791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2519745" y="5180814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3572981" y="448814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3813541" y="5017859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41" y="5017859"/>
                <a:ext cx="615938" cy="276999"/>
              </a:xfrm>
              <a:prstGeom prst="rect">
                <a:avLst/>
              </a:prstGeom>
              <a:blipFill>
                <a:blip r:embed="rId13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EE0AB23-7BC7-1F4D-9821-F1CDA5C611CD}"/>
                  </a:ext>
                </a:extLst>
              </p:cNvPr>
              <p:cNvSpPr/>
              <p:nvPr/>
            </p:nvSpPr>
            <p:spPr>
              <a:xfrm>
                <a:off x="1890658" y="5518390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EE0AB23-7BC7-1F4D-9821-F1CDA5C61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658" y="5518390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3B95A-13FA-4941-B13F-FD0A7F40CA29}"/>
                  </a:ext>
                </a:extLst>
              </p:cNvPr>
              <p:cNvSpPr/>
              <p:nvPr/>
            </p:nvSpPr>
            <p:spPr>
              <a:xfrm>
                <a:off x="4608974" y="4702602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3B95A-13FA-4941-B13F-FD0A7F40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74" y="4702602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885EDB4-D6C4-764A-B3D1-F7D27CDA7C4D}"/>
                  </a:ext>
                </a:extLst>
              </p:cNvPr>
              <p:cNvSpPr/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885EDB4-D6C4-764A-B3D1-F7D27CDA7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9DDE0C-3AD4-2E49-B8C0-E39A961A5BA7}"/>
                  </a:ext>
                </a:extLst>
              </p:cNvPr>
              <p:cNvSpPr/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9DDE0C-3AD4-2E49-B8C0-E39A961A5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D5D53D-B5CF-F543-B044-065EDD838C64}"/>
                  </a:ext>
                </a:extLst>
              </p:cNvPr>
              <p:cNvSpPr/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D5D53D-B5CF-F543-B044-065EDD838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BBE633-E58F-0D48-B567-749ABA50E719}"/>
                  </a:ext>
                </a:extLst>
              </p:cNvPr>
              <p:cNvSpPr/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BBE633-E58F-0D48-B567-749ABA50E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6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Local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V="1">
            <a:off x="2677544" y="3029151"/>
            <a:ext cx="1221267" cy="1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 flipH="1" flipV="1">
            <a:off x="1140977" y="3428406"/>
            <a:ext cx="1536567" cy="87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920203" y="4246742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03" y="4246742"/>
                <a:ext cx="615938" cy="276999"/>
              </a:xfrm>
              <a:prstGeom prst="rect">
                <a:avLst/>
              </a:prstGeom>
              <a:blipFill>
                <a:blip r:embed="rId3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3049481" y="2712618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81" y="2712618"/>
                <a:ext cx="624979" cy="276999"/>
              </a:xfrm>
              <a:prstGeom prst="rect">
                <a:avLst/>
              </a:prstGeom>
              <a:blipFill>
                <a:blip r:embed="rId4"/>
                <a:stretch>
                  <a:fillRect l="-16327" t="-27273" r="-2244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>
            <a:off x="3290157" y="3029149"/>
            <a:ext cx="98709" cy="4501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 flipV="1">
            <a:off x="1183768" y="3913305"/>
            <a:ext cx="583059" cy="3087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2567292"/>
              <a:gd name="adj2" fmla="val 2038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743179" y="3314158"/>
                <a:ext cx="39671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179" y="3314158"/>
                <a:ext cx="39671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2127649" y="2692084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49" y="2692084"/>
                <a:ext cx="39222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/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8F9224-642A-F646-B4E3-69CF008C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654665-800F-7C41-9F87-5EF31AA06C55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C30F35-E727-E64E-88DC-4FCEE9225205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E26335-6C58-CD49-B281-A3947136AF0B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E26335-6C58-CD49-B281-A3947136A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79DAB27-67BA-B14C-BFE4-A3AEF3841EFF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79DAB27-67BA-B14C-BFE4-A3AEF3841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99073E-4929-164C-8E72-BE463FD06B07}"/>
              </a:ext>
            </a:extLst>
          </p:cNvPr>
          <p:cNvCxnSpPr>
            <a:cxnSpLocks/>
          </p:cNvCxnSpPr>
          <p:nvPr/>
        </p:nvCxnSpPr>
        <p:spPr>
          <a:xfrm flipV="1">
            <a:off x="3034798" y="2634690"/>
            <a:ext cx="807962" cy="16138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ACA4A2-47DF-A144-9EDF-7BBE2F65BFCE}"/>
              </a:ext>
            </a:extLst>
          </p:cNvPr>
          <p:cNvCxnSpPr>
            <a:cxnSpLocks/>
            <a:endCxn id="90" idx="3"/>
          </p:cNvCxnSpPr>
          <p:nvPr/>
        </p:nvCxnSpPr>
        <p:spPr>
          <a:xfrm flipH="1" flipV="1">
            <a:off x="836929" y="3517537"/>
            <a:ext cx="2197870" cy="7309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1838688" y="382186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3288639" y="3578509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B0D5024-A621-924C-A049-71A9CA91D00B}"/>
                  </a:ext>
                </a:extLst>
              </p:cNvPr>
              <p:cNvSpPr/>
              <p:nvPr/>
            </p:nvSpPr>
            <p:spPr>
              <a:xfrm>
                <a:off x="3732099" y="2644001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B0D5024-A621-924C-A049-71A9CA91D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99" y="2644001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6E58A3-9B34-F244-8D3B-CF7438AC0752}"/>
                  </a:ext>
                </a:extLst>
              </p:cNvPr>
              <p:cNvSpPr/>
              <p:nvPr/>
            </p:nvSpPr>
            <p:spPr>
              <a:xfrm>
                <a:off x="824411" y="3588797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6E58A3-9B34-F244-8D3B-CF7438AC0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11" y="3588797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6B9DDDB-2F08-8C42-9391-263DE2D930C7}"/>
                  </a:ext>
                </a:extLst>
              </p:cNvPr>
              <p:cNvSpPr/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6B9DDDB-2F08-8C42-9391-263DE2D93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62A95-488A-6D4D-AFC6-41E54B74BADC}"/>
                  </a:ext>
                </a:extLst>
              </p:cNvPr>
              <p:cNvSpPr/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62A95-488A-6D4D-AFC6-41E54B74B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87327C-5F51-A348-8AC4-BFBDAA2BE049}"/>
                  </a:ext>
                </a:extLst>
              </p:cNvPr>
              <p:cNvSpPr/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87327C-5F51-A348-8AC4-BFBDAA2B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8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631B0307-9A1F-DF47-97D5-B2C79034AA2C}"/>
              </a:ext>
            </a:extLst>
          </p:cNvPr>
          <p:cNvSpPr/>
          <p:nvPr/>
        </p:nvSpPr>
        <p:spPr>
          <a:xfrm>
            <a:off x="3026891" y="2634690"/>
            <a:ext cx="3241187" cy="25929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52369 w 3241187"/>
              <a:gd name="connsiteY0" fmla="*/ 0 h 2605697"/>
              <a:gd name="connsiteX1" fmla="*/ 3241187 w 3241187"/>
              <a:gd name="connsiteY1" fmla="*/ 226881 h 2605697"/>
              <a:gd name="connsiteX2" fmla="*/ 2086155 w 3241187"/>
              <a:gd name="connsiteY2" fmla="*/ 2605697 h 2605697"/>
              <a:gd name="connsiteX3" fmla="*/ 0 w 3241187"/>
              <a:gd name="connsiteY3" fmla="*/ 1629420 h 2605697"/>
              <a:gd name="connsiteX4" fmla="*/ 752369 w 3241187"/>
              <a:gd name="connsiteY4" fmla="*/ 0 h 2605697"/>
              <a:gd name="connsiteX0" fmla="*/ 815869 w 3241187"/>
              <a:gd name="connsiteY0" fmla="*/ 0 h 2592997"/>
              <a:gd name="connsiteX1" fmla="*/ 3241187 w 3241187"/>
              <a:gd name="connsiteY1" fmla="*/ 214181 h 2592997"/>
              <a:gd name="connsiteX2" fmla="*/ 2086155 w 3241187"/>
              <a:gd name="connsiteY2" fmla="*/ 2592997 h 2592997"/>
              <a:gd name="connsiteX3" fmla="*/ 0 w 3241187"/>
              <a:gd name="connsiteY3" fmla="*/ 1616720 h 2592997"/>
              <a:gd name="connsiteX4" fmla="*/ 815869 w 3241187"/>
              <a:gd name="connsiteY4" fmla="*/ 0 h 2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187" h="2592997">
                <a:moveTo>
                  <a:pt x="815869" y="0"/>
                </a:moveTo>
                <a:lnTo>
                  <a:pt x="3241187" y="214181"/>
                </a:lnTo>
                <a:lnTo>
                  <a:pt x="2086155" y="2592997"/>
                </a:lnTo>
                <a:lnTo>
                  <a:pt x="0" y="1616720"/>
                </a:lnTo>
                <a:lnTo>
                  <a:pt x="8158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Local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48FAD4-A159-3948-801B-205B53D98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</p:cNvCxnSpPr>
          <p:nvPr/>
        </p:nvCxnSpPr>
        <p:spPr>
          <a:xfrm>
            <a:off x="838200" y="3521284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V="1">
            <a:off x="2677544" y="3029151"/>
            <a:ext cx="1221267" cy="1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>
            <a:off x="2677544" y="4306978"/>
            <a:ext cx="1996932" cy="47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1767603" y="3365328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2744730" y="2692797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30" y="2692797"/>
                <a:ext cx="615938" cy="276999"/>
              </a:xfrm>
              <a:prstGeom prst="rect">
                <a:avLst/>
              </a:prstGeom>
              <a:blipFill>
                <a:blip r:embed="rId3"/>
                <a:stretch>
                  <a:fillRect l="-16327" t="-21739" r="-20408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3706035" y="4982193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035" y="4982193"/>
                <a:ext cx="624979" cy="276999"/>
              </a:xfrm>
              <a:prstGeom prst="rect">
                <a:avLst/>
              </a:prstGeom>
              <a:blipFill>
                <a:blip r:embed="rId4"/>
                <a:stretch>
                  <a:fillRect l="-14000" t="-21739" r="-2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 flipV="1">
            <a:off x="3645758" y="4607791"/>
            <a:ext cx="166144" cy="374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>
            <a:off x="3045845" y="2982327"/>
            <a:ext cx="269103" cy="5761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2695516" y="4300432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2695516" y="2288752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1369017" y="2973556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64" y="4331536"/>
                <a:ext cx="39671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00" y="3627706"/>
                <a:ext cx="39222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53" y="4243252"/>
                <a:ext cx="3818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66" y="3978270"/>
                <a:ext cx="5806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2997327" y="420876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40" y="4145547"/>
                <a:ext cx="32637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44" y="2171767"/>
                <a:ext cx="3288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8">
            <a:extLst>
              <a:ext uri="{FF2B5EF4-FFF2-40B4-BE49-F238E27FC236}">
                <a16:creationId xmlns:a16="http://schemas.microsoft.com/office/drawing/2014/main" id="{65108633-B089-3B47-87C1-DD7E521AEC66}"/>
              </a:ext>
            </a:extLst>
          </p:cNvPr>
          <p:cNvSpPr/>
          <p:nvPr/>
        </p:nvSpPr>
        <p:spPr>
          <a:xfrm>
            <a:off x="836929" y="1977495"/>
            <a:ext cx="3000780" cy="2275897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1340662 w 3000780"/>
              <a:gd name="connsiteY0" fmla="*/ 0 h 2275897"/>
              <a:gd name="connsiteX1" fmla="*/ 3000780 w 3000780"/>
              <a:gd name="connsiteY1" fmla="*/ 656318 h 2275897"/>
              <a:gd name="connsiteX2" fmla="*/ 2192716 w 3000780"/>
              <a:gd name="connsiteY2" fmla="*/ 2275897 h 2275897"/>
              <a:gd name="connsiteX3" fmla="*/ 0 w 3000780"/>
              <a:gd name="connsiteY3" fmla="*/ 1540042 h 2275897"/>
              <a:gd name="connsiteX4" fmla="*/ 1340662 w 3000780"/>
              <a:gd name="connsiteY4" fmla="*/ 0 h 227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780" h="2275897">
                <a:moveTo>
                  <a:pt x="1340662" y="0"/>
                </a:moveTo>
                <a:lnTo>
                  <a:pt x="3000780" y="656318"/>
                </a:lnTo>
                <a:lnTo>
                  <a:pt x="2192716" y="2275897"/>
                </a:lnTo>
                <a:lnTo>
                  <a:pt x="0" y="1540042"/>
                </a:lnTo>
                <a:lnTo>
                  <a:pt x="134066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91B1B3AC-FC13-A940-9A9C-1A64E4AD7A33}"/>
              </a:ext>
            </a:extLst>
          </p:cNvPr>
          <p:cNvSpPr/>
          <p:nvPr/>
        </p:nvSpPr>
        <p:spPr>
          <a:xfrm>
            <a:off x="617324" y="3519343"/>
            <a:ext cx="2421264" cy="2611870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220242 w 2421264"/>
              <a:gd name="connsiteY0" fmla="*/ 0 h 2611870"/>
              <a:gd name="connsiteX1" fmla="*/ 2421264 w 2421264"/>
              <a:gd name="connsiteY1" fmla="*/ 732807 h 2611870"/>
              <a:gd name="connsiteX2" fmla="*/ 1515641 w 2421264"/>
              <a:gd name="connsiteY2" fmla="*/ 2611870 h 2611870"/>
              <a:gd name="connsiteX3" fmla="*/ 0 w 2421264"/>
              <a:gd name="connsiteY3" fmla="*/ 1903936 h 2611870"/>
              <a:gd name="connsiteX4" fmla="*/ 220242 w 2421264"/>
              <a:gd name="connsiteY4" fmla="*/ 0 h 26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1264" h="2611870">
                <a:moveTo>
                  <a:pt x="220242" y="0"/>
                </a:moveTo>
                <a:lnTo>
                  <a:pt x="2421264" y="732807"/>
                </a:lnTo>
                <a:lnTo>
                  <a:pt x="1515641" y="2611870"/>
                </a:lnTo>
                <a:lnTo>
                  <a:pt x="0" y="1903936"/>
                </a:lnTo>
                <a:lnTo>
                  <a:pt x="220242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1D40A455-4CE4-2E45-B5C3-4F1A04CB73DC}"/>
              </a:ext>
            </a:extLst>
          </p:cNvPr>
          <p:cNvSpPr/>
          <p:nvPr/>
        </p:nvSpPr>
        <p:spPr>
          <a:xfrm>
            <a:off x="2127649" y="4248494"/>
            <a:ext cx="2980762" cy="2130089"/>
          </a:xfrm>
          <a:custGeom>
            <a:avLst/>
            <a:gdLst>
              <a:gd name="connsiteX0" fmla="*/ 0 w 3107585"/>
              <a:gd name="connsiteY0" fmla="*/ 0 h 2076307"/>
              <a:gd name="connsiteX1" fmla="*/ 3107585 w 3107585"/>
              <a:gd name="connsiteY1" fmla="*/ 0 h 2076307"/>
              <a:gd name="connsiteX2" fmla="*/ 3107585 w 3107585"/>
              <a:gd name="connsiteY2" fmla="*/ 2076307 h 2076307"/>
              <a:gd name="connsiteX3" fmla="*/ 0 w 3107585"/>
              <a:gd name="connsiteY3" fmla="*/ 2076307 h 2076307"/>
              <a:gd name="connsiteX4" fmla="*/ 0 w 3107585"/>
              <a:gd name="connsiteY4" fmla="*/ 0 h 2076307"/>
              <a:gd name="connsiteX0" fmla="*/ 1251284 w 4358869"/>
              <a:gd name="connsiteY0" fmla="*/ 0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1251284 w 4358869"/>
              <a:gd name="connsiteY4" fmla="*/ 0 h 2179435"/>
              <a:gd name="connsiteX0" fmla="*/ 770021 w 4358869"/>
              <a:gd name="connsiteY0" fmla="*/ 550015 h 2179435"/>
              <a:gd name="connsiteX1" fmla="*/ 4358869 w 4358869"/>
              <a:gd name="connsiteY1" fmla="*/ 0 h 2179435"/>
              <a:gd name="connsiteX2" fmla="*/ 4358869 w 4358869"/>
              <a:gd name="connsiteY2" fmla="*/ 2076307 h 2179435"/>
              <a:gd name="connsiteX3" fmla="*/ 0 w 4358869"/>
              <a:gd name="connsiteY3" fmla="*/ 2179435 h 2179435"/>
              <a:gd name="connsiteX4" fmla="*/ 770021 w 4358869"/>
              <a:gd name="connsiteY4" fmla="*/ 550015 h 2179435"/>
              <a:gd name="connsiteX0" fmla="*/ 770021 w 4358869"/>
              <a:gd name="connsiteY0" fmla="*/ 550015 h 3155712"/>
              <a:gd name="connsiteX1" fmla="*/ 4358869 w 4358869"/>
              <a:gd name="connsiteY1" fmla="*/ 0 h 3155712"/>
              <a:gd name="connsiteX2" fmla="*/ 2103807 w 4358869"/>
              <a:gd name="connsiteY2" fmla="*/ 3155712 h 3155712"/>
              <a:gd name="connsiteX3" fmla="*/ 0 w 4358869"/>
              <a:gd name="connsiteY3" fmla="*/ 2179435 h 3155712"/>
              <a:gd name="connsiteX4" fmla="*/ 770021 w 4358869"/>
              <a:gd name="connsiteY4" fmla="*/ 550015 h 3155712"/>
              <a:gd name="connsiteX0" fmla="*/ 770021 w 3258839"/>
              <a:gd name="connsiteY0" fmla="*/ 0 h 2605697"/>
              <a:gd name="connsiteX1" fmla="*/ 3258839 w 3258839"/>
              <a:gd name="connsiteY1" fmla="*/ 226881 h 2605697"/>
              <a:gd name="connsiteX2" fmla="*/ 2103807 w 3258839"/>
              <a:gd name="connsiteY2" fmla="*/ 2605697 h 2605697"/>
              <a:gd name="connsiteX3" fmla="*/ 0 w 3258839"/>
              <a:gd name="connsiteY3" fmla="*/ 1629420 h 2605697"/>
              <a:gd name="connsiteX4" fmla="*/ 770021 w 3258839"/>
              <a:gd name="connsiteY4" fmla="*/ 0 h 2605697"/>
              <a:gd name="connsiteX0" fmla="*/ 770021 w 2805076"/>
              <a:gd name="connsiteY0" fmla="*/ 0 h 2605697"/>
              <a:gd name="connsiteX1" fmla="*/ 2805076 w 2805076"/>
              <a:gd name="connsiteY1" fmla="*/ 1010653 h 2605697"/>
              <a:gd name="connsiteX2" fmla="*/ 2103807 w 2805076"/>
              <a:gd name="connsiteY2" fmla="*/ 2605697 h 2605697"/>
              <a:gd name="connsiteX3" fmla="*/ 0 w 2805076"/>
              <a:gd name="connsiteY3" fmla="*/ 1629420 h 2605697"/>
              <a:gd name="connsiteX4" fmla="*/ 770021 w 2805076"/>
              <a:gd name="connsiteY4" fmla="*/ 0 h 2605697"/>
              <a:gd name="connsiteX0" fmla="*/ 1189408 w 2805076"/>
              <a:gd name="connsiteY0" fmla="*/ 0 h 2248187"/>
              <a:gd name="connsiteX1" fmla="*/ 2805076 w 2805076"/>
              <a:gd name="connsiteY1" fmla="*/ 653143 h 2248187"/>
              <a:gd name="connsiteX2" fmla="*/ 2103807 w 2805076"/>
              <a:gd name="connsiteY2" fmla="*/ 2248187 h 2248187"/>
              <a:gd name="connsiteX3" fmla="*/ 0 w 2805076"/>
              <a:gd name="connsiteY3" fmla="*/ 1271910 h 2248187"/>
              <a:gd name="connsiteX4" fmla="*/ 1189408 w 2805076"/>
              <a:gd name="connsiteY4" fmla="*/ 0 h 2248187"/>
              <a:gd name="connsiteX0" fmla="*/ 1340662 w 2956330"/>
              <a:gd name="connsiteY0" fmla="*/ 0 h 2248187"/>
              <a:gd name="connsiteX1" fmla="*/ 2956330 w 2956330"/>
              <a:gd name="connsiteY1" fmla="*/ 653143 h 2248187"/>
              <a:gd name="connsiteX2" fmla="*/ 2255061 w 2956330"/>
              <a:gd name="connsiteY2" fmla="*/ 2248187 h 2248187"/>
              <a:gd name="connsiteX3" fmla="*/ 0 w 2956330"/>
              <a:gd name="connsiteY3" fmla="*/ 1540042 h 2248187"/>
              <a:gd name="connsiteX4" fmla="*/ 1340662 w 2956330"/>
              <a:gd name="connsiteY4" fmla="*/ 0 h 2248187"/>
              <a:gd name="connsiteX0" fmla="*/ 1340662 w 2956330"/>
              <a:gd name="connsiteY0" fmla="*/ 0 h 2282824"/>
              <a:gd name="connsiteX1" fmla="*/ 2956330 w 2956330"/>
              <a:gd name="connsiteY1" fmla="*/ 653143 h 2282824"/>
              <a:gd name="connsiteX2" fmla="*/ 2199643 w 2956330"/>
              <a:gd name="connsiteY2" fmla="*/ 2282824 h 2282824"/>
              <a:gd name="connsiteX3" fmla="*/ 0 w 2956330"/>
              <a:gd name="connsiteY3" fmla="*/ 1540042 h 2282824"/>
              <a:gd name="connsiteX4" fmla="*/ 1340662 w 2956330"/>
              <a:gd name="connsiteY4" fmla="*/ 0 h 2282824"/>
              <a:gd name="connsiteX0" fmla="*/ 1340662 w 2956330"/>
              <a:gd name="connsiteY0" fmla="*/ 0 h 2275897"/>
              <a:gd name="connsiteX1" fmla="*/ 2956330 w 2956330"/>
              <a:gd name="connsiteY1" fmla="*/ 653143 h 2275897"/>
              <a:gd name="connsiteX2" fmla="*/ 2192716 w 2956330"/>
              <a:gd name="connsiteY2" fmla="*/ 2275897 h 2275897"/>
              <a:gd name="connsiteX3" fmla="*/ 0 w 2956330"/>
              <a:gd name="connsiteY3" fmla="*/ 1540042 h 2275897"/>
              <a:gd name="connsiteX4" fmla="*/ 1340662 w 2956330"/>
              <a:gd name="connsiteY4" fmla="*/ 0 h 2275897"/>
              <a:gd name="connsiteX0" fmla="*/ 897317 w 2956330"/>
              <a:gd name="connsiteY0" fmla="*/ 0 h 2611870"/>
              <a:gd name="connsiteX1" fmla="*/ 2956330 w 2956330"/>
              <a:gd name="connsiteY1" fmla="*/ 989116 h 2611870"/>
              <a:gd name="connsiteX2" fmla="*/ 2192716 w 2956330"/>
              <a:gd name="connsiteY2" fmla="*/ 2611870 h 2611870"/>
              <a:gd name="connsiteX3" fmla="*/ 0 w 2956330"/>
              <a:gd name="connsiteY3" fmla="*/ 1876015 h 2611870"/>
              <a:gd name="connsiteX4" fmla="*/ 897317 w 2956330"/>
              <a:gd name="connsiteY4" fmla="*/ 0 h 2611870"/>
              <a:gd name="connsiteX0" fmla="*/ 897317 w 3098339"/>
              <a:gd name="connsiteY0" fmla="*/ 0 h 2611870"/>
              <a:gd name="connsiteX1" fmla="*/ 3098339 w 3098339"/>
              <a:gd name="connsiteY1" fmla="*/ 732807 h 2611870"/>
              <a:gd name="connsiteX2" fmla="*/ 2192716 w 3098339"/>
              <a:gd name="connsiteY2" fmla="*/ 2611870 h 2611870"/>
              <a:gd name="connsiteX3" fmla="*/ 0 w 3098339"/>
              <a:gd name="connsiteY3" fmla="*/ 1876015 h 2611870"/>
              <a:gd name="connsiteX4" fmla="*/ 897317 w 3098339"/>
              <a:gd name="connsiteY4" fmla="*/ 0 h 2611870"/>
              <a:gd name="connsiteX0" fmla="*/ 815381 w 3098339"/>
              <a:gd name="connsiteY0" fmla="*/ 0 h 3001883"/>
              <a:gd name="connsiteX1" fmla="*/ 3098339 w 3098339"/>
              <a:gd name="connsiteY1" fmla="*/ 1122820 h 3001883"/>
              <a:gd name="connsiteX2" fmla="*/ 2192716 w 3098339"/>
              <a:gd name="connsiteY2" fmla="*/ 3001883 h 3001883"/>
              <a:gd name="connsiteX3" fmla="*/ 0 w 3098339"/>
              <a:gd name="connsiteY3" fmla="*/ 2266028 h 3001883"/>
              <a:gd name="connsiteX4" fmla="*/ 815381 w 3098339"/>
              <a:gd name="connsiteY4" fmla="*/ 0 h 3001883"/>
              <a:gd name="connsiteX0" fmla="*/ 907149 w 3190107"/>
              <a:gd name="connsiteY0" fmla="*/ 0 h 3001883"/>
              <a:gd name="connsiteX1" fmla="*/ 3190107 w 3190107"/>
              <a:gd name="connsiteY1" fmla="*/ 1122820 h 3001883"/>
              <a:gd name="connsiteX2" fmla="*/ 2284484 w 3190107"/>
              <a:gd name="connsiteY2" fmla="*/ 3001883 h 3001883"/>
              <a:gd name="connsiteX3" fmla="*/ 0 w 3190107"/>
              <a:gd name="connsiteY3" fmla="*/ 1876015 h 3001883"/>
              <a:gd name="connsiteX4" fmla="*/ 907149 w 3190107"/>
              <a:gd name="connsiteY4" fmla="*/ 0 h 3001883"/>
              <a:gd name="connsiteX0" fmla="*/ 907149 w 2993462"/>
              <a:gd name="connsiteY0" fmla="*/ 0 h 3001883"/>
              <a:gd name="connsiteX1" fmla="*/ 2993462 w 2993462"/>
              <a:gd name="connsiteY1" fmla="*/ 978613 h 3001883"/>
              <a:gd name="connsiteX2" fmla="*/ 2284484 w 2993462"/>
              <a:gd name="connsiteY2" fmla="*/ 3001883 h 3001883"/>
              <a:gd name="connsiteX3" fmla="*/ 0 w 2993462"/>
              <a:gd name="connsiteY3" fmla="*/ 1876015 h 3001883"/>
              <a:gd name="connsiteX4" fmla="*/ 907149 w 2993462"/>
              <a:gd name="connsiteY4" fmla="*/ 0 h 3001883"/>
              <a:gd name="connsiteX0" fmla="*/ 907149 w 2993462"/>
              <a:gd name="connsiteY0" fmla="*/ 0 h 2130089"/>
              <a:gd name="connsiteX1" fmla="*/ 2993462 w 2993462"/>
              <a:gd name="connsiteY1" fmla="*/ 978613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93462"/>
              <a:gd name="connsiteY0" fmla="*/ 0 h 2130089"/>
              <a:gd name="connsiteX1" fmla="*/ 2993462 w 2993462"/>
              <a:gd name="connsiteY1" fmla="*/ 971552 h 2130089"/>
              <a:gd name="connsiteX2" fmla="*/ 1950187 w 2993462"/>
              <a:gd name="connsiteY2" fmla="*/ 2130089 h 2130089"/>
              <a:gd name="connsiteX3" fmla="*/ 0 w 2993462"/>
              <a:gd name="connsiteY3" fmla="*/ 1876015 h 2130089"/>
              <a:gd name="connsiteX4" fmla="*/ 907149 w 2993462"/>
              <a:gd name="connsiteY4" fmla="*/ 0 h 2130089"/>
              <a:gd name="connsiteX0" fmla="*/ 907149 w 2980762"/>
              <a:gd name="connsiteY0" fmla="*/ 0 h 2130089"/>
              <a:gd name="connsiteX1" fmla="*/ 2980762 w 2980762"/>
              <a:gd name="connsiteY1" fmla="*/ 974727 h 2130089"/>
              <a:gd name="connsiteX2" fmla="*/ 1950187 w 2980762"/>
              <a:gd name="connsiteY2" fmla="*/ 2130089 h 2130089"/>
              <a:gd name="connsiteX3" fmla="*/ 0 w 2980762"/>
              <a:gd name="connsiteY3" fmla="*/ 1876015 h 2130089"/>
              <a:gd name="connsiteX4" fmla="*/ 907149 w 2980762"/>
              <a:gd name="connsiteY4" fmla="*/ 0 h 213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0762" h="2130089">
                <a:moveTo>
                  <a:pt x="907149" y="0"/>
                </a:moveTo>
                <a:lnTo>
                  <a:pt x="2980762" y="974727"/>
                </a:lnTo>
                <a:lnTo>
                  <a:pt x="1950187" y="2130089"/>
                </a:lnTo>
                <a:lnTo>
                  <a:pt x="0" y="1876015"/>
                </a:lnTo>
                <a:lnTo>
                  <a:pt x="907149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/>
              <p:nvPr/>
            </p:nvSpPr>
            <p:spPr>
              <a:xfrm>
                <a:off x="6692113" y="2107980"/>
                <a:ext cx="460436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Local Evolution Assumptions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Infinitesimal time increment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endParaRPr lang="en-US" b="0" i="1" dirty="0"/>
              </a:p>
              <a:p>
                <a:endParaRPr lang="en-US" i="1" dirty="0"/>
              </a:p>
              <a:p>
                <a:r>
                  <a:rPr lang="en-US" dirty="0"/>
                  <a:t>This means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</a:t>
                </a:r>
                <a:r>
                  <a:rPr lang="en-US" dirty="0"/>
                  <a:t>evolution operator location and the apex of the Mach cone approach collocation,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arc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b="0" dirty="0"/>
                  <a:t> approaches 0 as well, so the primitive variables are constant in this region</a:t>
                </a:r>
              </a:p>
              <a:p>
                <a:endParaRPr lang="en-US" b="0" i="1" dirty="0"/>
              </a:p>
              <a:p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Mach cone apex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Evolution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location</a:t>
                </a:r>
                <a:endParaRPr lang="en-US" b="0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Center of Mach cone circle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6AAF2F-B935-994A-9A4B-4C5FFA85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13" y="2107980"/>
                <a:ext cx="4604368" cy="4247317"/>
              </a:xfrm>
              <a:prstGeom prst="rect">
                <a:avLst/>
              </a:prstGeom>
              <a:blipFill>
                <a:blip r:embed="rId12"/>
                <a:stretch>
                  <a:fillRect l="-1102" t="-597" b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322DDC-EF9E-7849-913F-1EF5A6E1E926}"/>
              </a:ext>
            </a:extLst>
          </p:cNvPr>
          <p:cNvCxnSpPr>
            <a:cxnSpLocks/>
          </p:cNvCxnSpPr>
          <p:nvPr/>
        </p:nvCxnSpPr>
        <p:spPr>
          <a:xfrm>
            <a:off x="583223" y="1954933"/>
            <a:ext cx="0" cy="64008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25F6C8-56BB-5145-B8D3-B9E7DDACF80B}"/>
              </a:ext>
            </a:extLst>
          </p:cNvPr>
          <p:cNvCxnSpPr>
            <a:cxnSpLocks/>
          </p:cNvCxnSpPr>
          <p:nvPr/>
        </p:nvCxnSpPr>
        <p:spPr>
          <a:xfrm flipH="1" flipV="1">
            <a:off x="583223" y="2595013"/>
            <a:ext cx="64008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9C5A8D-6847-B84E-AD79-8F8EE53223F7}"/>
                  </a:ext>
                </a:extLst>
              </p:cNvPr>
              <p:cNvSpPr/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9C5A8D-6847-B84E-AD79-8F8EE5322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43" y="2516867"/>
                <a:ext cx="367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7395E1-3398-B54B-8E6F-38DA51EB1570}"/>
              </a:ext>
            </a:extLst>
          </p:cNvPr>
          <p:cNvCxnSpPr>
            <a:cxnSpLocks/>
            <a:stCxn id="92" idx="0"/>
            <a:endCxn id="89" idx="0"/>
          </p:cNvCxnSpPr>
          <p:nvPr/>
        </p:nvCxnSpPr>
        <p:spPr>
          <a:xfrm flipV="1">
            <a:off x="3034798" y="2634690"/>
            <a:ext cx="807962" cy="16138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C51B22-06C7-B149-B88A-A7311ACA876C}"/>
                  </a:ext>
                </a:extLst>
              </p:cNvPr>
              <p:cNvSpPr/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C51B22-06C7-B149-B88A-A7311ACA8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1745177"/>
                <a:ext cx="37138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3305712" y="357302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BBDF3-EE7B-8049-8BFD-6C7A713AE1D7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>
            <a:off x="3034798" y="4248494"/>
            <a:ext cx="2078248" cy="9791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3587889" y="4492994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5C68D1-CEE2-EA48-ADF8-BDAE3ABC3E70}"/>
                  </a:ext>
                </a:extLst>
              </p:cNvPr>
              <p:cNvSpPr/>
              <p:nvPr/>
            </p:nvSpPr>
            <p:spPr>
              <a:xfrm>
                <a:off x="4733306" y="4775819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5C68D1-CEE2-EA48-ADF8-BDAE3ABC3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06" y="4775819"/>
                <a:ext cx="4466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DE03A81-B094-014B-B7B7-D9AAB7C753C0}"/>
                  </a:ext>
                </a:extLst>
              </p:cNvPr>
              <p:cNvSpPr/>
              <p:nvPr/>
            </p:nvSpPr>
            <p:spPr>
              <a:xfrm>
                <a:off x="3729797" y="2664977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DE03A81-B094-014B-B7B7-D9AAB7C75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97" y="2664977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330E8F-0566-9D4D-9E8D-5974AB679CC8}"/>
                  </a:ext>
                </a:extLst>
              </p:cNvPr>
              <p:cNvSpPr/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330E8F-0566-9D4D-9E8D-5974AB67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57" y="2904344"/>
                <a:ext cx="63504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1B4AD5A-49F7-0742-8930-EE080A52482D}"/>
                  </a:ext>
                </a:extLst>
              </p:cNvPr>
              <p:cNvSpPr/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1B4AD5A-49F7-0742-8930-EE080A524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30" y="5898545"/>
                <a:ext cx="6350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7E5A543-0444-EA4E-AA0F-F5440C055857}"/>
                  </a:ext>
                </a:extLst>
              </p:cNvPr>
              <p:cNvSpPr/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7E5A543-0444-EA4E-AA0F-F5440C055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3" y="5122780"/>
                <a:ext cx="62972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F7D42D-8CF9-2046-BAA9-BEED960459E7}"/>
                  </a:ext>
                </a:extLst>
              </p:cNvPr>
              <p:cNvSpPr/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1F7D42D-8CF9-2046-BAA9-BEED96045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30" y="2063199"/>
                <a:ext cx="629724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25616</TotalTime>
  <Words>306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Local Evolution Operator (E_0)</vt:lpstr>
      <vt:lpstr>Local Evolution Operator (E_0)</vt:lpstr>
      <vt:lpstr>Local Evolution Operator (E_0)</vt:lpstr>
      <vt:lpstr>Local Evolution Operator (E_0)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Sam</dc:creator>
  <cp:lastModifiedBy>Miller, Sam</cp:lastModifiedBy>
  <cp:revision>21</cp:revision>
  <dcterms:created xsi:type="dcterms:W3CDTF">2019-11-14T02:09:50Z</dcterms:created>
  <dcterms:modified xsi:type="dcterms:W3CDTF">2019-12-02T01:56:44Z</dcterms:modified>
</cp:coreProperties>
</file>