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647"/>
  </p:normalViewPr>
  <p:slideViewPr>
    <p:cSldViewPr snapToGrid="0" snapToObjects="1">
      <p:cViewPr>
        <p:scale>
          <a:sx n="114" d="100"/>
          <a:sy n="114" d="100"/>
        </p:scale>
        <p:origin x="8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C321-6A5F-A046-9A86-1AFE2171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D1E53-FB1C-6945-8588-E96C82A2F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6F4E-780D-5746-BCD4-E03EAA2D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A997-A93A-8647-9910-95726F2A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6EBD-E88C-6747-B862-A2E2FBC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E3FF-0A1E-A440-849F-B437EB97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6A719-A6CD-EA4E-B2EB-FA06F3D0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23CB-1ACC-724C-9B59-E88CB8AB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4CBF-8E3C-4544-9D88-589FBCD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E47E-24FB-054E-8A69-30081DC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1F009-DE13-5443-9E2B-181BE7FAC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54431-416D-014E-A365-C67AC2F4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DA40-417C-7749-80F0-2B88AE87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4B6-FE9F-7A4E-8B25-FD93BC22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FB2A-1FFE-2347-86A7-730593B0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2EAA-66C4-BB4F-B85A-7699FCA2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5AC5-EB52-7B41-A184-A42584A4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91E2-3F34-0146-9771-9C431F7D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13729-5AF3-3847-8DB1-A77A9287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D22E-709B-4F40-BF45-B80D9DD5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DFC5-77BD-CA49-9048-F4AB99DE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E285-477A-DB42-BE28-BAC02425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9BFA-F1BA-1643-963A-9F8489B4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C35F-303F-0040-8039-8233A441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59C2-CE20-684B-B4F5-7F2AD83C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7A1A-E386-FA4F-860E-CB5ABDBE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6108-6707-FB48-9F4F-2ECFEBD53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2344-0829-5F45-A0E2-5B693D26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AEBB4-F9F0-C745-B749-BFD8DF85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8B84-5262-9A45-A3DD-3EDBD87D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59E8-D0D1-5448-BF0C-EDAEC56E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3C22-1353-094C-96BE-B0A883C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23E4D-3670-AA44-8163-635AD87E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7AE3-EEC6-034D-977A-FAC91A3EE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DEE43-468D-6A47-944C-152179D3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27851-F284-D14F-9A9C-96D8486B6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19A36-A28A-FA4C-BEB6-E3A9DC07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B445A-C014-B045-A951-9EB5DFCA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BFC8B-BC13-8947-B57C-6505114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5358-91C6-D647-8BF0-8E878BA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E5C38-9145-3E4F-8385-B1E1CC9E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F82C4-B8F3-254B-AE70-3C29BA84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A9E7D-FB67-A442-8B80-36A3D035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E35C5-A889-094E-AF6E-6BAC036F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EC811-A0D3-9241-82E7-77E11460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AA85D-2D3C-0F40-BC37-A70A10E2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F8D5-4C5F-194A-9CE5-E022077A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1A7E-05D4-2C4A-9AE1-B934800A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9CF5-E748-5441-9C8B-883B4B6B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3465-0EC5-5041-90F8-8B6A32A8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96A1B-5EB8-8E46-9F08-91AA756A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91394-888C-4D4F-A4C7-7F79E8D8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3F4-DC7E-D04F-AFF6-047E8844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C8B1F-1F4F-BA47-BFAA-DF51B56A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2B300-9A70-6B42-A7A8-17E76578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F903-7AE4-EA43-A61F-78B7C31A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EB83-1D33-7449-AAAA-05E7AAE8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A78A-8C17-6045-A122-A05C7AA8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D82FC-B2B0-F842-ACE8-C46284DC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1A23-2C3F-5949-96DB-9F5240E4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CF58-9567-8F4D-933B-68EDD4F36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4D1-485D-5C4E-A3A7-BC730E48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AC87-1B8B-A84E-B2E4-04DD1B681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95A8BBB-1037-1B49-B6A4-EFE8AE7D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56031"/>
              </p:ext>
            </p:extLst>
          </p:nvPr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(0:imax, 0:jmax)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(1:imax, 1:jmax)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(0:imax, 0:jmax)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3423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29727F0-E4A4-B348-8DE5-ACF4E0866546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BB0D7ED-0668-6644-9CC6-52F28E2E20D4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5A1D8A5-72A0-7346-84B9-FF2D2369C9E0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577ADBD-69DF-FF47-A48B-9384008CCE0E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232273-9BBC-244F-BE6D-BB42529FD3C5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CCC8D82-E5B7-2C4F-B9B7-C0EA666B739B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AEC5924-991D-744D-9CFC-E73C84FE7B1A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E556168-8E63-7342-BD8B-15DB951F765A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609C755-F462-4E4A-BDF1-9D1C6B73C1F9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64F37E98-6B5D-9849-8693-F53EDEE656C0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4667F3-D5BC-5149-99F4-163B05C54A1B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25A826D-9A35-DA47-8FA1-E34BD528146C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F87EE7-1CC9-1749-889A-0EB00E321FFF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8A67A0-50FB-7D4C-BA4E-F5AD5E99184F}"/>
              </a:ext>
            </a:extLst>
          </p:cNvPr>
          <p:cNvSpPr/>
          <p:nvPr/>
        </p:nvSpPr>
        <p:spPr>
          <a:xfrm flipH="1" flipV="1">
            <a:off x="2117083" y="629698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660A54BB-C59B-A742-962A-5FA79944F1D7}"/>
              </a:ext>
            </a:extLst>
          </p:cNvPr>
          <p:cNvSpPr>
            <a:spLocks noChangeAspect="1"/>
          </p:cNvSpPr>
          <p:nvPr/>
        </p:nvSpPr>
        <p:spPr>
          <a:xfrm>
            <a:off x="6851535" y="5928911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mming Junction 73">
            <a:extLst>
              <a:ext uri="{FF2B5EF4-FFF2-40B4-BE49-F238E27FC236}">
                <a16:creationId xmlns:a16="http://schemas.microsoft.com/office/drawing/2014/main" id="{642DB0C5-7A32-5247-BF94-2072C3CE7013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880E0E-9B5E-8A42-96FA-7E95325B0252}"/>
              </a:ext>
            </a:extLst>
          </p:cNvPr>
          <p:cNvSpPr/>
          <p:nvPr/>
        </p:nvSpPr>
        <p:spPr>
          <a:xfrm>
            <a:off x="2341304" y="53631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(0,0)</a:t>
            </a:r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F45187-888B-D449-931C-84704172CD44}"/>
              </a:ext>
            </a:extLst>
          </p:cNvPr>
          <p:cNvSpPr/>
          <p:nvPr/>
        </p:nvSpPr>
        <p:spPr>
          <a:xfrm>
            <a:off x="2344238" y="4244090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(0,1)</a:t>
            </a:r>
            <a:endParaRPr lang="en-US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A2317C-EDB5-BE41-B046-2B4FA01C3C9C}"/>
              </a:ext>
            </a:extLst>
          </p:cNvPr>
          <p:cNvSpPr/>
          <p:nvPr/>
        </p:nvSpPr>
        <p:spPr>
          <a:xfrm>
            <a:off x="2341304" y="3133852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(0,2)</a:t>
            </a:r>
            <a:endParaRPr lang="en-US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81926-5399-AC42-8879-D2E388F33572}"/>
              </a:ext>
            </a:extLst>
          </p:cNvPr>
          <p:cNvSpPr/>
          <p:nvPr/>
        </p:nvSpPr>
        <p:spPr>
          <a:xfrm>
            <a:off x="2347509" y="2014813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(0,3)</a:t>
            </a:r>
            <a:endParaRPr lang="en-US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773F87-0D80-7347-B5EB-4DF2A6271E41}"/>
              </a:ext>
            </a:extLst>
          </p:cNvPr>
          <p:cNvSpPr/>
          <p:nvPr/>
        </p:nvSpPr>
        <p:spPr>
          <a:xfrm>
            <a:off x="2347509" y="8969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(0,4)</a:t>
            </a:r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4EC4FD-C617-8A4F-81DF-1B0A7F3572C2}"/>
              </a:ext>
            </a:extLst>
          </p:cNvPr>
          <p:cNvSpPr/>
          <p:nvPr/>
        </p:nvSpPr>
        <p:spPr>
          <a:xfrm>
            <a:off x="4121224" y="53631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(1,0)</a:t>
            </a:r>
            <a:endParaRPr lang="en-US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4124158" y="42440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4121224" y="31338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4127429" y="20148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EA8D6-4669-F34C-855C-93F314BCB3CA}"/>
              </a:ext>
            </a:extLst>
          </p:cNvPr>
          <p:cNvSpPr/>
          <p:nvPr/>
        </p:nvSpPr>
        <p:spPr>
          <a:xfrm>
            <a:off x="4127429" y="8969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67732A-CD9F-3E43-884E-6C03D6BE1D3F}"/>
              </a:ext>
            </a:extLst>
          </p:cNvPr>
          <p:cNvSpPr/>
          <p:nvPr/>
        </p:nvSpPr>
        <p:spPr>
          <a:xfrm>
            <a:off x="5832222" y="53571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(2,0)</a:t>
            </a:r>
            <a:endParaRPr lang="en-US" sz="10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835156" y="42381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832222" y="312789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838427" y="200885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4EDC4C-B48D-1440-AE50-5957181E657D}"/>
              </a:ext>
            </a:extLst>
          </p:cNvPr>
          <p:cNvSpPr/>
          <p:nvPr/>
        </p:nvSpPr>
        <p:spPr>
          <a:xfrm>
            <a:off x="5838427" y="8909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2575FB-4B1D-4740-B4D5-25D3B10020FD}"/>
              </a:ext>
            </a:extLst>
          </p:cNvPr>
          <p:cNvSpPr/>
          <p:nvPr/>
        </p:nvSpPr>
        <p:spPr>
          <a:xfrm>
            <a:off x="7552628" y="53408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(3,0)</a:t>
            </a:r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7555562" y="42217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7552628" y="31115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7558833" y="19925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9DE405-08B7-CA42-A07D-BF0DEFEAE412}"/>
              </a:ext>
            </a:extLst>
          </p:cNvPr>
          <p:cNvSpPr/>
          <p:nvPr/>
        </p:nvSpPr>
        <p:spPr>
          <a:xfrm>
            <a:off x="7558833" y="8746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2091650-36DC-A144-8F4F-A7F292326A9C}"/>
              </a:ext>
            </a:extLst>
          </p:cNvPr>
          <p:cNvSpPr/>
          <p:nvPr/>
        </p:nvSpPr>
        <p:spPr>
          <a:xfrm>
            <a:off x="9322945" y="53727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(4,0)</a:t>
            </a:r>
            <a:endParaRPr lang="en-US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C4CFA8-A73F-5D49-9FF2-6757DA7E37D8}"/>
              </a:ext>
            </a:extLst>
          </p:cNvPr>
          <p:cNvSpPr/>
          <p:nvPr/>
        </p:nvSpPr>
        <p:spPr>
          <a:xfrm>
            <a:off x="9325879" y="42537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1845C1-6115-EC41-88D5-D323FCA169F6}"/>
              </a:ext>
            </a:extLst>
          </p:cNvPr>
          <p:cNvSpPr/>
          <p:nvPr/>
        </p:nvSpPr>
        <p:spPr>
          <a:xfrm>
            <a:off x="9322945" y="31434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70F5DFC-16A3-A345-B3BD-5C02B453C906}"/>
              </a:ext>
            </a:extLst>
          </p:cNvPr>
          <p:cNvSpPr/>
          <p:nvPr/>
        </p:nvSpPr>
        <p:spPr>
          <a:xfrm>
            <a:off x="9329150" y="20244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00A1195-F0E6-7949-B2F3-69C6D44DC022}"/>
              </a:ext>
            </a:extLst>
          </p:cNvPr>
          <p:cNvSpPr/>
          <p:nvPr/>
        </p:nvSpPr>
        <p:spPr>
          <a:xfrm>
            <a:off x="9329150" y="9065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2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95A8BBB-1037-1B49-B6A4-EFE8AE7D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59845"/>
              </p:ext>
            </p:extLst>
          </p:nvPr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(0:imax, 0:jmax)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(0:imax, 0:jmax)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91701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29727F0-E4A4-B348-8DE5-ACF4E0866546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BB0D7ED-0668-6644-9CC6-52F28E2E20D4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5A1D8A5-72A0-7346-84B9-FF2D2369C9E0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577ADBD-69DF-FF47-A48B-9384008CCE0E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232273-9BBC-244F-BE6D-BB42529FD3C5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CCC8D82-E5B7-2C4F-B9B7-C0EA666B739B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AEC5924-991D-744D-9CFC-E73C84FE7B1A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E556168-8E63-7342-BD8B-15DB951F765A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609C755-F462-4E4A-BDF1-9D1C6B73C1F9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64F37E98-6B5D-9849-8693-F53EDEE656C0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4667F3-D5BC-5149-99F4-163B05C54A1B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25A826D-9A35-DA47-8FA1-E34BD528146C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F87EE7-1CC9-1749-889A-0EB00E321FFF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8A67A0-50FB-7D4C-BA4E-F5AD5E99184F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660A54BB-C59B-A742-962A-5FA79944F1D7}"/>
              </a:ext>
            </a:extLst>
          </p:cNvPr>
          <p:cNvSpPr>
            <a:spLocks noChangeAspect="1"/>
          </p:cNvSpPr>
          <p:nvPr/>
        </p:nvSpPr>
        <p:spPr>
          <a:xfrm>
            <a:off x="2117083" y="6296985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mming Junction 73">
            <a:extLst>
              <a:ext uri="{FF2B5EF4-FFF2-40B4-BE49-F238E27FC236}">
                <a16:creationId xmlns:a16="http://schemas.microsoft.com/office/drawing/2014/main" id="{642DB0C5-7A32-5247-BF94-2072C3CE7013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3497344" y="442250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3497344" y="331227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3497344" y="219323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208342" y="441655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208342" y="33063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208342" y="218727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6928748" y="440020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6928748" y="328997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6928748" y="217093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568B8E-B4F4-F04F-A4E3-30DA7A1DF28B}"/>
              </a:ext>
            </a:extLst>
          </p:cNvPr>
          <p:cNvSpPr/>
          <p:nvPr/>
        </p:nvSpPr>
        <p:spPr>
          <a:xfrm>
            <a:off x="3497344" y="110808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5D5AC7-83B0-3749-B1DF-5D64CDF80F63}"/>
              </a:ext>
            </a:extLst>
          </p:cNvPr>
          <p:cNvSpPr/>
          <p:nvPr/>
        </p:nvSpPr>
        <p:spPr>
          <a:xfrm>
            <a:off x="5208342" y="11021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A7B108-C1D7-A84B-97AC-59620DCD1122}"/>
              </a:ext>
            </a:extLst>
          </p:cNvPr>
          <p:cNvSpPr/>
          <p:nvPr/>
        </p:nvSpPr>
        <p:spPr>
          <a:xfrm>
            <a:off x="6928748" y="108578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28ACDE5-10B1-1245-B22B-C4A7F1896194}"/>
              </a:ext>
            </a:extLst>
          </p:cNvPr>
          <p:cNvSpPr/>
          <p:nvPr/>
        </p:nvSpPr>
        <p:spPr>
          <a:xfrm>
            <a:off x="8685049" y="439901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924088-37DB-264E-994D-FFEEBB427833}"/>
              </a:ext>
            </a:extLst>
          </p:cNvPr>
          <p:cNvSpPr/>
          <p:nvPr/>
        </p:nvSpPr>
        <p:spPr>
          <a:xfrm>
            <a:off x="8685049" y="32887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7E366DF-46B1-5A43-9C7E-98C771DC552A}"/>
              </a:ext>
            </a:extLst>
          </p:cNvPr>
          <p:cNvSpPr/>
          <p:nvPr/>
        </p:nvSpPr>
        <p:spPr>
          <a:xfrm>
            <a:off x="8685049" y="21697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74B1F4-DAEB-A74E-9864-D0D2568BF2DA}"/>
              </a:ext>
            </a:extLst>
          </p:cNvPr>
          <p:cNvSpPr/>
          <p:nvPr/>
        </p:nvSpPr>
        <p:spPr>
          <a:xfrm>
            <a:off x="8685049" y="10845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95A8BBB-1037-1B49-B6A4-EFE8AE7D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20604"/>
              </p:ext>
            </p:extLst>
          </p:nvPr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1:3, 1:3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(0:imax, 0:jmax)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26454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29727F0-E4A4-B348-8DE5-ACF4E0866546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BB0D7ED-0668-6644-9CC6-52F28E2E20D4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5A1D8A5-72A0-7346-84B9-FF2D2369C9E0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577ADBD-69DF-FF47-A48B-9384008CCE0E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232273-9BBC-244F-BE6D-BB42529FD3C5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CCC8D82-E5B7-2C4F-B9B7-C0EA666B739B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AEC5924-991D-744D-9CFC-E73C84FE7B1A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E556168-8E63-7342-BD8B-15DB951F765A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609C755-F462-4E4A-BDF1-9D1C6B73C1F9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64F37E98-6B5D-9849-8693-F53EDEE656C0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4667F3-D5BC-5149-99F4-163B05C54A1B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25A826D-9A35-DA47-8FA1-E34BD528146C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F87EE7-1CC9-1749-889A-0EB00E321FFF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8A67A0-50FB-7D4C-BA4E-F5AD5E99184F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660A54BB-C59B-A742-962A-5FA79944F1D7}"/>
              </a:ext>
            </a:extLst>
          </p:cNvPr>
          <p:cNvSpPr>
            <a:spLocks noChangeAspect="1"/>
          </p:cNvSpPr>
          <p:nvPr/>
        </p:nvSpPr>
        <p:spPr>
          <a:xfrm>
            <a:off x="2117083" y="6296985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mming Junction 73">
            <a:extLst>
              <a:ext uri="{FF2B5EF4-FFF2-40B4-BE49-F238E27FC236}">
                <a16:creationId xmlns:a16="http://schemas.microsoft.com/office/drawing/2014/main" id="{642DB0C5-7A32-5247-BF94-2072C3CE7013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4099509" y="436675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4099509" y="325651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4099509" y="213747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810507" y="436079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810507" y="325055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810507" y="213151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7542064" y="434445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7542064" y="323421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7542064" y="211517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568B8E-B4F4-F04F-A4E3-30DA7A1DF28B}"/>
              </a:ext>
            </a:extLst>
          </p:cNvPr>
          <p:cNvSpPr/>
          <p:nvPr/>
        </p:nvSpPr>
        <p:spPr>
          <a:xfrm>
            <a:off x="4099509" y="105233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5D5AC7-83B0-3749-B1DF-5D64CDF80F63}"/>
              </a:ext>
            </a:extLst>
          </p:cNvPr>
          <p:cNvSpPr/>
          <p:nvPr/>
        </p:nvSpPr>
        <p:spPr>
          <a:xfrm>
            <a:off x="5810507" y="104637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A7B108-C1D7-A84B-97AC-59620DCD1122}"/>
              </a:ext>
            </a:extLst>
          </p:cNvPr>
          <p:cNvSpPr/>
          <p:nvPr/>
        </p:nvSpPr>
        <p:spPr>
          <a:xfrm>
            <a:off x="7542064" y="103003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95A8BBB-1037-1B49-B6A4-EFE8AE7D5E5C}"/>
              </a:ext>
            </a:extLst>
          </p:cNvPr>
          <p:cNvGraphicFramePr>
            <a:graphicFrameLocks noGrp="1"/>
          </p:cNvGraphicFramePr>
          <p:nvPr/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1:3, 1:3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(0:imax, 0:jmax)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20610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29727F0-E4A4-B348-8DE5-ACF4E0866546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BB0D7ED-0668-6644-9CC6-52F28E2E20D4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5A1D8A5-72A0-7346-84B9-FF2D2369C9E0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577ADBD-69DF-FF47-A48B-9384008CCE0E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232273-9BBC-244F-BE6D-BB42529FD3C5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CCC8D82-E5B7-2C4F-B9B7-C0EA666B739B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AEC5924-991D-744D-9CFC-E73C84FE7B1A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E556168-8E63-7342-BD8B-15DB951F765A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609C755-F462-4E4A-BDF1-9D1C6B73C1F9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64F37E98-6B5D-9849-8693-F53EDEE656C0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4667F3-D5BC-5149-99F4-163B05C54A1B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25A826D-9A35-DA47-8FA1-E34BD528146C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F87EE7-1CC9-1749-889A-0EB00E321FFF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8A67A0-50FB-7D4C-BA4E-F5AD5E99184F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660A54BB-C59B-A742-962A-5FA79944F1D7}"/>
              </a:ext>
            </a:extLst>
          </p:cNvPr>
          <p:cNvSpPr>
            <a:spLocks noChangeAspect="1"/>
          </p:cNvSpPr>
          <p:nvPr/>
        </p:nvSpPr>
        <p:spPr>
          <a:xfrm>
            <a:off x="2117083" y="6296985"/>
            <a:ext cx="137160" cy="137160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mming Junction 73">
            <a:extLst>
              <a:ext uri="{FF2B5EF4-FFF2-40B4-BE49-F238E27FC236}">
                <a16:creationId xmlns:a16="http://schemas.microsoft.com/office/drawing/2014/main" id="{642DB0C5-7A32-5247-BF94-2072C3CE7013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3466459" y="416076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3466459" y="30505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3466459" y="193149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n w="3175">
                  <a:noFill/>
                </a:ln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ln w="3175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177457" y="415481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177457" y="304457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177457" y="192553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6909014" y="413846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6909014" y="30282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6909014" y="190919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264F27-05C3-404A-BE5A-D8856A62EF0A}"/>
              </a:ext>
            </a:extLst>
          </p:cNvPr>
          <p:cNvSpPr/>
          <p:nvPr/>
        </p:nvSpPr>
        <p:spPr>
          <a:xfrm>
            <a:off x="8633620" y="413846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67C0CC-CCBF-4948-ADC3-9610600A3403}"/>
              </a:ext>
            </a:extLst>
          </p:cNvPr>
          <p:cNvSpPr/>
          <p:nvPr/>
        </p:nvSpPr>
        <p:spPr>
          <a:xfrm>
            <a:off x="8633620" y="30282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F0B777-F422-C844-A7F6-C7952147F811}"/>
              </a:ext>
            </a:extLst>
          </p:cNvPr>
          <p:cNvSpPr/>
          <p:nvPr/>
        </p:nvSpPr>
        <p:spPr>
          <a:xfrm>
            <a:off x="8633620" y="190919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7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347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Sam</dc:creator>
  <cp:lastModifiedBy>Miller, Sam</cp:lastModifiedBy>
  <cp:revision>5</cp:revision>
  <dcterms:created xsi:type="dcterms:W3CDTF">2020-02-24T13:31:34Z</dcterms:created>
  <dcterms:modified xsi:type="dcterms:W3CDTF">2020-02-24T14:04:57Z</dcterms:modified>
</cp:coreProperties>
</file>