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6335"/>
    <p:restoredTop sz="94590"/>
  </p:normalViewPr>
  <p:slideViewPr>
    <p:cSldViewPr snapToGrid="0" snapToObjects="1">
      <p:cViewPr>
        <p:scale>
          <a:sx n="110" d="100"/>
          <a:sy n="110" d="100"/>
        </p:scale>
        <p:origin x="87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C321-6A5F-A046-9A86-1AFE21716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D1E53-FB1C-6945-8588-E96C82A2F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76F4E-780D-5746-BCD4-E03EAA2D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BE9E-6EF8-5640-8920-2959FEDD90FE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4A997-A93A-8647-9910-95726F2A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26EBD-E88C-6747-B862-A2E2FBC1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7604-90E9-6846-9840-5A01EB65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E3FF-0A1E-A440-849F-B437EB97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6A719-A6CD-EA4E-B2EB-FA06F3D03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123CB-1ACC-724C-9B59-E88CB8AB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BE9E-6EF8-5640-8920-2959FEDD90FE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04CBF-8E3C-4544-9D88-589FBCD3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2E47E-24FB-054E-8A69-30081DC4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7604-90E9-6846-9840-5A01EB65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0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1F009-DE13-5443-9E2B-181BE7FAC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54431-416D-014E-A365-C67AC2F47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DA40-417C-7749-80F0-2B88AE87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BE9E-6EF8-5640-8920-2959FEDD90FE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6C4B6-FE9F-7A4E-8B25-FD93BC22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BFB2A-1FFE-2347-86A7-730593B0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7604-90E9-6846-9840-5A01EB65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0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2EAA-66C4-BB4F-B85A-7699FCA2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F5AC5-EB52-7B41-A184-A42584A4B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A91E2-3F34-0146-9771-9C431F7D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BE9E-6EF8-5640-8920-2959FEDD90FE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13729-5AF3-3847-8DB1-A77A9287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2D22E-709B-4F40-BF45-B80D9DD5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7604-90E9-6846-9840-5A01EB65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7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DFC5-77BD-CA49-9048-F4AB99DEA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AE285-477A-DB42-BE28-BAC024250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A9BFA-F1BA-1643-963A-9F8489B4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BE9E-6EF8-5640-8920-2959FEDD90FE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3C35F-303F-0040-8039-8233A441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359C2-CE20-684B-B4F5-7F2AD83C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7604-90E9-6846-9840-5A01EB65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2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7A1A-E386-FA4F-860E-CB5ABDBE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36108-6707-FB48-9F4F-2ECFEBD53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22344-0829-5F45-A0E2-5B693D26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AEBB4-F9F0-C745-B749-BFD8DF85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BE9E-6EF8-5640-8920-2959FEDD90FE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8B84-5262-9A45-A3DD-3EDBD87D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459E8-D0D1-5448-BF0C-EDAEC56E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7604-90E9-6846-9840-5A01EB65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2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3C22-1353-094C-96BE-B0A883CC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23E4D-3670-AA44-8163-635AD87E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37AE3-EEC6-034D-977A-FAC91A3EE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DEE43-468D-6A47-944C-152179D3C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27851-F284-D14F-9A9C-96D8486B6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19A36-A28A-FA4C-BEB6-E3A9DC07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BE9E-6EF8-5640-8920-2959FEDD90FE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CB445A-C014-B045-A951-9EB5DFCA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BFC8B-BC13-8947-B57C-65051145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7604-90E9-6846-9840-5A01EB65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9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5358-91C6-D647-8BF0-8E878BAF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E5C38-9145-3E4F-8385-B1E1CC9E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BE9E-6EF8-5640-8920-2959FEDD90FE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F82C4-B8F3-254B-AE70-3C29BA84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A9E7D-FB67-A442-8B80-36A3D035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7604-90E9-6846-9840-5A01EB65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7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E35C5-A889-094E-AF6E-6BAC036F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BE9E-6EF8-5640-8920-2959FEDD90FE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EC811-A0D3-9241-82E7-77E11460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AA85D-2D3C-0F40-BC37-A70A10E2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7604-90E9-6846-9840-5A01EB65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9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5F8D5-4C5F-194A-9CE5-E022077A8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C1A7E-05D4-2C4A-9AE1-B934800A5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B9CF5-E748-5441-9C8B-883B4B6B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73465-0EC5-5041-90F8-8B6A32A8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BE9E-6EF8-5640-8920-2959FEDD90FE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96A1B-5EB8-8E46-9F08-91AA756A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91394-888C-4D4F-A4C7-7F79E8D8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7604-90E9-6846-9840-5A01EB65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93F4-DC7E-D04F-AFF6-047E8844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C8B1F-1F4F-BA47-BFAA-DF51B56AF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2B300-9A70-6B42-A7A8-17E76578F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AF903-7AE4-EA43-A61F-78B7C31A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BE9E-6EF8-5640-8920-2959FEDD90FE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AEB83-1D33-7449-AAAA-05E7AAE8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8A78A-8C17-6045-A122-A05C7AA8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F7604-90E9-6846-9840-5A01EB65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9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D82FC-B2B0-F842-ACE8-C46284DC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41A23-2C3F-5949-96DB-9F5240E43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9CF58-9567-8F4D-933B-68EDD4F36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6BE9E-6EF8-5640-8920-2959FEDD90FE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F84D1-485D-5C4E-A3A7-BC730E483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4AC87-1B8B-A84E-B2E4-04DD1B681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F7604-90E9-6846-9840-5A01EB654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5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BA59D2-C599-9142-A4F1-04BA536F4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93423"/>
              </p:ext>
            </p:extLst>
          </p:nvPr>
        </p:nvGraphicFramePr>
        <p:xfrm>
          <a:off x="1752600" y="254979"/>
          <a:ext cx="8686800" cy="548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165635859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44683026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419855639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8622821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566511299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93559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81674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179396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7925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00476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A781FE11-AA81-A24C-A436-6CB42F3939E5}"/>
              </a:ext>
            </a:extLst>
          </p:cNvPr>
          <p:cNvSpPr/>
          <p:nvPr/>
        </p:nvSpPr>
        <p:spPr>
          <a:xfrm>
            <a:off x="3423335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E6D660-5A72-5045-91C9-D6BDAE0C2457}"/>
              </a:ext>
            </a:extLst>
          </p:cNvPr>
          <p:cNvSpPr/>
          <p:nvPr/>
        </p:nvSpPr>
        <p:spPr>
          <a:xfrm flipH="1" flipV="1">
            <a:off x="3418627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C07632-8626-1446-849C-1EDD4A62E39B}"/>
              </a:ext>
            </a:extLst>
          </p:cNvPr>
          <p:cNvSpPr/>
          <p:nvPr/>
        </p:nvSpPr>
        <p:spPr>
          <a:xfrm flipH="1" flipV="1">
            <a:off x="3418627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659EDF-0E15-2D45-852B-2BD0EF6E77DB}"/>
              </a:ext>
            </a:extLst>
          </p:cNvPr>
          <p:cNvSpPr/>
          <p:nvPr/>
        </p:nvSpPr>
        <p:spPr>
          <a:xfrm flipH="1" flipV="1">
            <a:off x="3418627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84F44F-A2AF-6E4A-8EFB-4F7677C2DEE6}"/>
              </a:ext>
            </a:extLst>
          </p:cNvPr>
          <p:cNvSpPr/>
          <p:nvPr/>
        </p:nvSpPr>
        <p:spPr>
          <a:xfrm>
            <a:off x="5157942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4C87DC-3DA3-8842-9780-BE81FD128347}"/>
              </a:ext>
            </a:extLst>
          </p:cNvPr>
          <p:cNvSpPr/>
          <p:nvPr/>
        </p:nvSpPr>
        <p:spPr>
          <a:xfrm flipH="1" flipV="1">
            <a:off x="5153234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478A2E-4618-F742-B65C-FD157F2FAAC1}"/>
              </a:ext>
            </a:extLst>
          </p:cNvPr>
          <p:cNvSpPr/>
          <p:nvPr/>
        </p:nvSpPr>
        <p:spPr>
          <a:xfrm flipH="1" flipV="1">
            <a:off x="5153234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BA36DE-6854-D844-9FEF-10CC2ED5827B}"/>
              </a:ext>
            </a:extLst>
          </p:cNvPr>
          <p:cNvSpPr/>
          <p:nvPr/>
        </p:nvSpPr>
        <p:spPr>
          <a:xfrm flipH="1" flipV="1">
            <a:off x="5153234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77E34A-835F-1647-B3AD-55B9C73C92E1}"/>
              </a:ext>
            </a:extLst>
          </p:cNvPr>
          <p:cNvSpPr/>
          <p:nvPr/>
        </p:nvSpPr>
        <p:spPr>
          <a:xfrm>
            <a:off x="6892549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7975D4-8AB0-9349-9C61-92301751E89A}"/>
              </a:ext>
            </a:extLst>
          </p:cNvPr>
          <p:cNvSpPr/>
          <p:nvPr/>
        </p:nvSpPr>
        <p:spPr>
          <a:xfrm flipH="1" flipV="1">
            <a:off x="6887841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D568D4-FD9C-434C-8636-A373101D81CA}"/>
              </a:ext>
            </a:extLst>
          </p:cNvPr>
          <p:cNvSpPr/>
          <p:nvPr/>
        </p:nvSpPr>
        <p:spPr>
          <a:xfrm flipH="1" flipV="1">
            <a:off x="6887841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99DF51-C044-C941-9831-AE3CFB16E866}"/>
              </a:ext>
            </a:extLst>
          </p:cNvPr>
          <p:cNvSpPr/>
          <p:nvPr/>
        </p:nvSpPr>
        <p:spPr>
          <a:xfrm flipH="1" flipV="1">
            <a:off x="6887841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5376BA-87D5-EE42-8F40-FD6A636657A0}"/>
              </a:ext>
            </a:extLst>
          </p:cNvPr>
          <p:cNvSpPr/>
          <p:nvPr/>
        </p:nvSpPr>
        <p:spPr>
          <a:xfrm>
            <a:off x="8630068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8DB38D-26A3-D045-B95C-6C5A2BCA6B66}"/>
              </a:ext>
            </a:extLst>
          </p:cNvPr>
          <p:cNvSpPr/>
          <p:nvPr/>
        </p:nvSpPr>
        <p:spPr>
          <a:xfrm flipH="1" flipV="1">
            <a:off x="8625360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CD4BBE-0427-3142-A591-146DD71B98B6}"/>
              </a:ext>
            </a:extLst>
          </p:cNvPr>
          <p:cNvSpPr/>
          <p:nvPr/>
        </p:nvSpPr>
        <p:spPr>
          <a:xfrm flipH="1" flipV="1">
            <a:off x="8625360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A7F006-F186-1443-AE75-61F5EDC6BE8F}"/>
              </a:ext>
            </a:extLst>
          </p:cNvPr>
          <p:cNvSpPr/>
          <p:nvPr/>
        </p:nvSpPr>
        <p:spPr>
          <a:xfrm flipH="1" flipV="1">
            <a:off x="8625360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B22367-3B30-B34E-9010-01705385CD65}"/>
              </a:ext>
            </a:extLst>
          </p:cNvPr>
          <p:cNvSpPr/>
          <p:nvPr/>
        </p:nvSpPr>
        <p:spPr>
          <a:xfrm>
            <a:off x="4308223" y="1280084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83F11A-A3D6-374A-B915-D358A28B5DFE}"/>
              </a:ext>
            </a:extLst>
          </p:cNvPr>
          <p:cNvSpPr/>
          <p:nvPr/>
        </p:nvSpPr>
        <p:spPr>
          <a:xfrm>
            <a:off x="4308223" y="2386988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E33106-392C-974C-BDF7-0289112C27C8}"/>
              </a:ext>
            </a:extLst>
          </p:cNvPr>
          <p:cNvSpPr/>
          <p:nvPr/>
        </p:nvSpPr>
        <p:spPr>
          <a:xfrm>
            <a:off x="4308223" y="3478816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8941B0-9EE3-B34B-941D-07D124BB86BB}"/>
              </a:ext>
            </a:extLst>
          </p:cNvPr>
          <p:cNvSpPr/>
          <p:nvPr/>
        </p:nvSpPr>
        <p:spPr>
          <a:xfrm>
            <a:off x="4308223" y="4571997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F3E0DC-99BA-EA42-A680-1DDE4373933E}"/>
              </a:ext>
            </a:extLst>
          </p:cNvPr>
          <p:cNvSpPr/>
          <p:nvPr/>
        </p:nvSpPr>
        <p:spPr>
          <a:xfrm>
            <a:off x="6023490" y="1280084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86005B-BB21-D849-8987-335A06C72F56}"/>
              </a:ext>
            </a:extLst>
          </p:cNvPr>
          <p:cNvSpPr/>
          <p:nvPr/>
        </p:nvSpPr>
        <p:spPr>
          <a:xfrm>
            <a:off x="6023490" y="2386988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76E8F1-72CA-694A-9B9F-2D73CA8F851D}"/>
              </a:ext>
            </a:extLst>
          </p:cNvPr>
          <p:cNvSpPr/>
          <p:nvPr/>
        </p:nvSpPr>
        <p:spPr>
          <a:xfrm>
            <a:off x="6023490" y="3478816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3DE962-C9E7-D547-83D9-64F0FC1C6284}"/>
              </a:ext>
            </a:extLst>
          </p:cNvPr>
          <p:cNvSpPr/>
          <p:nvPr/>
        </p:nvSpPr>
        <p:spPr>
          <a:xfrm>
            <a:off x="6023490" y="4571997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2AFD37-5C72-AA4D-AABB-BB62E1F1072F}"/>
              </a:ext>
            </a:extLst>
          </p:cNvPr>
          <p:cNvSpPr/>
          <p:nvPr/>
        </p:nvSpPr>
        <p:spPr>
          <a:xfrm>
            <a:off x="7756600" y="1280084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2662A6-E620-894E-9A77-F410BD5F9850}"/>
              </a:ext>
            </a:extLst>
          </p:cNvPr>
          <p:cNvSpPr/>
          <p:nvPr/>
        </p:nvSpPr>
        <p:spPr>
          <a:xfrm>
            <a:off x="7756600" y="2386988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CCDC9B-CF1B-1F47-963A-FB1EB50040D4}"/>
              </a:ext>
            </a:extLst>
          </p:cNvPr>
          <p:cNvSpPr/>
          <p:nvPr/>
        </p:nvSpPr>
        <p:spPr>
          <a:xfrm>
            <a:off x="7756600" y="3478816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A47647-6EF4-3D46-8CFE-C432FD2DCDF7}"/>
              </a:ext>
            </a:extLst>
          </p:cNvPr>
          <p:cNvSpPr/>
          <p:nvPr/>
        </p:nvSpPr>
        <p:spPr>
          <a:xfrm>
            <a:off x="7756600" y="4571997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umming Junction 45">
            <a:extLst>
              <a:ext uri="{FF2B5EF4-FFF2-40B4-BE49-F238E27FC236}">
                <a16:creationId xmlns:a16="http://schemas.microsoft.com/office/drawing/2014/main" id="{D626C21E-7DD9-D44E-B93C-718814365FA6}"/>
              </a:ext>
            </a:extLst>
          </p:cNvPr>
          <p:cNvSpPr/>
          <p:nvPr/>
        </p:nvSpPr>
        <p:spPr>
          <a:xfrm>
            <a:off x="4284693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umming Junction 46">
            <a:extLst>
              <a:ext uri="{FF2B5EF4-FFF2-40B4-BE49-F238E27FC236}">
                <a16:creationId xmlns:a16="http://schemas.microsoft.com/office/drawing/2014/main" id="{DC0F99F0-9A23-BB42-AAEE-CAC4DA55F334}"/>
              </a:ext>
            </a:extLst>
          </p:cNvPr>
          <p:cNvSpPr/>
          <p:nvPr/>
        </p:nvSpPr>
        <p:spPr>
          <a:xfrm>
            <a:off x="4284693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umming Junction 47">
            <a:extLst>
              <a:ext uri="{FF2B5EF4-FFF2-40B4-BE49-F238E27FC236}">
                <a16:creationId xmlns:a16="http://schemas.microsoft.com/office/drawing/2014/main" id="{610BAA27-0368-C048-B0ED-3D95280BA760}"/>
              </a:ext>
            </a:extLst>
          </p:cNvPr>
          <p:cNvSpPr/>
          <p:nvPr/>
        </p:nvSpPr>
        <p:spPr>
          <a:xfrm>
            <a:off x="4284693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umming Junction 48">
            <a:extLst>
              <a:ext uri="{FF2B5EF4-FFF2-40B4-BE49-F238E27FC236}">
                <a16:creationId xmlns:a16="http://schemas.microsoft.com/office/drawing/2014/main" id="{26CACCDC-4159-5E4C-B2FA-B61E8C862739}"/>
              </a:ext>
            </a:extLst>
          </p:cNvPr>
          <p:cNvSpPr/>
          <p:nvPr/>
        </p:nvSpPr>
        <p:spPr>
          <a:xfrm>
            <a:off x="4284693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umming Junction 49">
            <a:extLst>
              <a:ext uri="{FF2B5EF4-FFF2-40B4-BE49-F238E27FC236}">
                <a16:creationId xmlns:a16="http://schemas.microsoft.com/office/drawing/2014/main" id="{05E3507F-127E-6E42-80F1-5791973AB7D4}"/>
              </a:ext>
            </a:extLst>
          </p:cNvPr>
          <p:cNvSpPr/>
          <p:nvPr/>
        </p:nvSpPr>
        <p:spPr>
          <a:xfrm>
            <a:off x="4284602" y="69175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umming Junction 50">
            <a:extLst>
              <a:ext uri="{FF2B5EF4-FFF2-40B4-BE49-F238E27FC236}">
                <a16:creationId xmlns:a16="http://schemas.microsoft.com/office/drawing/2014/main" id="{284F4CEB-2309-DA4A-9BBF-F343BF23DA71}"/>
              </a:ext>
            </a:extLst>
          </p:cNvPr>
          <p:cNvSpPr/>
          <p:nvPr/>
        </p:nvSpPr>
        <p:spPr>
          <a:xfrm>
            <a:off x="2522549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umming Junction 51">
            <a:extLst>
              <a:ext uri="{FF2B5EF4-FFF2-40B4-BE49-F238E27FC236}">
                <a16:creationId xmlns:a16="http://schemas.microsoft.com/office/drawing/2014/main" id="{4BDF79B1-B132-014C-A772-DBD2106A59C7}"/>
              </a:ext>
            </a:extLst>
          </p:cNvPr>
          <p:cNvSpPr/>
          <p:nvPr/>
        </p:nvSpPr>
        <p:spPr>
          <a:xfrm>
            <a:off x="2522549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umming Junction 52">
            <a:extLst>
              <a:ext uri="{FF2B5EF4-FFF2-40B4-BE49-F238E27FC236}">
                <a16:creationId xmlns:a16="http://schemas.microsoft.com/office/drawing/2014/main" id="{11799445-C2E5-FB41-9ADB-0B82479770AC}"/>
              </a:ext>
            </a:extLst>
          </p:cNvPr>
          <p:cNvSpPr/>
          <p:nvPr/>
        </p:nvSpPr>
        <p:spPr>
          <a:xfrm>
            <a:off x="2522549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umming Junction 53">
            <a:extLst>
              <a:ext uri="{FF2B5EF4-FFF2-40B4-BE49-F238E27FC236}">
                <a16:creationId xmlns:a16="http://schemas.microsoft.com/office/drawing/2014/main" id="{E26BF69E-ACC1-3841-A64F-9D709000208B}"/>
              </a:ext>
            </a:extLst>
          </p:cNvPr>
          <p:cNvSpPr/>
          <p:nvPr/>
        </p:nvSpPr>
        <p:spPr>
          <a:xfrm>
            <a:off x="2522549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umming Junction 54">
            <a:extLst>
              <a:ext uri="{FF2B5EF4-FFF2-40B4-BE49-F238E27FC236}">
                <a16:creationId xmlns:a16="http://schemas.microsoft.com/office/drawing/2014/main" id="{65660417-D6C7-7645-9006-5CEC5AA37BF1}"/>
              </a:ext>
            </a:extLst>
          </p:cNvPr>
          <p:cNvSpPr/>
          <p:nvPr/>
        </p:nvSpPr>
        <p:spPr>
          <a:xfrm>
            <a:off x="2522458" y="691749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umming Junction 55">
            <a:extLst>
              <a:ext uri="{FF2B5EF4-FFF2-40B4-BE49-F238E27FC236}">
                <a16:creationId xmlns:a16="http://schemas.microsoft.com/office/drawing/2014/main" id="{9A159138-2F8F-2640-91D2-4E198BF103E3}"/>
              </a:ext>
            </a:extLst>
          </p:cNvPr>
          <p:cNvSpPr/>
          <p:nvPr/>
        </p:nvSpPr>
        <p:spPr>
          <a:xfrm>
            <a:off x="6006540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umming Junction 56">
            <a:extLst>
              <a:ext uri="{FF2B5EF4-FFF2-40B4-BE49-F238E27FC236}">
                <a16:creationId xmlns:a16="http://schemas.microsoft.com/office/drawing/2014/main" id="{3C1D5B2B-878D-2044-B5DF-B1DBFC8BA708}"/>
              </a:ext>
            </a:extLst>
          </p:cNvPr>
          <p:cNvSpPr/>
          <p:nvPr/>
        </p:nvSpPr>
        <p:spPr>
          <a:xfrm>
            <a:off x="6006540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umming Junction 57">
            <a:extLst>
              <a:ext uri="{FF2B5EF4-FFF2-40B4-BE49-F238E27FC236}">
                <a16:creationId xmlns:a16="http://schemas.microsoft.com/office/drawing/2014/main" id="{1290CF35-F49B-8147-9E29-6D1D90FFB37A}"/>
              </a:ext>
            </a:extLst>
          </p:cNvPr>
          <p:cNvSpPr/>
          <p:nvPr/>
        </p:nvSpPr>
        <p:spPr>
          <a:xfrm>
            <a:off x="6006540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umming Junction 58">
            <a:extLst>
              <a:ext uri="{FF2B5EF4-FFF2-40B4-BE49-F238E27FC236}">
                <a16:creationId xmlns:a16="http://schemas.microsoft.com/office/drawing/2014/main" id="{55300B3D-DE09-DE48-B07C-B0EADB6F065C}"/>
              </a:ext>
            </a:extLst>
          </p:cNvPr>
          <p:cNvSpPr/>
          <p:nvPr/>
        </p:nvSpPr>
        <p:spPr>
          <a:xfrm>
            <a:off x="6006540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umming Junction 59">
            <a:extLst>
              <a:ext uri="{FF2B5EF4-FFF2-40B4-BE49-F238E27FC236}">
                <a16:creationId xmlns:a16="http://schemas.microsoft.com/office/drawing/2014/main" id="{8CD6C7F2-1D54-B146-8165-E1108EC84684}"/>
              </a:ext>
            </a:extLst>
          </p:cNvPr>
          <p:cNvSpPr/>
          <p:nvPr/>
        </p:nvSpPr>
        <p:spPr>
          <a:xfrm>
            <a:off x="6006449" y="69175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umming Junction 60">
            <a:extLst>
              <a:ext uri="{FF2B5EF4-FFF2-40B4-BE49-F238E27FC236}">
                <a16:creationId xmlns:a16="http://schemas.microsoft.com/office/drawing/2014/main" id="{108786BC-80D6-284F-B801-6A033D7E9714}"/>
              </a:ext>
            </a:extLst>
          </p:cNvPr>
          <p:cNvSpPr/>
          <p:nvPr/>
        </p:nvSpPr>
        <p:spPr>
          <a:xfrm>
            <a:off x="7731113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umming Junction 61">
            <a:extLst>
              <a:ext uri="{FF2B5EF4-FFF2-40B4-BE49-F238E27FC236}">
                <a16:creationId xmlns:a16="http://schemas.microsoft.com/office/drawing/2014/main" id="{77843C87-1A33-5547-84C1-8A568DC8B8AC}"/>
              </a:ext>
            </a:extLst>
          </p:cNvPr>
          <p:cNvSpPr/>
          <p:nvPr/>
        </p:nvSpPr>
        <p:spPr>
          <a:xfrm>
            <a:off x="7731113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umming Junction 62">
            <a:extLst>
              <a:ext uri="{FF2B5EF4-FFF2-40B4-BE49-F238E27FC236}">
                <a16:creationId xmlns:a16="http://schemas.microsoft.com/office/drawing/2014/main" id="{B4456484-BD6B-D143-8C69-5C70456AE417}"/>
              </a:ext>
            </a:extLst>
          </p:cNvPr>
          <p:cNvSpPr/>
          <p:nvPr/>
        </p:nvSpPr>
        <p:spPr>
          <a:xfrm>
            <a:off x="7731113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umming Junction 63">
            <a:extLst>
              <a:ext uri="{FF2B5EF4-FFF2-40B4-BE49-F238E27FC236}">
                <a16:creationId xmlns:a16="http://schemas.microsoft.com/office/drawing/2014/main" id="{AFE8F1BB-9372-6F4A-980E-3AAE961DDB39}"/>
              </a:ext>
            </a:extLst>
          </p:cNvPr>
          <p:cNvSpPr/>
          <p:nvPr/>
        </p:nvSpPr>
        <p:spPr>
          <a:xfrm>
            <a:off x="7731113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umming Junction 64">
            <a:extLst>
              <a:ext uri="{FF2B5EF4-FFF2-40B4-BE49-F238E27FC236}">
                <a16:creationId xmlns:a16="http://schemas.microsoft.com/office/drawing/2014/main" id="{AAEE476F-D100-9544-B81D-0B0991A19581}"/>
              </a:ext>
            </a:extLst>
          </p:cNvPr>
          <p:cNvSpPr/>
          <p:nvPr/>
        </p:nvSpPr>
        <p:spPr>
          <a:xfrm>
            <a:off x="7731022" y="69175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umming Junction 65">
            <a:extLst>
              <a:ext uri="{FF2B5EF4-FFF2-40B4-BE49-F238E27FC236}">
                <a16:creationId xmlns:a16="http://schemas.microsoft.com/office/drawing/2014/main" id="{EA43269B-AB0C-CE46-A602-A295DF108015}"/>
              </a:ext>
            </a:extLst>
          </p:cNvPr>
          <p:cNvSpPr/>
          <p:nvPr/>
        </p:nvSpPr>
        <p:spPr>
          <a:xfrm>
            <a:off x="9511828" y="2941302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umming Junction 66">
            <a:extLst>
              <a:ext uri="{FF2B5EF4-FFF2-40B4-BE49-F238E27FC236}">
                <a16:creationId xmlns:a16="http://schemas.microsoft.com/office/drawing/2014/main" id="{7CD65748-1B36-B548-B256-0E7E42619467}"/>
              </a:ext>
            </a:extLst>
          </p:cNvPr>
          <p:cNvSpPr/>
          <p:nvPr/>
        </p:nvSpPr>
        <p:spPr>
          <a:xfrm>
            <a:off x="9511828" y="4038911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umming Junction 67">
            <a:extLst>
              <a:ext uri="{FF2B5EF4-FFF2-40B4-BE49-F238E27FC236}">
                <a16:creationId xmlns:a16="http://schemas.microsoft.com/office/drawing/2014/main" id="{DDF0BCF3-7DEE-9B43-9EEE-216A2D2C5D83}"/>
              </a:ext>
            </a:extLst>
          </p:cNvPr>
          <p:cNvSpPr/>
          <p:nvPr/>
        </p:nvSpPr>
        <p:spPr>
          <a:xfrm>
            <a:off x="9511828" y="518671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umming Junction 68">
            <a:extLst>
              <a:ext uri="{FF2B5EF4-FFF2-40B4-BE49-F238E27FC236}">
                <a16:creationId xmlns:a16="http://schemas.microsoft.com/office/drawing/2014/main" id="{1F1487F5-AD41-504D-917B-CF1079B107FA}"/>
              </a:ext>
            </a:extLst>
          </p:cNvPr>
          <p:cNvSpPr/>
          <p:nvPr/>
        </p:nvSpPr>
        <p:spPr>
          <a:xfrm>
            <a:off x="9511828" y="183249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umming Junction 69">
            <a:extLst>
              <a:ext uri="{FF2B5EF4-FFF2-40B4-BE49-F238E27FC236}">
                <a16:creationId xmlns:a16="http://schemas.microsoft.com/office/drawing/2014/main" id="{B1EAB285-38D1-9148-96B4-ED2C13A2E70B}"/>
              </a:ext>
            </a:extLst>
          </p:cNvPr>
          <p:cNvSpPr/>
          <p:nvPr/>
        </p:nvSpPr>
        <p:spPr>
          <a:xfrm>
            <a:off x="9511737" y="72368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4880E0E-9B5E-8A42-96FA-7E95325B0252}"/>
              </a:ext>
            </a:extLst>
          </p:cNvPr>
          <p:cNvSpPr/>
          <p:nvPr/>
        </p:nvSpPr>
        <p:spPr>
          <a:xfrm>
            <a:off x="2341304" y="5363129"/>
            <a:ext cx="5854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(0,0)</a:t>
            </a:r>
            <a:endParaRPr lang="en-US" sz="1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FF45187-888B-D449-931C-84704172CD44}"/>
              </a:ext>
            </a:extLst>
          </p:cNvPr>
          <p:cNvSpPr/>
          <p:nvPr/>
        </p:nvSpPr>
        <p:spPr>
          <a:xfrm>
            <a:off x="2344238" y="4244090"/>
            <a:ext cx="5854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(0,1)</a:t>
            </a:r>
            <a:endParaRPr lang="en-US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AA2317C-EDB5-BE41-B046-2B4FA01C3C9C}"/>
              </a:ext>
            </a:extLst>
          </p:cNvPr>
          <p:cNvSpPr/>
          <p:nvPr/>
        </p:nvSpPr>
        <p:spPr>
          <a:xfrm>
            <a:off x="2341304" y="3133852"/>
            <a:ext cx="5854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(0,2)</a:t>
            </a:r>
            <a:endParaRPr lang="en-US" sz="1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A81926-5399-AC42-8879-D2E388F33572}"/>
              </a:ext>
            </a:extLst>
          </p:cNvPr>
          <p:cNvSpPr/>
          <p:nvPr/>
        </p:nvSpPr>
        <p:spPr>
          <a:xfrm>
            <a:off x="2347509" y="2014813"/>
            <a:ext cx="5854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(0,3)</a:t>
            </a:r>
            <a:endParaRPr lang="en-US" sz="1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C773F87-0D80-7347-B5EB-4DF2A6271E41}"/>
              </a:ext>
            </a:extLst>
          </p:cNvPr>
          <p:cNvSpPr/>
          <p:nvPr/>
        </p:nvSpPr>
        <p:spPr>
          <a:xfrm>
            <a:off x="2347509" y="896929"/>
            <a:ext cx="5854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(0,4)</a:t>
            </a:r>
            <a:endParaRPr lang="en-US" sz="10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64EC4FD-C617-8A4F-81DF-1B0A7F3572C2}"/>
              </a:ext>
            </a:extLst>
          </p:cNvPr>
          <p:cNvSpPr/>
          <p:nvPr/>
        </p:nvSpPr>
        <p:spPr>
          <a:xfrm>
            <a:off x="4121224" y="536312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(1,0)</a:t>
            </a:r>
            <a:endParaRPr lang="en-US" sz="10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140A769-0334-244E-8576-F6476E6E5593}"/>
              </a:ext>
            </a:extLst>
          </p:cNvPr>
          <p:cNvSpPr/>
          <p:nvPr/>
        </p:nvSpPr>
        <p:spPr>
          <a:xfrm>
            <a:off x="4124158" y="424409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(1,1)</a:t>
            </a:r>
            <a:endParaRPr lang="en-US" sz="10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E280204-ED30-1640-A682-7BBC61355EC1}"/>
              </a:ext>
            </a:extLst>
          </p:cNvPr>
          <p:cNvSpPr/>
          <p:nvPr/>
        </p:nvSpPr>
        <p:spPr>
          <a:xfrm>
            <a:off x="4121224" y="313385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(1,2)</a:t>
            </a:r>
            <a:endParaRPr lang="en-US" sz="10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32CB5B2-0960-9E4B-9529-6BC98D1CE66A}"/>
              </a:ext>
            </a:extLst>
          </p:cNvPr>
          <p:cNvSpPr/>
          <p:nvPr/>
        </p:nvSpPr>
        <p:spPr>
          <a:xfrm>
            <a:off x="4127429" y="201481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(1,3)</a:t>
            </a:r>
            <a:endParaRPr lang="en-US" sz="10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C0EA8D6-4669-F34C-855C-93F314BCB3CA}"/>
              </a:ext>
            </a:extLst>
          </p:cNvPr>
          <p:cNvSpPr/>
          <p:nvPr/>
        </p:nvSpPr>
        <p:spPr>
          <a:xfrm>
            <a:off x="4127429" y="89692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(1,4)</a:t>
            </a:r>
            <a:endParaRPr lang="en-US" sz="10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C67732A-CD9F-3E43-884E-6C03D6BE1D3F}"/>
              </a:ext>
            </a:extLst>
          </p:cNvPr>
          <p:cNvSpPr/>
          <p:nvPr/>
        </p:nvSpPr>
        <p:spPr>
          <a:xfrm>
            <a:off x="5832222" y="535717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(2,0)</a:t>
            </a:r>
            <a:endParaRPr lang="en-US" sz="10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519C7D9-431B-6E4C-9635-5771FA19A33E}"/>
              </a:ext>
            </a:extLst>
          </p:cNvPr>
          <p:cNvSpPr/>
          <p:nvPr/>
        </p:nvSpPr>
        <p:spPr>
          <a:xfrm>
            <a:off x="5835156" y="423813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(2,1)</a:t>
            </a:r>
            <a:endParaRPr lang="en-US" sz="10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99E90C7-A0A7-5846-BC79-7385FBF5F995}"/>
              </a:ext>
            </a:extLst>
          </p:cNvPr>
          <p:cNvSpPr/>
          <p:nvPr/>
        </p:nvSpPr>
        <p:spPr>
          <a:xfrm>
            <a:off x="5832222" y="3127895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(2,2)</a:t>
            </a:r>
            <a:endParaRPr lang="en-US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3A70F9B-440E-1F4A-961A-F6D3C46C22B0}"/>
              </a:ext>
            </a:extLst>
          </p:cNvPr>
          <p:cNvSpPr/>
          <p:nvPr/>
        </p:nvSpPr>
        <p:spPr>
          <a:xfrm>
            <a:off x="5838427" y="2008856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(2,3)</a:t>
            </a:r>
            <a:endParaRPr lang="en-US" sz="10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4EDC4C-B48D-1440-AE50-5957181E657D}"/>
              </a:ext>
            </a:extLst>
          </p:cNvPr>
          <p:cNvSpPr/>
          <p:nvPr/>
        </p:nvSpPr>
        <p:spPr>
          <a:xfrm>
            <a:off x="5838427" y="89097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(2,4)</a:t>
            </a:r>
            <a:endParaRPr lang="en-US" sz="10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92575FB-4B1D-4740-B4D5-25D3B10020FD}"/>
              </a:ext>
            </a:extLst>
          </p:cNvPr>
          <p:cNvSpPr/>
          <p:nvPr/>
        </p:nvSpPr>
        <p:spPr>
          <a:xfrm>
            <a:off x="7552628" y="534082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(3,0)</a:t>
            </a:r>
            <a:endParaRPr lang="en-US" sz="10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B8CF543-2A57-834C-9BC6-B163611D51C4}"/>
              </a:ext>
            </a:extLst>
          </p:cNvPr>
          <p:cNvSpPr/>
          <p:nvPr/>
        </p:nvSpPr>
        <p:spPr>
          <a:xfrm>
            <a:off x="7555562" y="422179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(3,1)</a:t>
            </a:r>
            <a:endParaRPr lang="en-US" sz="10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B1261C3-5368-0B4C-AEC4-DF23696E4028}"/>
              </a:ext>
            </a:extLst>
          </p:cNvPr>
          <p:cNvSpPr/>
          <p:nvPr/>
        </p:nvSpPr>
        <p:spPr>
          <a:xfrm>
            <a:off x="7552628" y="311155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(3,2)</a:t>
            </a:r>
            <a:endParaRPr lang="en-US" sz="10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80A6D48-0A48-0B49-9056-FE1EC6421137}"/>
              </a:ext>
            </a:extLst>
          </p:cNvPr>
          <p:cNvSpPr/>
          <p:nvPr/>
        </p:nvSpPr>
        <p:spPr>
          <a:xfrm>
            <a:off x="7558833" y="199251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(3,3)</a:t>
            </a:r>
            <a:endParaRPr lang="en-US" sz="10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9DE405-08B7-CA42-A07D-BF0DEFEAE412}"/>
              </a:ext>
            </a:extLst>
          </p:cNvPr>
          <p:cNvSpPr/>
          <p:nvPr/>
        </p:nvSpPr>
        <p:spPr>
          <a:xfrm>
            <a:off x="7558833" y="87462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(3,4)</a:t>
            </a:r>
            <a:endParaRPr lang="en-US" sz="10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2091650-36DC-A144-8F4F-A7F292326A9C}"/>
              </a:ext>
            </a:extLst>
          </p:cNvPr>
          <p:cNvSpPr/>
          <p:nvPr/>
        </p:nvSpPr>
        <p:spPr>
          <a:xfrm>
            <a:off x="9322945" y="5372766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(4,0)</a:t>
            </a:r>
            <a:endParaRPr lang="en-US" sz="10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7C4CFA8-A73F-5D49-9FF2-6757DA7E37D8}"/>
              </a:ext>
            </a:extLst>
          </p:cNvPr>
          <p:cNvSpPr/>
          <p:nvPr/>
        </p:nvSpPr>
        <p:spPr>
          <a:xfrm>
            <a:off x="9325879" y="4253727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(4,1)</a:t>
            </a:r>
            <a:endParaRPr lang="en-US" sz="10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61845C1-6115-EC41-88D5-D323FCA169F6}"/>
              </a:ext>
            </a:extLst>
          </p:cNvPr>
          <p:cNvSpPr/>
          <p:nvPr/>
        </p:nvSpPr>
        <p:spPr>
          <a:xfrm>
            <a:off x="9322945" y="314348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(4,2)</a:t>
            </a:r>
            <a:endParaRPr lang="en-US" sz="10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70F5DFC-16A3-A345-B3BD-5C02B453C906}"/>
              </a:ext>
            </a:extLst>
          </p:cNvPr>
          <p:cNvSpPr/>
          <p:nvPr/>
        </p:nvSpPr>
        <p:spPr>
          <a:xfrm>
            <a:off x="9329150" y="202445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(4,3)</a:t>
            </a:r>
            <a:endParaRPr lang="en-US" sz="10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00A1195-F0E6-7949-B2F3-69C6D44DC022}"/>
              </a:ext>
            </a:extLst>
          </p:cNvPr>
          <p:cNvSpPr/>
          <p:nvPr/>
        </p:nvSpPr>
        <p:spPr>
          <a:xfrm>
            <a:off x="9329150" y="906566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(4,4)</a:t>
            </a:r>
            <a:endParaRPr lang="en-US" sz="1000" dirty="0"/>
          </a:p>
        </p:txBody>
      </p:sp>
      <p:sp>
        <p:nvSpPr>
          <p:cNvPr id="101" name="Diamond 100">
            <a:extLst>
              <a:ext uri="{FF2B5EF4-FFF2-40B4-BE49-F238E27FC236}">
                <a16:creationId xmlns:a16="http://schemas.microsoft.com/office/drawing/2014/main" id="{1E508566-2E10-9343-A7FF-F7B479F988CB}"/>
              </a:ext>
            </a:extLst>
          </p:cNvPr>
          <p:cNvSpPr>
            <a:spLocks noChangeAspect="1"/>
          </p:cNvSpPr>
          <p:nvPr/>
        </p:nvSpPr>
        <p:spPr>
          <a:xfrm>
            <a:off x="3418627" y="1833536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2" name="Diamond 101">
            <a:extLst>
              <a:ext uri="{FF2B5EF4-FFF2-40B4-BE49-F238E27FC236}">
                <a16:creationId xmlns:a16="http://schemas.microsoft.com/office/drawing/2014/main" id="{BC300E97-33AD-D043-BFF3-6C8DCE3F43CA}"/>
              </a:ext>
            </a:extLst>
          </p:cNvPr>
          <p:cNvSpPr>
            <a:spLocks noChangeAspect="1"/>
          </p:cNvSpPr>
          <p:nvPr/>
        </p:nvSpPr>
        <p:spPr>
          <a:xfrm>
            <a:off x="3418627" y="2932902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3" name="Diamond 102">
            <a:extLst>
              <a:ext uri="{FF2B5EF4-FFF2-40B4-BE49-F238E27FC236}">
                <a16:creationId xmlns:a16="http://schemas.microsoft.com/office/drawing/2014/main" id="{A0E4F22A-05D8-5A42-B914-73AFB1AC57BF}"/>
              </a:ext>
            </a:extLst>
          </p:cNvPr>
          <p:cNvSpPr>
            <a:spLocks noChangeAspect="1"/>
          </p:cNvSpPr>
          <p:nvPr/>
        </p:nvSpPr>
        <p:spPr>
          <a:xfrm>
            <a:off x="3418627" y="4024730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4" name="Diamond 103">
            <a:extLst>
              <a:ext uri="{FF2B5EF4-FFF2-40B4-BE49-F238E27FC236}">
                <a16:creationId xmlns:a16="http://schemas.microsoft.com/office/drawing/2014/main" id="{93E05A40-A61B-8748-A19F-9A1E7416BFA3}"/>
              </a:ext>
            </a:extLst>
          </p:cNvPr>
          <p:cNvSpPr>
            <a:spLocks noChangeAspect="1"/>
          </p:cNvSpPr>
          <p:nvPr/>
        </p:nvSpPr>
        <p:spPr>
          <a:xfrm>
            <a:off x="5162651" y="1833536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5" name="Diamond 104">
            <a:extLst>
              <a:ext uri="{FF2B5EF4-FFF2-40B4-BE49-F238E27FC236}">
                <a16:creationId xmlns:a16="http://schemas.microsoft.com/office/drawing/2014/main" id="{FB7F2290-6957-064C-BAEA-84E5A3D347AB}"/>
              </a:ext>
            </a:extLst>
          </p:cNvPr>
          <p:cNvSpPr>
            <a:spLocks noChangeAspect="1"/>
          </p:cNvSpPr>
          <p:nvPr/>
        </p:nvSpPr>
        <p:spPr>
          <a:xfrm>
            <a:off x="5162651" y="2932902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6" name="Diamond 105">
            <a:extLst>
              <a:ext uri="{FF2B5EF4-FFF2-40B4-BE49-F238E27FC236}">
                <a16:creationId xmlns:a16="http://schemas.microsoft.com/office/drawing/2014/main" id="{33080184-7F4E-D54E-9AC9-FA2399C09415}"/>
              </a:ext>
            </a:extLst>
          </p:cNvPr>
          <p:cNvSpPr>
            <a:spLocks noChangeAspect="1"/>
          </p:cNvSpPr>
          <p:nvPr/>
        </p:nvSpPr>
        <p:spPr>
          <a:xfrm>
            <a:off x="5162651" y="4024730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7" name="Diamond 106">
            <a:extLst>
              <a:ext uri="{FF2B5EF4-FFF2-40B4-BE49-F238E27FC236}">
                <a16:creationId xmlns:a16="http://schemas.microsoft.com/office/drawing/2014/main" id="{6B5FAD5C-47F3-814A-85B2-0C679539F31F}"/>
              </a:ext>
            </a:extLst>
          </p:cNvPr>
          <p:cNvSpPr>
            <a:spLocks noChangeAspect="1"/>
          </p:cNvSpPr>
          <p:nvPr/>
        </p:nvSpPr>
        <p:spPr>
          <a:xfrm>
            <a:off x="6887384" y="1832494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8" name="Diamond 107">
            <a:extLst>
              <a:ext uri="{FF2B5EF4-FFF2-40B4-BE49-F238E27FC236}">
                <a16:creationId xmlns:a16="http://schemas.microsoft.com/office/drawing/2014/main" id="{4DE7F7F5-3337-2841-B738-7F9343C73F98}"/>
              </a:ext>
            </a:extLst>
          </p:cNvPr>
          <p:cNvSpPr>
            <a:spLocks noChangeAspect="1"/>
          </p:cNvSpPr>
          <p:nvPr/>
        </p:nvSpPr>
        <p:spPr>
          <a:xfrm>
            <a:off x="6887384" y="2931860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9" name="Diamond 108">
            <a:extLst>
              <a:ext uri="{FF2B5EF4-FFF2-40B4-BE49-F238E27FC236}">
                <a16:creationId xmlns:a16="http://schemas.microsoft.com/office/drawing/2014/main" id="{B29A4DFE-8033-6440-8289-1C091B288DA2}"/>
              </a:ext>
            </a:extLst>
          </p:cNvPr>
          <p:cNvSpPr>
            <a:spLocks noChangeAspect="1"/>
          </p:cNvSpPr>
          <p:nvPr/>
        </p:nvSpPr>
        <p:spPr>
          <a:xfrm>
            <a:off x="6887384" y="4023688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0" name="Diamond 109">
            <a:extLst>
              <a:ext uri="{FF2B5EF4-FFF2-40B4-BE49-F238E27FC236}">
                <a16:creationId xmlns:a16="http://schemas.microsoft.com/office/drawing/2014/main" id="{AE81D499-AB41-874C-A593-64E5C6664B70}"/>
              </a:ext>
            </a:extLst>
          </p:cNvPr>
          <p:cNvSpPr>
            <a:spLocks noChangeAspect="1"/>
          </p:cNvSpPr>
          <p:nvPr/>
        </p:nvSpPr>
        <p:spPr>
          <a:xfrm>
            <a:off x="8630068" y="1832494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1" name="Diamond 110">
            <a:extLst>
              <a:ext uri="{FF2B5EF4-FFF2-40B4-BE49-F238E27FC236}">
                <a16:creationId xmlns:a16="http://schemas.microsoft.com/office/drawing/2014/main" id="{B6C98709-6EB4-894B-BFA8-A7285E33B415}"/>
              </a:ext>
            </a:extLst>
          </p:cNvPr>
          <p:cNvSpPr>
            <a:spLocks noChangeAspect="1"/>
          </p:cNvSpPr>
          <p:nvPr/>
        </p:nvSpPr>
        <p:spPr>
          <a:xfrm>
            <a:off x="8630068" y="2931860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2" name="Diamond 111">
            <a:extLst>
              <a:ext uri="{FF2B5EF4-FFF2-40B4-BE49-F238E27FC236}">
                <a16:creationId xmlns:a16="http://schemas.microsoft.com/office/drawing/2014/main" id="{32577585-850E-134F-9F93-42894DEC3D46}"/>
              </a:ext>
            </a:extLst>
          </p:cNvPr>
          <p:cNvSpPr>
            <a:spLocks noChangeAspect="1"/>
          </p:cNvSpPr>
          <p:nvPr/>
        </p:nvSpPr>
        <p:spPr>
          <a:xfrm>
            <a:off x="8630068" y="4023688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graphicFrame>
        <p:nvGraphicFramePr>
          <p:cNvPr id="113" name="Table 112">
            <a:extLst>
              <a:ext uri="{FF2B5EF4-FFF2-40B4-BE49-F238E27FC236}">
                <a16:creationId xmlns:a16="http://schemas.microsoft.com/office/drawing/2014/main" id="{D5BECB15-E90F-A94F-8D0E-57B4D31E0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144522"/>
              </p:ext>
            </p:extLst>
          </p:nvPr>
        </p:nvGraphicFramePr>
        <p:xfrm>
          <a:off x="2225431" y="5839246"/>
          <a:ext cx="8128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5232">
                  <a:extLst>
                    <a:ext uri="{9D8B030D-6E8A-4147-A177-3AD203B41FA5}">
                      <a16:colId xmlns:a16="http://schemas.microsoft.com/office/drawing/2014/main" val="3430095225"/>
                    </a:ext>
                  </a:extLst>
                </a:gridCol>
                <a:gridCol w="3372768">
                  <a:extLst>
                    <a:ext uri="{9D8B030D-6E8A-4147-A177-3AD203B41FA5}">
                      <a16:colId xmlns:a16="http://schemas.microsoft.com/office/drawing/2014/main" val="101915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Left/Right Midpoints (</a:t>
                      </a:r>
                      <a:r>
                        <a:rPr lang="en-US" sz="1400" b="1" dirty="0">
                          <a:solidFill>
                            <a:schemeClr val="accent2"/>
                          </a:solidFill>
                          <a:latin typeface="Monaco" pitchFamily="2" charset="77"/>
                          <a:cs typeface="Arial" panose="020B0604020202020204" pitchFamily="34" charset="0"/>
                        </a:rPr>
                        <a:t>1:3, 1:4</a:t>
                      </a:r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Corners (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Monaco" pitchFamily="2" charset="77"/>
                          <a:cs typeface="Arial" panose="020B0604020202020204" pitchFamily="34" charset="0"/>
                        </a:rPr>
                        <a:t>1:4, 1:4</a:t>
                      </a:r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23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Down/Up Midpoints (</a:t>
                      </a:r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Monaco" pitchFamily="2" charset="77"/>
                          <a:cs typeface="Arial" panose="020B0604020202020204" pitchFamily="34" charset="0"/>
                        </a:rPr>
                        <a:t>1:4, 1:3</a:t>
                      </a:r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Cell Center (0:4, 0:4)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30359"/>
                  </a:ext>
                </a:extLst>
              </a:tr>
            </a:tbl>
          </a:graphicData>
        </a:graphic>
      </p:graphicFrame>
      <p:sp>
        <p:nvSpPr>
          <p:cNvPr id="114" name="Rectangle 113">
            <a:extLst>
              <a:ext uri="{FF2B5EF4-FFF2-40B4-BE49-F238E27FC236}">
                <a16:creationId xmlns:a16="http://schemas.microsoft.com/office/drawing/2014/main" id="{2DD5B345-B0EA-234D-A7E5-E775075BCD90}"/>
              </a:ext>
            </a:extLst>
          </p:cNvPr>
          <p:cNvSpPr/>
          <p:nvPr/>
        </p:nvSpPr>
        <p:spPr>
          <a:xfrm>
            <a:off x="2117083" y="5928911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3AEC26B-256B-D940-9CF5-FA5EE0BBA05B}"/>
              </a:ext>
            </a:extLst>
          </p:cNvPr>
          <p:cNvSpPr/>
          <p:nvPr/>
        </p:nvSpPr>
        <p:spPr>
          <a:xfrm flipH="1" flipV="1">
            <a:off x="6851535" y="591722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Summing Junction 115">
            <a:extLst>
              <a:ext uri="{FF2B5EF4-FFF2-40B4-BE49-F238E27FC236}">
                <a16:creationId xmlns:a16="http://schemas.microsoft.com/office/drawing/2014/main" id="{0725733D-19A5-0D41-AFA0-8EF2783F2294}"/>
              </a:ext>
            </a:extLst>
          </p:cNvPr>
          <p:cNvSpPr/>
          <p:nvPr/>
        </p:nvSpPr>
        <p:spPr>
          <a:xfrm>
            <a:off x="6828675" y="627412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62B4BB60-F3C5-FD48-9D57-9E6665CD107D}"/>
              </a:ext>
            </a:extLst>
          </p:cNvPr>
          <p:cNvSpPr>
            <a:spLocks noChangeAspect="1"/>
          </p:cNvSpPr>
          <p:nvPr/>
        </p:nvSpPr>
        <p:spPr>
          <a:xfrm>
            <a:off x="2117083" y="6274125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09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BA59D2-C599-9142-A4F1-04BA536F4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391701"/>
              </p:ext>
            </p:extLst>
          </p:nvPr>
        </p:nvGraphicFramePr>
        <p:xfrm>
          <a:off x="1752600" y="254979"/>
          <a:ext cx="8686800" cy="548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165635859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44683026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419855639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8622821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566511299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93559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81674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179396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7925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00476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A781FE11-AA81-A24C-A436-6CB42F3939E5}"/>
              </a:ext>
            </a:extLst>
          </p:cNvPr>
          <p:cNvSpPr/>
          <p:nvPr/>
        </p:nvSpPr>
        <p:spPr>
          <a:xfrm>
            <a:off x="3423335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E6D660-5A72-5045-91C9-D6BDAE0C2457}"/>
              </a:ext>
            </a:extLst>
          </p:cNvPr>
          <p:cNvSpPr/>
          <p:nvPr/>
        </p:nvSpPr>
        <p:spPr>
          <a:xfrm flipH="1" flipV="1">
            <a:off x="3418627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C07632-8626-1446-849C-1EDD4A62E39B}"/>
              </a:ext>
            </a:extLst>
          </p:cNvPr>
          <p:cNvSpPr/>
          <p:nvPr/>
        </p:nvSpPr>
        <p:spPr>
          <a:xfrm flipH="1" flipV="1">
            <a:off x="3418627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659EDF-0E15-2D45-852B-2BD0EF6E77DB}"/>
              </a:ext>
            </a:extLst>
          </p:cNvPr>
          <p:cNvSpPr/>
          <p:nvPr/>
        </p:nvSpPr>
        <p:spPr>
          <a:xfrm flipH="1" flipV="1">
            <a:off x="3418627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84F44F-A2AF-6E4A-8EFB-4F7677C2DEE6}"/>
              </a:ext>
            </a:extLst>
          </p:cNvPr>
          <p:cNvSpPr/>
          <p:nvPr/>
        </p:nvSpPr>
        <p:spPr>
          <a:xfrm>
            <a:off x="5157942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4C87DC-3DA3-8842-9780-BE81FD128347}"/>
              </a:ext>
            </a:extLst>
          </p:cNvPr>
          <p:cNvSpPr/>
          <p:nvPr/>
        </p:nvSpPr>
        <p:spPr>
          <a:xfrm flipH="1" flipV="1">
            <a:off x="5153234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478A2E-4618-F742-B65C-FD157F2FAAC1}"/>
              </a:ext>
            </a:extLst>
          </p:cNvPr>
          <p:cNvSpPr/>
          <p:nvPr/>
        </p:nvSpPr>
        <p:spPr>
          <a:xfrm flipH="1" flipV="1">
            <a:off x="5153234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BA36DE-6854-D844-9FEF-10CC2ED5827B}"/>
              </a:ext>
            </a:extLst>
          </p:cNvPr>
          <p:cNvSpPr/>
          <p:nvPr/>
        </p:nvSpPr>
        <p:spPr>
          <a:xfrm flipH="1" flipV="1">
            <a:off x="5153234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77E34A-835F-1647-B3AD-55B9C73C92E1}"/>
              </a:ext>
            </a:extLst>
          </p:cNvPr>
          <p:cNvSpPr/>
          <p:nvPr/>
        </p:nvSpPr>
        <p:spPr>
          <a:xfrm>
            <a:off x="6892549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7975D4-8AB0-9349-9C61-92301751E89A}"/>
              </a:ext>
            </a:extLst>
          </p:cNvPr>
          <p:cNvSpPr/>
          <p:nvPr/>
        </p:nvSpPr>
        <p:spPr>
          <a:xfrm flipH="1" flipV="1">
            <a:off x="6887841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D568D4-FD9C-434C-8636-A373101D81CA}"/>
              </a:ext>
            </a:extLst>
          </p:cNvPr>
          <p:cNvSpPr/>
          <p:nvPr/>
        </p:nvSpPr>
        <p:spPr>
          <a:xfrm flipH="1" flipV="1">
            <a:off x="6887841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99DF51-C044-C941-9831-AE3CFB16E866}"/>
              </a:ext>
            </a:extLst>
          </p:cNvPr>
          <p:cNvSpPr/>
          <p:nvPr/>
        </p:nvSpPr>
        <p:spPr>
          <a:xfrm flipH="1" flipV="1">
            <a:off x="6887841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5376BA-87D5-EE42-8F40-FD6A636657A0}"/>
              </a:ext>
            </a:extLst>
          </p:cNvPr>
          <p:cNvSpPr/>
          <p:nvPr/>
        </p:nvSpPr>
        <p:spPr>
          <a:xfrm>
            <a:off x="8630068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8DB38D-26A3-D045-B95C-6C5A2BCA6B66}"/>
              </a:ext>
            </a:extLst>
          </p:cNvPr>
          <p:cNvSpPr/>
          <p:nvPr/>
        </p:nvSpPr>
        <p:spPr>
          <a:xfrm flipH="1" flipV="1">
            <a:off x="8625360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CD4BBE-0427-3142-A591-146DD71B98B6}"/>
              </a:ext>
            </a:extLst>
          </p:cNvPr>
          <p:cNvSpPr/>
          <p:nvPr/>
        </p:nvSpPr>
        <p:spPr>
          <a:xfrm flipH="1" flipV="1">
            <a:off x="8625360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A7F006-F186-1443-AE75-61F5EDC6BE8F}"/>
              </a:ext>
            </a:extLst>
          </p:cNvPr>
          <p:cNvSpPr/>
          <p:nvPr/>
        </p:nvSpPr>
        <p:spPr>
          <a:xfrm flipH="1" flipV="1">
            <a:off x="8625360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B22367-3B30-B34E-9010-01705385CD65}"/>
              </a:ext>
            </a:extLst>
          </p:cNvPr>
          <p:cNvSpPr/>
          <p:nvPr/>
        </p:nvSpPr>
        <p:spPr>
          <a:xfrm>
            <a:off x="4308223" y="1280084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83F11A-A3D6-374A-B915-D358A28B5DFE}"/>
              </a:ext>
            </a:extLst>
          </p:cNvPr>
          <p:cNvSpPr/>
          <p:nvPr/>
        </p:nvSpPr>
        <p:spPr>
          <a:xfrm>
            <a:off x="4308223" y="2386988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E33106-392C-974C-BDF7-0289112C27C8}"/>
              </a:ext>
            </a:extLst>
          </p:cNvPr>
          <p:cNvSpPr/>
          <p:nvPr/>
        </p:nvSpPr>
        <p:spPr>
          <a:xfrm>
            <a:off x="4308223" y="3478816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8941B0-9EE3-B34B-941D-07D124BB86BB}"/>
              </a:ext>
            </a:extLst>
          </p:cNvPr>
          <p:cNvSpPr/>
          <p:nvPr/>
        </p:nvSpPr>
        <p:spPr>
          <a:xfrm>
            <a:off x="4308223" y="4571997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F3E0DC-99BA-EA42-A680-1DDE4373933E}"/>
              </a:ext>
            </a:extLst>
          </p:cNvPr>
          <p:cNvSpPr/>
          <p:nvPr/>
        </p:nvSpPr>
        <p:spPr>
          <a:xfrm>
            <a:off x="6023490" y="1280084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86005B-BB21-D849-8987-335A06C72F56}"/>
              </a:ext>
            </a:extLst>
          </p:cNvPr>
          <p:cNvSpPr/>
          <p:nvPr/>
        </p:nvSpPr>
        <p:spPr>
          <a:xfrm>
            <a:off x="6023490" y="2386988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76E8F1-72CA-694A-9B9F-2D73CA8F851D}"/>
              </a:ext>
            </a:extLst>
          </p:cNvPr>
          <p:cNvSpPr/>
          <p:nvPr/>
        </p:nvSpPr>
        <p:spPr>
          <a:xfrm>
            <a:off x="6023490" y="3478816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3DE962-C9E7-D547-83D9-64F0FC1C6284}"/>
              </a:ext>
            </a:extLst>
          </p:cNvPr>
          <p:cNvSpPr/>
          <p:nvPr/>
        </p:nvSpPr>
        <p:spPr>
          <a:xfrm>
            <a:off x="6023490" y="4571997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2AFD37-5C72-AA4D-AABB-BB62E1F1072F}"/>
              </a:ext>
            </a:extLst>
          </p:cNvPr>
          <p:cNvSpPr/>
          <p:nvPr/>
        </p:nvSpPr>
        <p:spPr>
          <a:xfrm>
            <a:off x="7756600" y="1280084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2662A6-E620-894E-9A77-F410BD5F9850}"/>
              </a:ext>
            </a:extLst>
          </p:cNvPr>
          <p:cNvSpPr/>
          <p:nvPr/>
        </p:nvSpPr>
        <p:spPr>
          <a:xfrm>
            <a:off x="7756600" y="2386988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CCDC9B-CF1B-1F47-963A-FB1EB50040D4}"/>
              </a:ext>
            </a:extLst>
          </p:cNvPr>
          <p:cNvSpPr/>
          <p:nvPr/>
        </p:nvSpPr>
        <p:spPr>
          <a:xfrm>
            <a:off x="7756600" y="3478816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A47647-6EF4-3D46-8CFE-C432FD2DCDF7}"/>
              </a:ext>
            </a:extLst>
          </p:cNvPr>
          <p:cNvSpPr/>
          <p:nvPr/>
        </p:nvSpPr>
        <p:spPr>
          <a:xfrm>
            <a:off x="7756600" y="4571997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umming Junction 45">
            <a:extLst>
              <a:ext uri="{FF2B5EF4-FFF2-40B4-BE49-F238E27FC236}">
                <a16:creationId xmlns:a16="http://schemas.microsoft.com/office/drawing/2014/main" id="{D626C21E-7DD9-D44E-B93C-718814365FA6}"/>
              </a:ext>
            </a:extLst>
          </p:cNvPr>
          <p:cNvSpPr/>
          <p:nvPr/>
        </p:nvSpPr>
        <p:spPr>
          <a:xfrm>
            <a:off x="4284693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umming Junction 46">
            <a:extLst>
              <a:ext uri="{FF2B5EF4-FFF2-40B4-BE49-F238E27FC236}">
                <a16:creationId xmlns:a16="http://schemas.microsoft.com/office/drawing/2014/main" id="{DC0F99F0-9A23-BB42-AAEE-CAC4DA55F334}"/>
              </a:ext>
            </a:extLst>
          </p:cNvPr>
          <p:cNvSpPr/>
          <p:nvPr/>
        </p:nvSpPr>
        <p:spPr>
          <a:xfrm>
            <a:off x="4284693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umming Junction 47">
            <a:extLst>
              <a:ext uri="{FF2B5EF4-FFF2-40B4-BE49-F238E27FC236}">
                <a16:creationId xmlns:a16="http://schemas.microsoft.com/office/drawing/2014/main" id="{610BAA27-0368-C048-B0ED-3D95280BA760}"/>
              </a:ext>
            </a:extLst>
          </p:cNvPr>
          <p:cNvSpPr/>
          <p:nvPr/>
        </p:nvSpPr>
        <p:spPr>
          <a:xfrm>
            <a:off x="4284693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umming Junction 48">
            <a:extLst>
              <a:ext uri="{FF2B5EF4-FFF2-40B4-BE49-F238E27FC236}">
                <a16:creationId xmlns:a16="http://schemas.microsoft.com/office/drawing/2014/main" id="{26CACCDC-4159-5E4C-B2FA-B61E8C862739}"/>
              </a:ext>
            </a:extLst>
          </p:cNvPr>
          <p:cNvSpPr/>
          <p:nvPr/>
        </p:nvSpPr>
        <p:spPr>
          <a:xfrm>
            <a:off x="4284693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umming Junction 49">
            <a:extLst>
              <a:ext uri="{FF2B5EF4-FFF2-40B4-BE49-F238E27FC236}">
                <a16:creationId xmlns:a16="http://schemas.microsoft.com/office/drawing/2014/main" id="{05E3507F-127E-6E42-80F1-5791973AB7D4}"/>
              </a:ext>
            </a:extLst>
          </p:cNvPr>
          <p:cNvSpPr/>
          <p:nvPr/>
        </p:nvSpPr>
        <p:spPr>
          <a:xfrm>
            <a:off x="4284602" y="69175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umming Junction 50">
            <a:extLst>
              <a:ext uri="{FF2B5EF4-FFF2-40B4-BE49-F238E27FC236}">
                <a16:creationId xmlns:a16="http://schemas.microsoft.com/office/drawing/2014/main" id="{284F4CEB-2309-DA4A-9BBF-F343BF23DA71}"/>
              </a:ext>
            </a:extLst>
          </p:cNvPr>
          <p:cNvSpPr/>
          <p:nvPr/>
        </p:nvSpPr>
        <p:spPr>
          <a:xfrm>
            <a:off x="2522549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umming Junction 51">
            <a:extLst>
              <a:ext uri="{FF2B5EF4-FFF2-40B4-BE49-F238E27FC236}">
                <a16:creationId xmlns:a16="http://schemas.microsoft.com/office/drawing/2014/main" id="{4BDF79B1-B132-014C-A772-DBD2106A59C7}"/>
              </a:ext>
            </a:extLst>
          </p:cNvPr>
          <p:cNvSpPr/>
          <p:nvPr/>
        </p:nvSpPr>
        <p:spPr>
          <a:xfrm>
            <a:off x="2522549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umming Junction 52">
            <a:extLst>
              <a:ext uri="{FF2B5EF4-FFF2-40B4-BE49-F238E27FC236}">
                <a16:creationId xmlns:a16="http://schemas.microsoft.com/office/drawing/2014/main" id="{11799445-C2E5-FB41-9ADB-0B82479770AC}"/>
              </a:ext>
            </a:extLst>
          </p:cNvPr>
          <p:cNvSpPr/>
          <p:nvPr/>
        </p:nvSpPr>
        <p:spPr>
          <a:xfrm>
            <a:off x="2522549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umming Junction 53">
            <a:extLst>
              <a:ext uri="{FF2B5EF4-FFF2-40B4-BE49-F238E27FC236}">
                <a16:creationId xmlns:a16="http://schemas.microsoft.com/office/drawing/2014/main" id="{E26BF69E-ACC1-3841-A64F-9D709000208B}"/>
              </a:ext>
            </a:extLst>
          </p:cNvPr>
          <p:cNvSpPr/>
          <p:nvPr/>
        </p:nvSpPr>
        <p:spPr>
          <a:xfrm>
            <a:off x="2522549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umming Junction 54">
            <a:extLst>
              <a:ext uri="{FF2B5EF4-FFF2-40B4-BE49-F238E27FC236}">
                <a16:creationId xmlns:a16="http://schemas.microsoft.com/office/drawing/2014/main" id="{65660417-D6C7-7645-9006-5CEC5AA37BF1}"/>
              </a:ext>
            </a:extLst>
          </p:cNvPr>
          <p:cNvSpPr/>
          <p:nvPr/>
        </p:nvSpPr>
        <p:spPr>
          <a:xfrm>
            <a:off x="2522458" y="691749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umming Junction 55">
            <a:extLst>
              <a:ext uri="{FF2B5EF4-FFF2-40B4-BE49-F238E27FC236}">
                <a16:creationId xmlns:a16="http://schemas.microsoft.com/office/drawing/2014/main" id="{9A159138-2F8F-2640-91D2-4E198BF103E3}"/>
              </a:ext>
            </a:extLst>
          </p:cNvPr>
          <p:cNvSpPr/>
          <p:nvPr/>
        </p:nvSpPr>
        <p:spPr>
          <a:xfrm>
            <a:off x="6006540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umming Junction 56">
            <a:extLst>
              <a:ext uri="{FF2B5EF4-FFF2-40B4-BE49-F238E27FC236}">
                <a16:creationId xmlns:a16="http://schemas.microsoft.com/office/drawing/2014/main" id="{3C1D5B2B-878D-2044-B5DF-B1DBFC8BA708}"/>
              </a:ext>
            </a:extLst>
          </p:cNvPr>
          <p:cNvSpPr/>
          <p:nvPr/>
        </p:nvSpPr>
        <p:spPr>
          <a:xfrm>
            <a:off x="6006540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umming Junction 57">
            <a:extLst>
              <a:ext uri="{FF2B5EF4-FFF2-40B4-BE49-F238E27FC236}">
                <a16:creationId xmlns:a16="http://schemas.microsoft.com/office/drawing/2014/main" id="{1290CF35-F49B-8147-9E29-6D1D90FFB37A}"/>
              </a:ext>
            </a:extLst>
          </p:cNvPr>
          <p:cNvSpPr/>
          <p:nvPr/>
        </p:nvSpPr>
        <p:spPr>
          <a:xfrm>
            <a:off x="6006540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umming Junction 58">
            <a:extLst>
              <a:ext uri="{FF2B5EF4-FFF2-40B4-BE49-F238E27FC236}">
                <a16:creationId xmlns:a16="http://schemas.microsoft.com/office/drawing/2014/main" id="{55300B3D-DE09-DE48-B07C-B0EADB6F065C}"/>
              </a:ext>
            </a:extLst>
          </p:cNvPr>
          <p:cNvSpPr/>
          <p:nvPr/>
        </p:nvSpPr>
        <p:spPr>
          <a:xfrm>
            <a:off x="6006540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umming Junction 59">
            <a:extLst>
              <a:ext uri="{FF2B5EF4-FFF2-40B4-BE49-F238E27FC236}">
                <a16:creationId xmlns:a16="http://schemas.microsoft.com/office/drawing/2014/main" id="{8CD6C7F2-1D54-B146-8165-E1108EC84684}"/>
              </a:ext>
            </a:extLst>
          </p:cNvPr>
          <p:cNvSpPr/>
          <p:nvPr/>
        </p:nvSpPr>
        <p:spPr>
          <a:xfrm>
            <a:off x="6006449" y="69175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umming Junction 60">
            <a:extLst>
              <a:ext uri="{FF2B5EF4-FFF2-40B4-BE49-F238E27FC236}">
                <a16:creationId xmlns:a16="http://schemas.microsoft.com/office/drawing/2014/main" id="{108786BC-80D6-284F-B801-6A033D7E9714}"/>
              </a:ext>
            </a:extLst>
          </p:cNvPr>
          <p:cNvSpPr/>
          <p:nvPr/>
        </p:nvSpPr>
        <p:spPr>
          <a:xfrm>
            <a:off x="7731113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umming Junction 61">
            <a:extLst>
              <a:ext uri="{FF2B5EF4-FFF2-40B4-BE49-F238E27FC236}">
                <a16:creationId xmlns:a16="http://schemas.microsoft.com/office/drawing/2014/main" id="{77843C87-1A33-5547-84C1-8A568DC8B8AC}"/>
              </a:ext>
            </a:extLst>
          </p:cNvPr>
          <p:cNvSpPr/>
          <p:nvPr/>
        </p:nvSpPr>
        <p:spPr>
          <a:xfrm>
            <a:off x="7731113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umming Junction 62">
            <a:extLst>
              <a:ext uri="{FF2B5EF4-FFF2-40B4-BE49-F238E27FC236}">
                <a16:creationId xmlns:a16="http://schemas.microsoft.com/office/drawing/2014/main" id="{B4456484-BD6B-D143-8C69-5C70456AE417}"/>
              </a:ext>
            </a:extLst>
          </p:cNvPr>
          <p:cNvSpPr/>
          <p:nvPr/>
        </p:nvSpPr>
        <p:spPr>
          <a:xfrm>
            <a:off x="7731113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umming Junction 63">
            <a:extLst>
              <a:ext uri="{FF2B5EF4-FFF2-40B4-BE49-F238E27FC236}">
                <a16:creationId xmlns:a16="http://schemas.microsoft.com/office/drawing/2014/main" id="{AFE8F1BB-9372-6F4A-980E-3AAE961DDB39}"/>
              </a:ext>
            </a:extLst>
          </p:cNvPr>
          <p:cNvSpPr/>
          <p:nvPr/>
        </p:nvSpPr>
        <p:spPr>
          <a:xfrm>
            <a:off x="7731113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umming Junction 64">
            <a:extLst>
              <a:ext uri="{FF2B5EF4-FFF2-40B4-BE49-F238E27FC236}">
                <a16:creationId xmlns:a16="http://schemas.microsoft.com/office/drawing/2014/main" id="{AAEE476F-D100-9544-B81D-0B0991A19581}"/>
              </a:ext>
            </a:extLst>
          </p:cNvPr>
          <p:cNvSpPr/>
          <p:nvPr/>
        </p:nvSpPr>
        <p:spPr>
          <a:xfrm>
            <a:off x="7731022" y="69175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umming Junction 65">
            <a:extLst>
              <a:ext uri="{FF2B5EF4-FFF2-40B4-BE49-F238E27FC236}">
                <a16:creationId xmlns:a16="http://schemas.microsoft.com/office/drawing/2014/main" id="{EA43269B-AB0C-CE46-A602-A295DF108015}"/>
              </a:ext>
            </a:extLst>
          </p:cNvPr>
          <p:cNvSpPr/>
          <p:nvPr/>
        </p:nvSpPr>
        <p:spPr>
          <a:xfrm>
            <a:off x="9511828" y="2941302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umming Junction 66">
            <a:extLst>
              <a:ext uri="{FF2B5EF4-FFF2-40B4-BE49-F238E27FC236}">
                <a16:creationId xmlns:a16="http://schemas.microsoft.com/office/drawing/2014/main" id="{7CD65748-1B36-B548-B256-0E7E42619467}"/>
              </a:ext>
            </a:extLst>
          </p:cNvPr>
          <p:cNvSpPr/>
          <p:nvPr/>
        </p:nvSpPr>
        <p:spPr>
          <a:xfrm>
            <a:off x="9511828" y="4038911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umming Junction 67">
            <a:extLst>
              <a:ext uri="{FF2B5EF4-FFF2-40B4-BE49-F238E27FC236}">
                <a16:creationId xmlns:a16="http://schemas.microsoft.com/office/drawing/2014/main" id="{DDF0BCF3-7DEE-9B43-9EEE-216A2D2C5D83}"/>
              </a:ext>
            </a:extLst>
          </p:cNvPr>
          <p:cNvSpPr/>
          <p:nvPr/>
        </p:nvSpPr>
        <p:spPr>
          <a:xfrm>
            <a:off x="9511828" y="518671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umming Junction 68">
            <a:extLst>
              <a:ext uri="{FF2B5EF4-FFF2-40B4-BE49-F238E27FC236}">
                <a16:creationId xmlns:a16="http://schemas.microsoft.com/office/drawing/2014/main" id="{1F1487F5-AD41-504D-917B-CF1079B107FA}"/>
              </a:ext>
            </a:extLst>
          </p:cNvPr>
          <p:cNvSpPr/>
          <p:nvPr/>
        </p:nvSpPr>
        <p:spPr>
          <a:xfrm>
            <a:off x="9511828" y="183249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umming Junction 69">
            <a:extLst>
              <a:ext uri="{FF2B5EF4-FFF2-40B4-BE49-F238E27FC236}">
                <a16:creationId xmlns:a16="http://schemas.microsoft.com/office/drawing/2014/main" id="{B1EAB285-38D1-9148-96B4-ED2C13A2E70B}"/>
              </a:ext>
            </a:extLst>
          </p:cNvPr>
          <p:cNvSpPr/>
          <p:nvPr/>
        </p:nvSpPr>
        <p:spPr>
          <a:xfrm>
            <a:off x="9511737" y="72368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140A769-0334-244E-8576-F6476E6E5593}"/>
              </a:ext>
            </a:extLst>
          </p:cNvPr>
          <p:cNvSpPr/>
          <p:nvPr/>
        </p:nvSpPr>
        <p:spPr>
          <a:xfrm>
            <a:off x="3497344" y="4422508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(1,1)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E280204-ED30-1640-A682-7BBC61355EC1}"/>
              </a:ext>
            </a:extLst>
          </p:cNvPr>
          <p:cNvSpPr/>
          <p:nvPr/>
        </p:nvSpPr>
        <p:spPr>
          <a:xfrm>
            <a:off x="3497344" y="331227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(1,2)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32CB5B2-0960-9E4B-9529-6BC98D1CE66A}"/>
              </a:ext>
            </a:extLst>
          </p:cNvPr>
          <p:cNvSpPr/>
          <p:nvPr/>
        </p:nvSpPr>
        <p:spPr>
          <a:xfrm>
            <a:off x="3497344" y="2193231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(1,3)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519C7D9-431B-6E4C-9635-5771FA19A33E}"/>
              </a:ext>
            </a:extLst>
          </p:cNvPr>
          <p:cNvSpPr/>
          <p:nvPr/>
        </p:nvSpPr>
        <p:spPr>
          <a:xfrm>
            <a:off x="5208342" y="4416551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(2,1)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99E90C7-A0A7-5846-BC79-7385FBF5F995}"/>
              </a:ext>
            </a:extLst>
          </p:cNvPr>
          <p:cNvSpPr/>
          <p:nvPr/>
        </p:nvSpPr>
        <p:spPr>
          <a:xfrm>
            <a:off x="5208342" y="330631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(2,2)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3A70F9B-440E-1F4A-961A-F6D3C46C22B0}"/>
              </a:ext>
            </a:extLst>
          </p:cNvPr>
          <p:cNvSpPr/>
          <p:nvPr/>
        </p:nvSpPr>
        <p:spPr>
          <a:xfrm>
            <a:off x="5208342" y="2187274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(2,3)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B8CF543-2A57-834C-9BC6-B163611D51C4}"/>
              </a:ext>
            </a:extLst>
          </p:cNvPr>
          <p:cNvSpPr/>
          <p:nvPr/>
        </p:nvSpPr>
        <p:spPr>
          <a:xfrm>
            <a:off x="6928748" y="4400208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(3,1)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B1261C3-5368-0B4C-AEC4-DF23696E4028}"/>
              </a:ext>
            </a:extLst>
          </p:cNvPr>
          <p:cNvSpPr/>
          <p:nvPr/>
        </p:nvSpPr>
        <p:spPr>
          <a:xfrm>
            <a:off x="6928748" y="328997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(3,2)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80A6D48-0A48-0B49-9056-FE1EC6421137}"/>
              </a:ext>
            </a:extLst>
          </p:cNvPr>
          <p:cNvSpPr/>
          <p:nvPr/>
        </p:nvSpPr>
        <p:spPr>
          <a:xfrm>
            <a:off x="6928748" y="2170931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(3,3)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5568B8E-B4F4-F04F-A4E3-30DA7A1DF28B}"/>
              </a:ext>
            </a:extLst>
          </p:cNvPr>
          <p:cNvSpPr/>
          <p:nvPr/>
        </p:nvSpPr>
        <p:spPr>
          <a:xfrm>
            <a:off x="3497344" y="1108087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(1,4)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65D5AC7-83B0-3749-B1DF-5D64CDF80F63}"/>
              </a:ext>
            </a:extLst>
          </p:cNvPr>
          <p:cNvSpPr/>
          <p:nvPr/>
        </p:nvSpPr>
        <p:spPr>
          <a:xfrm>
            <a:off x="5208342" y="110213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(2,4)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8A7B108-C1D7-A84B-97AC-59620DCD1122}"/>
              </a:ext>
            </a:extLst>
          </p:cNvPr>
          <p:cNvSpPr/>
          <p:nvPr/>
        </p:nvSpPr>
        <p:spPr>
          <a:xfrm>
            <a:off x="6928748" y="1085787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(3,4)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28ACDE5-10B1-1245-B22B-C4A7F1896194}"/>
              </a:ext>
            </a:extLst>
          </p:cNvPr>
          <p:cNvSpPr/>
          <p:nvPr/>
        </p:nvSpPr>
        <p:spPr>
          <a:xfrm>
            <a:off x="8685049" y="439901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(4,1)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2924088-37DB-264E-994D-FFEEBB427833}"/>
              </a:ext>
            </a:extLst>
          </p:cNvPr>
          <p:cNvSpPr/>
          <p:nvPr/>
        </p:nvSpPr>
        <p:spPr>
          <a:xfrm>
            <a:off x="8685049" y="328877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(4,2)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7E366DF-46B1-5A43-9C7E-98C771DC552A}"/>
              </a:ext>
            </a:extLst>
          </p:cNvPr>
          <p:cNvSpPr/>
          <p:nvPr/>
        </p:nvSpPr>
        <p:spPr>
          <a:xfrm>
            <a:off x="8685049" y="216973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(4,3)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A74B1F4-DAEB-A74E-9864-D0D2568BF2DA}"/>
              </a:ext>
            </a:extLst>
          </p:cNvPr>
          <p:cNvSpPr/>
          <p:nvPr/>
        </p:nvSpPr>
        <p:spPr>
          <a:xfrm>
            <a:off x="8685049" y="108458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(4,4)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08" name="Diamond 107">
            <a:extLst>
              <a:ext uri="{FF2B5EF4-FFF2-40B4-BE49-F238E27FC236}">
                <a16:creationId xmlns:a16="http://schemas.microsoft.com/office/drawing/2014/main" id="{4643F207-F1B8-1941-9277-7CF012DC000E}"/>
              </a:ext>
            </a:extLst>
          </p:cNvPr>
          <p:cNvSpPr>
            <a:spLocks noChangeAspect="1"/>
          </p:cNvSpPr>
          <p:nvPr/>
        </p:nvSpPr>
        <p:spPr>
          <a:xfrm>
            <a:off x="3418627" y="1833536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9" name="Diamond 108">
            <a:extLst>
              <a:ext uri="{FF2B5EF4-FFF2-40B4-BE49-F238E27FC236}">
                <a16:creationId xmlns:a16="http://schemas.microsoft.com/office/drawing/2014/main" id="{9B1E329A-9A33-C24B-8EA5-F4524D3F2084}"/>
              </a:ext>
            </a:extLst>
          </p:cNvPr>
          <p:cNvSpPr>
            <a:spLocks noChangeAspect="1"/>
          </p:cNvSpPr>
          <p:nvPr/>
        </p:nvSpPr>
        <p:spPr>
          <a:xfrm>
            <a:off x="3418627" y="2932902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0" name="Diamond 109">
            <a:extLst>
              <a:ext uri="{FF2B5EF4-FFF2-40B4-BE49-F238E27FC236}">
                <a16:creationId xmlns:a16="http://schemas.microsoft.com/office/drawing/2014/main" id="{6A08672A-9AF0-F040-8F8C-8E55257B2CDE}"/>
              </a:ext>
            </a:extLst>
          </p:cNvPr>
          <p:cNvSpPr>
            <a:spLocks noChangeAspect="1"/>
          </p:cNvSpPr>
          <p:nvPr/>
        </p:nvSpPr>
        <p:spPr>
          <a:xfrm>
            <a:off x="3418627" y="4024730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1" name="Diamond 110">
            <a:extLst>
              <a:ext uri="{FF2B5EF4-FFF2-40B4-BE49-F238E27FC236}">
                <a16:creationId xmlns:a16="http://schemas.microsoft.com/office/drawing/2014/main" id="{B4724AFC-82B4-7B44-A58B-5769372AB3CF}"/>
              </a:ext>
            </a:extLst>
          </p:cNvPr>
          <p:cNvSpPr>
            <a:spLocks noChangeAspect="1"/>
          </p:cNvSpPr>
          <p:nvPr/>
        </p:nvSpPr>
        <p:spPr>
          <a:xfrm>
            <a:off x="5162651" y="1833536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2" name="Diamond 111">
            <a:extLst>
              <a:ext uri="{FF2B5EF4-FFF2-40B4-BE49-F238E27FC236}">
                <a16:creationId xmlns:a16="http://schemas.microsoft.com/office/drawing/2014/main" id="{CC33B207-620F-1D49-A533-A9B0BD8F5C03}"/>
              </a:ext>
            </a:extLst>
          </p:cNvPr>
          <p:cNvSpPr>
            <a:spLocks noChangeAspect="1"/>
          </p:cNvSpPr>
          <p:nvPr/>
        </p:nvSpPr>
        <p:spPr>
          <a:xfrm>
            <a:off x="5162651" y="2932902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3" name="Diamond 112">
            <a:extLst>
              <a:ext uri="{FF2B5EF4-FFF2-40B4-BE49-F238E27FC236}">
                <a16:creationId xmlns:a16="http://schemas.microsoft.com/office/drawing/2014/main" id="{C69DD89A-1C5A-CD46-B510-A08A3BA183EB}"/>
              </a:ext>
            </a:extLst>
          </p:cNvPr>
          <p:cNvSpPr>
            <a:spLocks noChangeAspect="1"/>
          </p:cNvSpPr>
          <p:nvPr/>
        </p:nvSpPr>
        <p:spPr>
          <a:xfrm>
            <a:off x="5162651" y="4024730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4" name="Diamond 113">
            <a:extLst>
              <a:ext uri="{FF2B5EF4-FFF2-40B4-BE49-F238E27FC236}">
                <a16:creationId xmlns:a16="http://schemas.microsoft.com/office/drawing/2014/main" id="{27999DF5-0584-DF4E-8373-AE4D9338C7C9}"/>
              </a:ext>
            </a:extLst>
          </p:cNvPr>
          <p:cNvSpPr>
            <a:spLocks noChangeAspect="1"/>
          </p:cNvSpPr>
          <p:nvPr/>
        </p:nvSpPr>
        <p:spPr>
          <a:xfrm>
            <a:off x="6887384" y="1832494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5" name="Diamond 114">
            <a:extLst>
              <a:ext uri="{FF2B5EF4-FFF2-40B4-BE49-F238E27FC236}">
                <a16:creationId xmlns:a16="http://schemas.microsoft.com/office/drawing/2014/main" id="{BF4FE2FE-F415-054A-8065-646753A2BE42}"/>
              </a:ext>
            </a:extLst>
          </p:cNvPr>
          <p:cNvSpPr>
            <a:spLocks noChangeAspect="1"/>
          </p:cNvSpPr>
          <p:nvPr/>
        </p:nvSpPr>
        <p:spPr>
          <a:xfrm>
            <a:off x="6887384" y="2931860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6" name="Diamond 115">
            <a:extLst>
              <a:ext uri="{FF2B5EF4-FFF2-40B4-BE49-F238E27FC236}">
                <a16:creationId xmlns:a16="http://schemas.microsoft.com/office/drawing/2014/main" id="{E18D7C23-B11D-F14B-AC3D-3EDD594FA390}"/>
              </a:ext>
            </a:extLst>
          </p:cNvPr>
          <p:cNvSpPr>
            <a:spLocks noChangeAspect="1"/>
          </p:cNvSpPr>
          <p:nvPr/>
        </p:nvSpPr>
        <p:spPr>
          <a:xfrm>
            <a:off x="6887384" y="4023688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CA10846A-6694-9C4C-B2FF-4F6544492B57}"/>
              </a:ext>
            </a:extLst>
          </p:cNvPr>
          <p:cNvSpPr>
            <a:spLocks noChangeAspect="1"/>
          </p:cNvSpPr>
          <p:nvPr/>
        </p:nvSpPr>
        <p:spPr>
          <a:xfrm>
            <a:off x="8630068" y="1832494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8" name="Diamond 117">
            <a:extLst>
              <a:ext uri="{FF2B5EF4-FFF2-40B4-BE49-F238E27FC236}">
                <a16:creationId xmlns:a16="http://schemas.microsoft.com/office/drawing/2014/main" id="{8648911B-E9EA-2B4D-9EFD-7B166884A1E3}"/>
              </a:ext>
            </a:extLst>
          </p:cNvPr>
          <p:cNvSpPr>
            <a:spLocks noChangeAspect="1"/>
          </p:cNvSpPr>
          <p:nvPr/>
        </p:nvSpPr>
        <p:spPr>
          <a:xfrm>
            <a:off x="8630068" y="2931860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9" name="Diamond 118">
            <a:extLst>
              <a:ext uri="{FF2B5EF4-FFF2-40B4-BE49-F238E27FC236}">
                <a16:creationId xmlns:a16="http://schemas.microsoft.com/office/drawing/2014/main" id="{FB9D00BA-BBB9-4A42-8062-6D6565E87CAD}"/>
              </a:ext>
            </a:extLst>
          </p:cNvPr>
          <p:cNvSpPr>
            <a:spLocks noChangeAspect="1"/>
          </p:cNvSpPr>
          <p:nvPr/>
        </p:nvSpPr>
        <p:spPr>
          <a:xfrm>
            <a:off x="8630068" y="4023688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4325CACC-0049-8946-8B91-24E1D0146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144522"/>
              </p:ext>
            </p:extLst>
          </p:nvPr>
        </p:nvGraphicFramePr>
        <p:xfrm>
          <a:off x="2225431" y="5839246"/>
          <a:ext cx="8128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5232">
                  <a:extLst>
                    <a:ext uri="{9D8B030D-6E8A-4147-A177-3AD203B41FA5}">
                      <a16:colId xmlns:a16="http://schemas.microsoft.com/office/drawing/2014/main" val="3430095225"/>
                    </a:ext>
                  </a:extLst>
                </a:gridCol>
                <a:gridCol w="3372768">
                  <a:extLst>
                    <a:ext uri="{9D8B030D-6E8A-4147-A177-3AD203B41FA5}">
                      <a16:colId xmlns:a16="http://schemas.microsoft.com/office/drawing/2014/main" val="101915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Left/Right Midpoints (</a:t>
                      </a:r>
                      <a:r>
                        <a:rPr lang="en-US" sz="1400" b="1" dirty="0">
                          <a:solidFill>
                            <a:schemeClr val="accent2"/>
                          </a:solidFill>
                          <a:latin typeface="Monaco" pitchFamily="2" charset="77"/>
                          <a:cs typeface="Arial" panose="020B0604020202020204" pitchFamily="34" charset="0"/>
                        </a:rPr>
                        <a:t>1:3, 1:4</a:t>
                      </a:r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Corners (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Monaco" pitchFamily="2" charset="77"/>
                          <a:cs typeface="Arial" panose="020B0604020202020204" pitchFamily="34" charset="0"/>
                        </a:rPr>
                        <a:t>1:4, 1:4</a:t>
                      </a:r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23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Down/Up Midpoints (</a:t>
                      </a:r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Monaco" pitchFamily="2" charset="77"/>
                          <a:cs typeface="Arial" panose="020B0604020202020204" pitchFamily="34" charset="0"/>
                        </a:rPr>
                        <a:t>1:4, 1:3</a:t>
                      </a:r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Cell Center (0:4, 0:4)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30359"/>
                  </a:ext>
                </a:extLst>
              </a:tr>
            </a:tbl>
          </a:graphicData>
        </a:graphic>
      </p:graphicFrame>
      <p:sp>
        <p:nvSpPr>
          <p:cNvPr id="121" name="Rectangle 120">
            <a:extLst>
              <a:ext uri="{FF2B5EF4-FFF2-40B4-BE49-F238E27FC236}">
                <a16:creationId xmlns:a16="http://schemas.microsoft.com/office/drawing/2014/main" id="{9881C273-491A-2048-BE9A-9B89F1B8E193}"/>
              </a:ext>
            </a:extLst>
          </p:cNvPr>
          <p:cNvSpPr/>
          <p:nvPr/>
        </p:nvSpPr>
        <p:spPr>
          <a:xfrm>
            <a:off x="2117083" y="5928911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84184EF-D55D-884C-AFDD-4E2459EB4B7D}"/>
              </a:ext>
            </a:extLst>
          </p:cNvPr>
          <p:cNvSpPr/>
          <p:nvPr/>
        </p:nvSpPr>
        <p:spPr>
          <a:xfrm flipH="1" flipV="1">
            <a:off x="6851535" y="591722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Summing Junction 122">
            <a:extLst>
              <a:ext uri="{FF2B5EF4-FFF2-40B4-BE49-F238E27FC236}">
                <a16:creationId xmlns:a16="http://schemas.microsoft.com/office/drawing/2014/main" id="{2E9451EA-C1FC-6C42-9D77-E8AF4A233BFD}"/>
              </a:ext>
            </a:extLst>
          </p:cNvPr>
          <p:cNvSpPr/>
          <p:nvPr/>
        </p:nvSpPr>
        <p:spPr>
          <a:xfrm>
            <a:off x="6828675" y="627412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iamond 123">
            <a:extLst>
              <a:ext uri="{FF2B5EF4-FFF2-40B4-BE49-F238E27FC236}">
                <a16:creationId xmlns:a16="http://schemas.microsoft.com/office/drawing/2014/main" id="{1C338756-51F2-5249-8EE5-6F98C207B27E}"/>
              </a:ext>
            </a:extLst>
          </p:cNvPr>
          <p:cNvSpPr>
            <a:spLocks noChangeAspect="1"/>
          </p:cNvSpPr>
          <p:nvPr/>
        </p:nvSpPr>
        <p:spPr>
          <a:xfrm>
            <a:off x="2117083" y="6274125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694244B-C4C0-0041-BC40-08C30A31559B}"/>
              </a:ext>
            </a:extLst>
          </p:cNvPr>
          <p:cNvSpPr/>
          <p:nvPr/>
        </p:nvSpPr>
        <p:spPr>
          <a:xfrm>
            <a:off x="2341304" y="5363129"/>
            <a:ext cx="5854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(0,0)</a:t>
            </a:r>
            <a:endParaRPr lang="en-US" sz="10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402028C-4B62-3341-A84A-0B3AB99B05E2}"/>
              </a:ext>
            </a:extLst>
          </p:cNvPr>
          <p:cNvSpPr/>
          <p:nvPr/>
        </p:nvSpPr>
        <p:spPr>
          <a:xfrm>
            <a:off x="2344238" y="4244090"/>
            <a:ext cx="5854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(0,1)</a:t>
            </a:r>
            <a:endParaRPr lang="en-US" sz="10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28FDA85-59AA-8C41-BF1E-DF63303C387E}"/>
              </a:ext>
            </a:extLst>
          </p:cNvPr>
          <p:cNvSpPr/>
          <p:nvPr/>
        </p:nvSpPr>
        <p:spPr>
          <a:xfrm>
            <a:off x="2341304" y="3133852"/>
            <a:ext cx="5854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(0,2)</a:t>
            </a:r>
            <a:endParaRPr lang="en-US" sz="1000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E7F982F-F829-D34D-BC07-FB9F5B753883}"/>
              </a:ext>
            </a:extLst>
          </p:cNvPr>
          <p:cNvSpPr/>
          <p:nvPr/>
        </p:nvSpPr>
        <p:spPr>
          <a:xfrm>
            <a:off x="2347509" y="2014813"/>
            <a:ext cx="5854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(0,3)</a:t>
            </a:r>
            <a:endParaRPr lang="en-US" sz="10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65585C6-F696-D748-B711-C800B05AB316}"/>
              </a:ext>
            </a:extLst>
          </p:cNvPr>
          <p:cNvSpPr/>
          <p:nvPr/>
        </p:nvSpPr>
        <p:spPr>
          <a:xfrm>
            <a:off x="2347509" y="896929"/>
            <a:ext cx="5854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(0,4)</a:t>
            </a:r>
            <a:endParaRPr lang="en-US" sz="100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5380B87-030F-B441-8798-1FA949808497}"/>
              </a:ext>
            </a:extLst>
          </p:cNvPr>
          <p:cNvSpPr/>
          <p:nvPr/>
        </p:nvSpPr>
        <p:spPr>
          <a:xfrm>
            <a:off x="4121224" y="536312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(1,0)</a:t>
            </a:r>
            <a:endParaRPr lang="en-US" sz="10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AF8EA33-9131-0341-A054-787FE89107EF}"/>
              </a:ext>
            </a:extLst>
          </p:cNvPr>
          <p:cNvSpPr/>
          <p:nvPr/>
        </p:nvSpPr>
        <p:spPr>
          <a:xfrm>
            <a:off x="4124158" y="424409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(1,1)</a:t>
            </a:r>
            <a:endParaRPr lang="en-US" sz="10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3EEAAD8-F73C-8143-BD12-DBE25478FBCF}"/>
              </a:ext>
            </a:extLst>
          </p:cNvPr>
          <p:cNvSpPr/>
          <p:nvPr/>
        </p:nvSpPr>
        <p:spPr>
          <a:xfrm>
            <a:off x="4121224" y="313385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(1,2)</a:t>
            </a:r>
            <a:endParaRPr lang="en-US" sz="10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BAFBD8D-6D15-6244-ACED-C9ADA4E974A8}"/>
              </a:ext>
            </a:extLst>
          </p:cNvPr>
          <p:cNvSpPr/>
          <p:nvPr/>
        </p:nvSpPr>
        <p:spPr>
          <a:xfrm>
            <a:off x="4127429" y="201481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(1,3)</a:t>
            </a:r>
            <a:endParaRPr lang="en-US" sz="1000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4400682-3E51-1C47-A2B3-62F49799DF82}"/>
              </a:ext>
            </a:extLst>
          </p:cNvPr>
          <p:cNvSpPr/>
          <p:nvPr/>
        </p:nvSpPr>
        <p:spPr>
          <a:xfrm>
            <a:off x="4127429" y="89692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(1,4)</a:t>
            </a:r>
            <a:endParaRPr lang="en-US" sz="10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DAD7C6A-0C74-B443-AE65-8637C71F7766}"/>
              </a:ext>
            </a:extLst>
          </p:cNvPr>
          <p:cNvSpPr/>
          <p:nvPr/>
        </p:nvSpPr>
        <p:spPr>
          <a:xfrm>
            <a:off x="5832222" y="535717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(2,0)</a:t>
            </a:r>
            <a:endParaRPr lang="en-US" sz="10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4117593-106B-774B-A2D9-92919822652D}"/>
              </a:ext>
            </a:extLst>
          </p:cNvPr>
          <p:cNvSpPr/>
          <p:nvPr/>
        </p:nvSpPr>
        <p:spPr>
          <a:xfrm>
            <a:off x="5835156" y="423813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(2,1)</a:t>
            </a:r>
            <a:endParaRPr lang="en-US" sz="10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DE66015-19BF-D34B-8B3F-6E66F98DC660}"/>
              </a:ext>
            </a:extLst>
          </p:cNvPr>
          <p:cNvSpPr/>
          <p:nvPr/>
        </p:nvSpPr>
        <p:spPr>
          <a:xfrm>
            <a:off x="5832222" y="3127895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(2,2)</a:t>
            </a:r>
            <a:endParaRPr lang="en-US" sz="10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1A8EBDA-0FD3-6A40-9A49-C6827A7619CE}"/>
              </a:ext>
            </a:extLst>
          </p:cNvPr>
          <p:cNvSpPr/>
          <p:nvPr/>
        </p:nvSpPr>
        <p:spPr>
          <a:xfrm>
            <a:off x="5838427" y="2008856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(2,3)</a:t>
            </a:r>
            <a:endParaRPr lang="en-US" sz="10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7552102-F12A-894B-9062-C74C565697ED}"/>
              </a:ext>
            </a:extLst>
          </p:cNvPr>
          <p:cNvSpPr/>
          <p:nvPr/>
        </p:nvSpPr>
        <p:spPr>
          <a:xfrm>
            <a:off x="5838427" y="89097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(2,4)</a:t>
            </a:r>
            <a:endParaRPr lang="en-US" sz="10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ADF5D18-EA9E-E14F-8D1B-92E4B7B1C6A0}"/>
              </a:ext>
            </a:extLst>
          </p:cNvPr>
          <p:cNvSpPr/>
          <p:nvPr/>
        </p:nvSpPr>
        <p:spPr>
          <a:xfrm>
            <a:off x="7552628" y="534082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(3,0)</a:t>
            </a:r>
            <a:endParaRPr lang="en-US" sz="10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DD27447-0EAC-2A49-BFEC-F8FBF790B4F8}"/>
              </a:ext>
            </a:extLst>
          </p:cNvPr>
          <p:cNvSpPr/>
          <p:nvPr/>
        </p:nvSpPr>
        <p:spPr>
          <a:xfrm>
            <a:off x="7555562" y="422179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(3,1)</a:t>
            </a:r>
            <a:endParaRPr lang="en-US" sz="1000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A478FF1-B674-BD41-AE7E-C176530E7316}"/>
              </a:ext>
            </a:extLst>
          </p:cNvPr>
          <p:cNvSpPr/>
          <p:nvPr/>
        </p:nvSpPr>
        <p:spPr>
          <a:xfrm>
            <a:off x="7552628" y="311155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(3,2)</a:t>
            </a:r>
            <a:endParaRPr lang="en-US" sz="10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CAF872C-EE8C-9247-89C7-C34FFC631A5E}"/>
              </a:ext>
            </a:extLst>
          </p:cNvPr>
          <p:cNvSpPr/>
          <p:nvPr/>
        </p:nvSpPr>
        <p:spPr>
          <a:xfrm>
            <a:off x="7558833" y="199251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(3,3)</a:t>
            </a:r>
            <a:endParaRPr lang="en-US" sz="10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AE5AB03-E816-4F4D-A5FF-0767FC055B57}"/>
              </a:ext>
            </a:extLst>
          </p:cNvPr>
          <p:cNvSpPr/>
          <p:nvPr/>
        </p:nvSpPr>
        <p:spPr>
          <a:xfrm>
            <a:off x="7558833" y="87462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(3,4)</a:t>
            </a:r>
            <a:endParaRPr lang="en-US" sz="10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763EF28-DF62-5A4A-842F-2BDFF715F93E}"/>
              </a:ext>
            </a:extLst>
          </p:cNvPr>
          <p:cNvSpPr/>
          <p:nvPr/>
        </p:nvSpPr>
        <p:spPr>
          <a:xfrm>
            <a:off x="9322945" y="5372766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(4,0)</a:t>
            </a:r>
            <a:endParaRPr lang="en-US" sz="1000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C43DC4A-1B54-1048-A903-683F5D9AF05E}"/>
              </a:ext>
            </a:extLst>
          </p:cNvPr>
          <p:cNvSpPr/>
          <p:nvPr/>
        </p:nvSpPr>
        <p:spPr>
          <a:xfrm>
            <a:off x="9325879" y="4253727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(4,1)</a:t>
            </a:r>
            <a:endParaRPr lang="en-US" sz="1000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2F70310-7F31-D14F-AA9F-817380332F8E}"/>
              </a:ext>
            </a:extLst>
          </p:cNvPr>
          <p:cNvSpPr/>
          <p:nvPr/>
        </p:nvSpPr>
        <p:spPr>
          <a:xfrm>
            <a:off x="9322945" y="314348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(4,2)</a:t>
            </a:r>
            <a:endParaRPr lang="en-US" sz="1000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14AC60D-035B-7A47-A759-AB12E52FDADB}"/>
              </a:ext>
            </a:extLst>
          </p:cNvPr>
          <p:cNvSpPr/>
          <p:nvPr/>
        </p:nvSpPr>
        <p:spPr>
          <a:xfrm>
            <a:off x="9329150" y="202445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(4,3)</a:t>
            </a:r>
            <a:endParaRPr lang="en-US" sz="10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3C574DC-CF91-E849-9419-BACB9E51C715}"/>
              </a:ext>
            </a:extLst>
          </p:cNvPr>
          <p:cNvSpPr/>
          <p:nvPr/>
        </p:nvSpPr>
        <p:spPr>
          <a:xfrm>
            <a:off x="9329150" y="906566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(4,4)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1565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BA59D2-C599-9142-A4F1-04BA536F4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826454"/>
              </p:ext>
            </p:extLst>
          </p:nvPr>
        </p:nvGraphicFramePr>
        <p:xfrm>
          <a:off x="1752600" y="254979"/>
          <a:ext cx="8686800" cy="548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165635859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44683026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419855639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8622821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566511299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93559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81674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179396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7925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00476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A781FE11-AA81-A24C-A436-6CB42F3939E5}"/>
              </a:ext>
            </a:extLst>
          </p:cNvPr>
          <p:cNvSpPr/>
          <p:nvPr/>
        </p:nvSpPr>
        <p:spPr>
          <a:xfrm>
            <a:off x="3423335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E6D660-5A72-5045-91C9-D6BDAE0C2457}"/>
              </a:ext>
            </a:extLst>
          </p:cNvPr>
          <p:cNvSpPr/>
          <p:nvPr/>
        </p:nvSpPr>
        <p:spPr>
          <a:xfrm flipH="1" flipV="1">
            <a:off x="3418627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C07632-8626-1446-849C-1EDD4A62E39B}"/>
              </a:ext>
            </a:extLst>
          </p:cNvPr>
          <p:cNvSpPr/>
          <p:nvPr/>
        </p:nvSpPr>
        <p:spPr>
          <a:xfrm flipH="1" flipV="1">
            <a:off x="3418627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659EDF-0E15-2D45-852B-2BD0EF6E77DB}"/>
              </a:ext>
            </a:extLst>
          </p:cNvPr>
          <p:cNvSpPr/>
          <p:nvPr/>
        </p:nvSpPr>
        <p:spPr>
          <a:xfrm flipH="1" flipV="1">
            <a:off x="3418627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84F44F-A2AF-6E4A-8EFB-4F7677C2DEE6}"/>
              </a:ext>
            </a:extLst>
          </p:cNvPr>
          <p:cNvSpPr/>
          <p:nvPr/>
        </p:nvSpPr>
        <p:spPr>
          <a:xfrm>
            <a:off x="5157942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4C87DC-3DA3-8842-9780-BE81FD128347}"/>
              </a:ext>
            </a:extLst>
          </p:cNvPr>
          <p:cNvSpPr/>
          <p:nvPr/>
        </p:nvSpPr>
        <p:spPr>
          <a:xfrm flipH="1" flipV="1">
            <a:off x="5153234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478A2E-4618-F742-B65C-FD157F2FAAC1}"/>
              </a:ext>
            </a:extLst>
          </p:cNvPr>
          <p:cNvSpPr/>
          <p:nvPr/>
        </p:nvSpPr>
        <p:spPr>
          <a:xfrm flipH="1" flipV="1">
            <a:off x="5153234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BA36DE-6854-D844-9FEF-10CC2ED5827B}"/>
              </a:ext>
            </a:extLst>
          </p:cNvPr>
          <p:cNvSpPr/>
          <p:nvPr/>
        </p:nvSpPr>
        <p:spPr>
          <a:xfrm flipH="1" flipV="1">
            <a:off x="5153234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77E34A-835F-1647-B3AD-55B9C73C92E1}"/>
              </a:ext>
            </a:extLst>
          </p:cNvPr>
          <p:cNvSpPr/>
          <p:nvPr/>
        </p:nvSpPr>
        <p:spPr>
          <a:xfrm>
            <a:off x="6892549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7975D4-8AB0-9349-9C61-92301751E89A}"/>
              </a:ext>
            </a:extLst>
          </p:cNvPr>
          <p:cNvSpPr/>
          <p:nvPr/>
        </p:nvSpPr>
        <p:spPr>
          <a:xfrm flipH="1" flipV="1">
            <a:off x="6887841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D568D4-FD9C-434C-8636-A373101D81CA}"/>
              </a:ext>
            </a:extLst>
          </p:cNvPr>
          <p:cNvSpPr/>
          <p:nvPr/>
        </p:nvSpPr>
        <p:spPr>
          <a:xfrm flipH="1" flipV="1">
            <a:off x="6887841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99DF51-C044-C941-9831-AE3CFB16E866}"/>
              </a:ext>
            </a:extLst>
          </p:cNvPr>
          <p:cNvSpPr/>
          <p:nvPr/>
        </p:nvSpPr>
        <p:spPr>
          <a:xfrm flipH="1" flipV="1">
            <a:off x="6887841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5376BA-87D5-EE42-8F40-FD6A636657A0}"/>
              </a:ext>
            </a:extLst>
          </p:cNvPr>
          <p:cNvSpPr/>
          <p:nvPr/>
        </p:nvSpPr>
        <p:spPr>
          <a:xfrm>
            <a:off x="8630068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8DB38D-26A3-D045-B95C-6C5A2BCA6B66}"/>
              </a:ext>
            </a:extLst>
          </p:cNvPr>
          <p:cNvSpPr/>
          <p:nvPr/>
        </p:nvSpPr>
        <p:spPr>
          <a:xfrm flipH="1" flipV="1">
            <a:off x="8625360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CD4BBE-0427-3142-A591-146DD71B98B6}"/>
              </a:ext>
            </a:extLst>
          </p:cNvPr>
          <p:cNvSpPr/>
          <p:nvPr/>
        </p:nvSpPr>
        <p:spPr>
          <a:xfrm flipH="1" flipV="1">
            <a:off x="8625360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A7F006-F186-1443-AE75-61F5EDC6BE8F}"/>
              </a:ext>
            </a:extLst>
          </p:cNvPr>
          <p:cNvSpPr/>
          <p:nvPr/>
        </p:nvSpPr>
        <p:spPr>
          <a:xfrm flipH="1" flipV="1">
            <a:off x="8625360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B22367-3B30-B34E-9010-01705385CD65}"/>
              </a:ext>
            </a:extLst>
          </p:cNvPr>
          <p:cNvSpPr/>
          <p:nvPr/>
        </p:nvSpPr>
        <p:spPr>
          <a:xfrm>
            <a:off x="4308223" y="1280084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83F11A-A3D6-374A-B915-D358A28B5DFE}"/>
              </a:ext>
            </a:extLst>
          </p:cNvPr>
          <p:cNvSpPr/>
          <p:nvPr/>
        </p:nvSpPr>
        <p:spPr>
          <a:xfrm>
            <a:off x="4308223" y="2386988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E33106-392C-974C-BDF7-0289112C27C8}"/>
              </a:ext>
            </a:extLst>
          </p:cNvPr>
          <p:cNvSpPr/>
          <p:nvPr/>
        </p:nvSpPr>
        <p:spPr>
          <a:xfrm>
            <a:off x="4308223" y="3478816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8941B0-9EE3-B34B-941D-07D124BB86BB}"/>
              </a:ext>
            </a:extLst>
          </p:cNvPr>
          <p:cNvSpPr/>
          <p:nvPr/>
        </p:nvSpPr>
        <p:spPr>
          <a:xfrm>
            <a:off x="4308223" y="4571997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F3E0DC-99BA-EA42-A680-1DDE4373933E}"/>
              </a:ext>
            </a:extLst>
          </p:cNvPr>
          <p:cNvSpPr/>
          <p:nvPr/>
        </p:nvSpPr>
        <p:spPr>
          <a:xfrm>
            <a:off x="6023490" y="1280084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86005B-BB21-D849-8987-335A06C72F56}"/>
              </a:ext>
            </a:extLst>
          </p:cNvPr>
          <p:cNvSpPr/>
          <p:nvPr/>
        </p:nvSpPr>
        <p:spPr>
          <a:xfrm>
            <a:off x="6023490" y="2386988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76E8F1-72CA-694A-9B9F-2D73CA8F851D}"/>
              </a:ext>
            </a:extLst>
          </p:cNvPr>
          <p:cNvSpPr/>
          <p:nvPr/>
        </p:nvSpPr>
        <p:spPr>
          <a:xfrm>
            <a:off x="6023490" y="3478816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3DE962-C9E7-D547-83D9-64F0FC1C6284}"/>
              </a:ext>
            </a:extLst>
          </p:cNvPr>
          <p:cNvSpPr/>
          <p:nvPr/>
        </p:nvSpPr>
        <p:spPr>
          <a:xfrm>
            <a:off x="6023490" y="4571997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2AFD37-5C72-AA4D-AABB-BB62E1F1072F}"/>
              </a:ext>
            </a:extLst>
          </p:cNvPr>
          <p:cNvSpPr/>
          <p:nvPr/>
        </p:nvSpPr>
        <p:spPr>
          <a:xfrm>
            <a:off x="7756600" y="1280084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2662A6-E620-894E-9A77-F410BD5F9850}"/>
              </a:ext>
            </a:extLst>
          </p:cNvPr>
          <p:cNvSpPr/>
          <p:nvPr/>
        </p:nvSpPr>
        <p:spPr>
          <a:xfrm>
            <a:off x="7756600" y="2386988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CCDC9B-CF1B-1F47-963A-FB1EB50040D4}"/>
              </a:ext>
            </a:extLst>
          </p:cNvPr>
          <p:cNvSpPr/>
          <p:nvPr/>
        </p:nvSpPr>
        <p:spPr>
          <a:xfrm>
            <a:off x="7756600" y="3478816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A47647-6EF4-3D46-8CFE-C432FD2DCDF7}"/>
              </a:ext>
            </a:extLst>
          </p:cNvPr>
          <p:cNvSpPr/>
          <p:nvPr/>
        </p:nvSpPr>
        <p:spPr>
          <a:xfrm>
            <a:off x="7756600" y="4571997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umming Junction 45">
            <a:extLst>
              <a:ext uri="{FF2B5EF4-FFF2-40B4-BE49-F238E27FC236}">
                <a16:creationId xmlns:a16="http://schemas.microsoft.com/office/drawing/2014/main" id="{D626C21E-7DD9-D44E-B93C-718814365FA6}"/>
              </a:ext>
            </a:extLst>
          </p:cNvPr>
          <p:cNvSpPr/>
          <p:nvPr/>
        </p:nvSpPr>
        <p:spPr>
          <a:xfrm>
            <a:off x="4284693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umming Junction 46">
            <a:extLst>
              <a:ext uri="{FF2B5EF4-FFF2-40B4-BE49-F238E27FC236}">
                <a16:creationId xmlns:a16="http://schemas.microsoft.com/office/drawing/2014/main" id="{DC0F99F0-9A23-BB42-AAEE-CAC4DA55F334}"/>
              </a:ext>
            </a:extLst>
          </p:cNvPr>
          <p:cNvSpPr/>
          <p:nvPr/>
        </p:nvSpPr>
        <p:spPr>
          <a:xfrm>
            <a:off x="4284693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umming Junction 47">
            <a:extLst>
              <a:ext uri="{FF2B5EF4-FFF2-40B4-BE49-F238E27FC236}">
                <a16:creationId xmlns:a16="http://schemas.microsoft.com/office/drawing/2014/main" id="{610BAA27-0368-C048-B0ED-3D95280BA760}"/>
              </a:ext>
            </a:extLst>
          </p:cNvPr>
          <p:cNvSpPr/>
          <p:nvPr/>
        </p:nvSpPr>
        <p:spPr>
          <a:xfrm>
            <a:off x="4284693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umming Junction 48">
            <a:extLst>
              <a:ext uri="{FF2B5EF4-FFF2-40B4-BE49-F238E27FC236}">
                <a16:creationId xmlns:a16="http://schemas.microsoft.com/office/drawing/2014/main" id="{26CACCDC-4159-5E4C-B2FA-B61E8C862739}"/>
              </a:ext>
            </a:extLst>
          </p:cNvPr>
          <p:cNvSpPr/>
          <p:nvPr/>
        </p:nvSpPr>
        <p:spPr>
          <a:xfrm>
            <a:off x="4284693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umming Junction 49">
            <a:extLst>
              <a:ext uri="{FF2B5EF4-FFF2-40B4-BE49-F238E27FC236}">
                <a16:creationId xmlns:a16="http://schemas.microsoft.com/office/drawing/2014/main" id="{05E3507F-127E-6E42-80F1-5791973AB7D4}"/>
              </a:ext>
            </a:extLst>
          </p:cNvPr>
          <p:cNvSpPr/>
          <p:nvPr/>
        </p:nvSpPr>
        <p:spPr>
          <a:xfrm>
            <a:off x="4284602" y="69175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umming Junction 50">
            <a:extLst>
              <a:ext uri="{FF2B5EF4-FFF2-40B4-BE49-F238E27FC236}">
                <a16:creationId xmlns:a16="http://schemas.microsoft.com/office/drawing/2014/main" id="{284F4CEB-2309-DA4A-9BBF-F343BF23DA71}"/>
              </a:ext>
            </a:extLst>
          </p:cNvPr>
          <p:cNvSpPr/>
          <p:nvPr/>
        </p:nvSpPr>
        <p:spPr>
          <a:xfrm>
            <a:off x="2522549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umming Junction 51">
            <a:extLst>
              <a:ext uri="{FF2B5EF4-FFF2-40B4-BE49-F238E27FC236}">
                <a16:creationId xmlns:a16="http://schemas.microsoft.com/office/drawing/2014/main" id="{4BDF79B1-B132-014C-A772-DBD2106A59C7}"/>
              </a:ext>
            </a:extLst>
          </p:cNvPr>
          <p:cNvSpPr/>
          <p:nvPr/>
        </p:nvSpPr>
        <p:spPr>
          <a:xfrm>
            <a:off x="2522549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umming Junction 52">
            <a:extLst>
              <a:ext uri="{FF2B5EF4-FFF2-40B4-BE49-F238E27FC236}">
                <a16:creationId xmlns:a16="http://schemas.microsoft.com/office/drawing/2014/main" id="{11799445-C2E5-FB41-9ADB-0B82479770AC}"/>
              </a:ext>
            </a:extLst>
          </p:cNvPr>
          <p:cNvSpPr/>
          <p:nvPr/>
        </p:nvSpPr>
        <p:spPr>
          <a:xfrm>
            <a:off x="2522549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umming Junction 53">
            <a:extLst>
              <a:ext uri="{FF2B5EF4-FFF2-40B4-BE49-F238E27FC236}">
                <a16:creationId xmlns:a16="http://schemas.microsoft.com/office/drawing/2014/main" id="{E26BF69E-ACC1-3841-A64F-9D709000208B}"/>
              </a:ext>
            </a:extLst>
          </p:cNvPr>
          <p:cNvSpPr/>
          <p:nvPr/>
        </p:nvSpPr>
        <p:spPr>
          <a:xfrm>
            <a:off x="2522549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umming Junction 54">
            <a:extLst>
              <a:ext uri="{FF2B5EF4-FFF2-40B4-BE49-F238E27FC236}">
                <a16:creationId xmlns:a16="http://schemas.microsoft.com/office/drawing/2014/main" id="{65660417-D6C7-7645-9006-5CEC5AA37BF1}"/>
              </a:ext>
            </a:extLst>
          </p:cNvPr>
          <p:cNvSpPr/>
          <p:nvPr/>
        </p:nvSpPr>
        <p:spPr>
          <a:xfrm>
            <a:off x="2522458" y="691749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umming Junction 55">
            <a:extLst>
              <a:ext uri="{FF2B5EF4-FFF2-40B4-BE49-F238E27FC236}">
                <a16:creationId xmlns:a16="http://schemas.microsoft.com/office/drawing/2014/main" id="{9A159138-2F8F-2640-91D2-4E198BF103E3}"/>
              </a:ext>
            </a:extLst>
          </p:cNvPr>
          <p:cNvSpPr/>
          <p:nvPr/>
        </p:nvSpPr>
        <p:spPr>
          <a:xfrm>
            <a:off x="6006540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umming Junction 56">
            <a:extLst>
              <a:ext uri="{FF2B5EF4-FFF2-40B4-BE49-F238E27FC236}">
                <a16:creationId xmlns:a16="http://schemas.microsoft.com/office/drawing/2014/main" id="{3C1D5B2B-878D-2044-B5DF-B1DBFC8BA708}"/>
              </a:ext>
            </a:extLst>
          </p:cNvPr>
          <p:cNvSpPr/>
          <p:nvPr/>
        </p:nvSpPr>
        <p:spPr>
          <a:xfrm>
            <a:off x="6006540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umming Junction 57">
            <a:extLst>
              <a:ext uri="{FF2B5EF4-FFF2-40B4-BE49-F238E27FC236}">
                <a16:creationId xmlns:a16="http://schemas.microsoft.com/office/drawing/2014/main" id="{1290CF35-F49B-8147-9E29-6D1D90FFB37A}"/>
              </a:ext>
            </a:extLst>
          </p:cNvPr>
          <p:cNvSpPr/>
          <p:nvPr/>
        </p:nvSpPr>
        <p:spPr>
          <a:xfrm>
            <a:off x="6006540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umming Junction 58">
            <a:extLst>
              <a:ext uri="{FF2B5EF4-FFF2-40B4-BE49-F238E27FC236}">
                <a16:creationId xmlns:a16="http://schemas.microsoft.com/office/drawing/2014/main" id="{55300B3D-DE09-DE48-B07C-B0EADB6F065C}"/>
              </a:ext>
            </a:extLst>
          </p:cNvPr>
          <p:cNvSpPr/>
          <p:nvPr/>
        </p:nvSpPr>
        <p:spPr>
          <a:xfrm>
            <a:off x="6006540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umming Junction 59">
            <a:extLst>
              <a:ext uri="{FF2B5EF4-FFF2-40B4-BE49-F238E27FC236}">
                <a16:creationId xmlns:a16="http://schemas.microsoft.com/office/drawing/2014/main" id="{8CD6C7F2-1D54-B146-8165-E1108EC84684}"/>
              </a:ext>
            </a:extLst>
          </p:cNvPr>
          <p:cNvSpPr/>
          <p:nvPr/>
        </p:nvSpPr>
        <p:spPr>
          <a:xfrm>
            <a:off x="6006449" y="69175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umming Junction 60">
            <a:extLst>
              <a:ext uri="{FF2B5EF4-FFF2-40B4-BE49-F238E27FC236}">
                <a16:creationId xmlns:a16="http://schemas.microsoft.com/office/drawing/2014/main" id="{108786BC-80D6-284F-B801-6A033D7E9714}"/>
              </a:ext>
            </a:extLst>
          </p:cNvPr>
          <p:cNvSpPr/>
          <p:nvPr/>
        </p:nvSpPr>
        <p:spPr>
          <a:xfrm>
            <a:off x="7731113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umming Junction 61">
            <a:extLst>
              <a:ext uri="{FF2B5EF4-FFF2-40B4-BE49-F238E27FC236}">
                <a16:creationId xmlns:a16="http://schemas.microsoft.com/office/drawing/2014/main" id="{77843C87-1A33-5547-84C1-8A568DC8B8AC}"/>
              </a:ext>
            </a:extLst>
          </p:cNvPr>
          <p:cNvSpPr/>
          <p:nvPr/>
        </p:nvSpPr>
        <p:spPr>
          <a:xfrm>
            <a:off x="7731113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umming Junction 62">
            <a:extLst>
              <a:ext uri="{FF2B5EF4-FFF2-40B4-BE49-F238E27FC236}">
                <a16:creationId xmlns:a16="http://schemas.microsoft.com/office/drawing/2014/main" id="{B4456484-BD6B-D143-8C69-5C70456AE417}"/>
              </a:ext>
            </a:extLst>
          </p:cNvPr>
          <p:cNvSpPr/>
          <p:nvPr/>
        </p:nvSpPr>
        <p:spPr>
          <a:xfrm>
            <a:off x="7731113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umming Junction 63">
            <a:extLst>
              <a:ext uri="{FF2B5EF4-FFF2-40B4-BE49-F238E27FC236}">
                <a16:creationId xmlns:a16="http://schemas.microsoft.com/office/drawing/2014/main" id="{AFE8F1BB-9372-6F4A-980E-3AAE961DDB39}"/>
              </a:ext>
            </a:extLst>
          </p:cNvPr>
          <p:cNvSpPr/>
          <p:nvPr/>
        </p:nvSpPr>
        <p:spPr>
          <a:xfrm>
            <a:off x="7731113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umming Junction 64">
            <a:extLst>
              <a:ext uri="{FF2B5EF4-FFF2-40B4-BE49-F238E27FC236}">
                <a16:creationId xmlns:a16="http://schemas.microsoft.com/office/drawing/2014/main" id="{AAEE476F-D100-9544-B81D-0B0991A19581}"/>
              </a:ext>
            </a:extLst>
          </p:cNvPr>
          <p:cNvSpPr/>
          <p:nvPr/>
        </p:nvSpPr>
        <p:spPr>
          <a:xfrm>
            <a:off x="7731022" y="69175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umming Junction 65">
            <a:extLst>
              <a:ext uri="{FF2B5EF4-FFF2-40B4-BE49-F238E27FC236}">
                <a16:creationId xmlns:a16="http://schemas.microsoft.com/office/drawing/2014/main" id="{EA43269B-AB0C-CE46-A602-A295DF108015}"/>
              </a:ext>
            </a:extLst>
          </p:cNvPr>
          <p:cNvSpPr/>
          <p:nvPr/>
        </p:nvSpPr>
        <p:spPr>
          <a:xfrm>
            <a:off x="9511828" y="2941302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umming Junction 66">
            <a:extLst>
              <a:ext uri="{FF2B5EF4-FFF2-40B4-BE49-F238E27FC236}">
                <a16:creationId xmlns:a16="http://schemas.microsoft.com/office/drawing/2014/main" id="{7CD65748-1B36-B548-B256-0E7E42619467}"/>
              </a:ext>
            </a:extLst>
          </p:cNvPr>
          <p:cNvSpPr/>
          <p:nvPr/>
        </p:nvSpPr>
        <p:spPr>
          <a:xfrm>
            <a:off x="9511828" y="4038911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umming Junction 67">
            <a:extLst>
              <a:ext uri="{FF2B5EF4-FFF2-40B4-BE49-F238E27FC236}">
                <a16:creationId xmlns:a16="http://schemas.microsoft.com/office/drawing/2014/main" id="{DDF0BCF3-7DEE-9B43-9EEE-216A2D2C5D83}"/>
              </a:ext>
            </a:extLst>
          </p:cNvPr>
          <p:cNvSpPr/>
          <p:nvPr/>
        </p:nvSpPr>
        <p:spPr>
          <a:xfrm>
            <a:off x="9511828" y="518671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umming Junction 68">
            <a:extLst>
              <a:ext uri="{FF2B5EF4-FFF2-40B4-BE49-F238E27FC236}">
                <a16:creationId xmlns:a16="http://schemas.microsoft.com/office/drawing/2014/main" id="{1F1487F5-AD41-504D-917B-CF1079B107FA}"/>
              </a:ext>
            </a:extLst>
          </p:cNvPr>
          <p:cNvSpPr/>
          <p:nvPr/>
        </p:nvSpPr>
        <p:spPr>
          <a:xfrm>
            <a:off x="9511828" y="183249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umming Junction 69">
            <a:extLst>
              <a:ext uri="{FF2B5EF4-FFF2-40B4-BE49-F238E27FC236}">
                <a16:creationId xmlns:a16="http://schemas.microsoft.com/office/drawing/2014/main" id="{B1EAB285-38D1-9148-96B4-ED2C13A2E70B}"/>
              </a:ext>
            </a:extLst>
          </p:cNvPr>
          <p:cNvSpPr/>
          <p:nvPr/>
        </p:nvSpPr>
        <p:spPr>
          <a:xfrm>
            <a:off x="9511737" y="72368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140A769-0334-244E-8576-F6476E6E5593}"/>
              </a:ext>
            </a:extLst>
          </p:cNvPr>
          <p:cNvSpPr/>
          <p:nvPr/>
        </p:nvSpPr>
        <p:spPr>
          <a:xfrm>
            <a:off x="4395343" y="4676034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(1,1)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E280204-ED30-1640-A682-7BBC61355EC1}"/>
              </a:ext>
            </a:extLst>
          </p:cNvPr>
          <p:cNvSpPr/>
          <p:nvPr/>
        </p:nvSpPr>
        <p:spPr>
          <a:xfrm>
            <a:off x="4395343" y="3565796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(1,2)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32CB5B2-0960-9E4B-9529-6BC98D1CE66A}"/>
              </a:ext>
            </a:extLst>
          </p:cNvPr>
          <p:cNvSpPr/>
          <p:nvPr/>
        </p:nvSpPr>
        <p:spPr>
          <a:xfrm>
            <a:off x="4395343" y="2446757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(1,3)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519C7D9-431B-6E4C-9635-5771FA19A33E}"/>
              </a:ext>
            </a:extLst>
          </p:cNvPr>
          <p:cNvSpPr/>
          <p:nvPr/>
        </p:nvSpPr>
        <p:spPr>
          <a:xfrm>
            <a:off x="6106341" y="4670077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(2,1)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99E90C7-A0A7-5846-BC79-7385FBF5F995}"/>
              </a:ext>
            </a:extLst>
          </p:cNvPr>
          <p:cNvSpPr/>
          <p:nvPr/>
        </p:nvSpPr>
        <p:spPr>
          <a:xfrm>
            <a:off x="6106341" y="355983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(2,2)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3A70F9B-440E-1F4A-961A-F6D3C46C22B0}"/>
              </a:ext>
            </a:extLst>
          </p:cNvPr>
          <p:cNvSpPr/>
          <p:nvPr/>
        </p:nvSpPr>
        <p:spPr>
          <a:xfrm>
            <a:off x="6106341" y="244080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(2,3)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B8CF543-2A57-834C-9BC6-B163611D51C4}"/>
              </a:ext>
            </a:extLst>
          </p:cNvPr>
          <p:cNvSpPr/>
          <p:nvPr/>
        </p:nvSpPr>
        <p:spPr>
          <a:xfrm>
            <a:off x="7837898" y="4653734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(3,1)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B1261C3-5368-0B4C-AEC4-DF23696E4028}"/>
              </a:ext>
            </a:extLst>
          </p:cNvPr>
          <p:cNvSpPr/>
          <p:nvPr/>
        </p:nvSpPr>
        <p:spPr>
          <a:xfrm>
            <a:off x="7837898" y="3543496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(3,2)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80A6D48-0A48-0B49-9056-FE1EC6421137}"/>
              </a:ext>
            </a:extLst>
          </p:cNvPr>
          <p:cNvSpPr/>
          <p:nvPr/>
        </p:nvSpPr>
        <p:spPr>
          <a:xfrm>
            <a:off x="7837898" y="2424457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(3,3)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5568B8E-B4F4-F04F-A4E3-30DA7A1DF28B}"/>
              </a:ext>
            </a:extLst>
          </p:cNvPr>
          <p:cNvSpPr/>
          <p:nvPr/>
        </p:nvSpPr>
        <p:spPr>
          <a:xfrm>
            <a:off x="4395343" y="136161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(1,4)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65D5AC7-83B0-3749-B1DF-5D64CDF80F63}"/>
              </a:ext>
            </a:extLst>
          </p:cNvPr>
          <p:cNvSpPr/>
          <p:nvPr/>
        </p:nvSpPr>
        <p:spPr>
          <a:xfrm>
            <a:off x="6106341" y="1355656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(2,4)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8A7B108-C1D7-A84B-97AC-59620DCD1122}"/>
              </a:ext>
            </a:extLst>
          </p:cNvPr>
          <p:cNvSpPr/>
          <p:nvPr/>
        </p:nvSpPr>
        <p:spPr>
          <a:xfrm>
            <a:off x="7837898" y="133931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(3,4)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90" name="Diamond 89">
            <a:extLst>
              <a:ext uri="{FF2B5EF4-FFF2-40B4-BE49-F238E27FC236}">
                <a16:creationId xmlns:a16="http://schemas.microsoft.com/office/drawing/2014/main" id="{2C939588-1A73-6947-8592-15E15718D567}"/>
              </a:ext>
            </a:extLst>
          </p:cNvPr>
          <p:cNvSpPr>
            <a:spLocks noChangeAspect="1"/>
          </p:cNvSpPr>
          <p:nvPr/>
        </p:nvSpPr>
        <p:spPr>
          <a:xfrm>
            <a:off x="3418627" y="1833536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91" name="Diamond 90">
            <a:extLst>
              <a:ext uri="{FF2B5EF4-FFF2-40B4-BE49-F238E27FC236}">
                <a16:creationId xmlns:a16="http://schemas.microsoft.com/office/drawing/2014/main" id="{EFF0ADDE-B105-AA4D-A774-EC4D62896791}"/>
              </a:ext>
            </a:extLst>
          </p:cNvPr>
          <p:cNvSpPr>
            <a:spLocks noChangeAspect="1"/>
          </p:cNvSpPr>
          <p:nvPr/>
        </p:nvSpPr>
        <p:spPr>
          <a:xfrm>
            <a:off x="3418627" y="2932902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95" name="Diamond 94">
            <a:extLst>
              <a:ext uri="{FF2B5EF4-FFF2-40B4-BE49-F238E27FC236}">
                <a16:creationId xmlns:a16="http://schemas.microsoft.com/office/drawing/2014/main" id="{705E8928-BAA1-8148-88D9-119DFE3CAE58}"/>
              </a:ext>
            </a:extLst>
          </p:cNvPr>
          <p:cNvSpPr>
            <a:spLocks noChangeAspect="1"/>
          </p:cNvSpPr>
          <p:nvPr/>
        </p:nvSpPr>
        <p:spPr>
          <a:xfrm>
            <a:off x="3418627" y="4024730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96" name="Diamond 95">
            <a:extLst>
              <a:ext uri="{FF2B5EF4-FFF2-40B4-BE49-F238E27FC236}">
                <a16:creationId xmlns:a16="http://schemas.microsoft.com/office/drawing/2014/main" id="{72E0BBF3-08BC-7943-8A32-B6A117FBED0B}"/>
              </a:ext>
            </a:extLst>
          </p:cNvPr>
          <p:cNvSpPr>
            <a:spLocks noChangeAspect="1"/>
          </p:cNvSpPr>
          <p:nvPr/>
        </p:nvSpPr>
        <p:spPr>
          <a:xfrm>
            <a:off x="5162651" y="1833536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97" name="Diamond 96">
            <a:extLst>
              <a:ext uri="{FF2B5EF4-FFF2-40B4-BE49-F238E27FC236}">
                <a16:creationId xmlns:a16="http://schemas.microsoft.com/office/drawing/2014/main" id="{9E361C66-41BC-C342-A29B-F9201AAF523F}"/>
              </a:ext>
            </a:extLst>
          </p:cNvPr>
          <p:cNvSpPr>
            <a:spLocks noChangeAspect="1"/>
          </p:cNvSpPr>
          <p:nvPr/>
        </p:nvSpPr>
        <p:spPr>
          <a:xfrm>
            <a:off x="5162651" y="2932902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98" name="Diamond 97">
            <a:extLst>
              <a:ext uri="{FF2B5EF4-FFF2-40B4-BE49-F238E27FC236}">
                <a16:creationId xmlns:a16="http://schemas.microsoft.com/office/drawing/2014/main" id="{BA1EFE4B-D493-624C-8F49-7F6A9ED967C8}"/>
              </a:ext>
            </a:extLst>
          </p:cNvPr>
          <p:cNvSpPr>
            <a:spLocks noChangeAspect="1"/>
          </p:cNvSpPr>
          <p:nvPr/>
        </p:nvSpPr>
        <p:spPr>
          <a:xfrm>
            <a:off x="5162651" y="4024730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99" name="Diamond 98">
            <a:extLst>
              <a:ext uri="{FF2B5EF4-FFF2-40B4-BE49-F238E27FC236}">
                <a16:creationId xmlns:a16="http://schemas.microsoft.com/office/drawing/2014/main" id="{34189373-26DD-8C42-AA59-3B22DED8FCAF}"/>
              </a:ext>
            </a:extLst>
          </p:cNvPr>
          <p:cNvSpPr>
            <a:spLocks noChangeAspect="1"/>
          </p:cNvSpPr>
          <p:nvPr/>
        </p:nvSpPr>
        <p:spPr>
          <a:xfrm>
            <a:off x="6887384" y="1832494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462AC855-7520-9C4B-AFF0-8A9CED34A7F8}"/>
              </a:ext>
            </a:extLst>
          </p:cNvPr>
          <p:cNvSpPr>
            <a:spLocks noChangeAspect="1"/>
          </p:cNvSpPr>
          <p:nvPr/>
        </p:nvSpPr>
        <p:spPr>
          <a:xfrm>
            <a:off x="6887384" y="2931860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8" name="Diamond 107">
            <a:extLst>
              <a:ext uri="{FF2B5EF4-FFF2-40B4-BE49-F238E27FC236}">
                <a16:creationId xmlns:a16="http://schemas.microsoft.com/office/drawing/2014/main" id="{D580E047-4F2F-3048-9017-3888E6CDB916}"/>
              </a:ext>
            </a:extLst>
          </p:cNvPr>
          <p:cNvSpPr>
            <a:spLocks noChangeAspect="1"/>
          </p:cNvSpPr>
          <p:nvPr/>
        </p:nvSpPr>
        <p:spPr>
          <a:xfrm>
            <a:off x="6887384" y="4023688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9" name="Diamond 108">
            <a:extLst>
              <a:ext uri="{FF2B5EF4-FFF2-40B4-BE49-F238E27FC236}">
                <a16:creationId xmlns:a16="http://schemas.microsoft.com/office/drawing/2014/main" id="{2418083B-305B-8942-B518-C1F51DA559D2}"/>
              </a:ext>
            </a:extLst>
          </p:cNvPr>
          <p:cNvSpPr>
            <a:spLocks noChangeAspect="1"/>
          </p:cNvSpPr>
          <p:nvPr/>
        </p:nvSpPr>
        <p:spPr>
          <a:xfrm>
            <a:off x="8630068" y="1832494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0" name="Diamond 109">
            <a:extLst>
              <a:ext uri="{FF2B5EF4-FFF2-40B4-BE49-F238E27FC236}">
                <a16:creationId xmlns:a16="http://schemas.microsoft.com/office/drawing/2014/main" id="{7B43A3CC-1F61-D049-9F8B-C508F547F86D}"/>
              </a:ext>
            </a:extLst>
          </p:cNvPr>
          <p:cNvSpPr>
            <a:spLocks noChangeAspect="1"/>
          </p:cNvSpPr>
          <p:nvPr/>
        </p:nvSpPr>
        <p:spPr>
          <a:xfrm>
            <a:off x="8630068" y="2931860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1" name="Diamond 110">
            <a:extLst>
              <a:ext uri="{FF2B5EF4-FFF2-40B4-BE49-F238E27FC236}">
                <a16:creationId xmlns:a16="http://schemas.microsoft.com/office/drawing/2014/main" id="{AC9A7C81-55EC-9F44-9AD2-A2CF58E36233}"/>
              </a:ext>
            </a:extLst>
          </p:cNvPr>
          <p:cNvSpPr>
            <a:spLocks noChangeAspect="1"/>
          </p:cNvSpPr>
          <p:nvPr/>
        </p:nvSpPr>
        <p:spPr>
          <a:xfrm>
            <a:off x="8630068" y="4023688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AF44EC7D-AB76-FB4E-BF75-07FB8FD0F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144522"/>
              </p:ext>
            </p:extLst>
          </p:nvPr>
        </p:nvGraphicFramePr>
        <p:xfrm>
          <a:off x="2225431" y="5839246"/>
          <a:ext cx="8128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5232">
                  <a:extLst>
                    <a:ext uri="{9D8B030D-6E8A-4147-A177-3AD203B41FA5}">
                      <a16:colId xmlns:a16="http://schemas.microsoft.com/office/drawing/2014/main" val="3430095225"/>
                    </a:ext>
                  </a:extLst>
                </a:gridCol>
                <a:gridCol w="3372768">
                  <a:extLst>
                    <a:ext uri="{9D8B030D-6E8A-4147-A177-3AD203B41FA5}">
                      <a16:colId xmlns:a16="http://schemas.microsoft.com/office/drawing/2014/main" val="101915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Left/Right Midpoints (</a:t>
                      </a:r>
                      <a:r>
                        <a:rPr lang="en-US" sz="1400" b="1" dirty="0">
                          <a:solidFill>
                            <a:schemeClr val="accent2"/>
                          </a:solidFill>
                          <a:latin typeface="Monaco" pitchFamily="2" charset="77"/>
                          <a:cs typeface="Arial" panose="020B0604020202020204" pitchFamily="34" charset="0"/>
                        </a:rPr>
                        <a:t>1:3, 1:4</a:t>
                      </a:r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Corners (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Monaco" pitchFamily="2" charset="77"/>
                          <a:cs typeface="Arial" panose="020B0604020202020204" pitchFamily="34" charset="0"/>
                        </a:rPr>
                        <a:t>1:4, 1:4</a:t>
                      </a:r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23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Down/Up Midpoints (</a:t>
                      </a:r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Monaco" pitchFamily="2" charset="77"/>
                          <a:cs typeface="Arial" panose="020B0604020202020204" pitchFamily="34" charset="0"/>
                        </a:rPr>
                        <a:t>1:4, 1:3</a:t>
                      </a:r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Cell Center (0:4, 0:4)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30359"/>
                  </a:ext>
                </a:extLst>
              </a:tr>
            </a:tbl>
          </a:graphicData>
        </a:graphic>
      </p:graphicFrame>
      <p:sp>
        <p:nvSpPr>
          <p:cNvPr id="113" name="Rectangle 112">
            <a:extLst>
              <a:ext uri="{FF2B5EF4-FFF2-40B4-BE49-F238E27FC236}">
                <a16:creationId xmlns:a16="http://schemas.microsoft.com/office/drawing/2014/main" id="{2E868AA3-AC0B-C94D-8DAB-A3A5353FBD66}"/>
              </a:ext>
            </a:extLst>
          </p:cNvPr>
          <p:cNvSpPr/>
          <p:nvPr/>
        </p:nvSpPr>
        <p:spPr>
          <a:xfrm>
            <a:off x="2117083" y="5928911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F6087A9-0348-9642-9E22-47F23F1E20F8}"/>
              </a:ext>
            </a:extLst>
          </p:cNvPr>
          <p:cNvSpPr/>
          <p:nvPr/>
        </p:nvSpPr>
        <p:spPr>
          <a:xfrm flipH="1" flipV="1">
            <a:off x="6851535" y="591722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Summing Junction 114">
            <a:extLst>
              <a:ext uri="{FF2B5EF4-FFF2-40B4-BE49-F238E27FC236}">
                <a16:creationId xmlns:a16="http://schemas.microsoft.com/office/drawing/2014/main" id="{218CA91E-073C-2A4F-9877-6622795C3D85}"/>
              </a:ext>
            </a:extLst>
          </p:cNvPr>
          <p:cNvSpPr/>
          <p:nvPr/>
        </p:nvSpPr>
        <p:spPr>
          <a:xfrm>
            <a:off x="6828675" y="627412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iamond 115">
            <a:extLst>
              <a:ext uri="{FF2B5EF4-FFF2-40B4-BE49-F238E27FC236}">
                <a16:creationId xmlns:a16="http://schemas.microsoft.com/office/drawing/2014/main" id="{7CF6DEAA-B531-2A42-8369-01458D2B3D36}"/>
              </a:ext>
            </a:extLst>
          </p:cNvPr>
          <p:cNvSpPr>
            <a:spLocks noChangeAspect="1"/>
          </p:cNvSpPr>
          <p:nvPr/>
        </p:nvSpPr>
        <p:spPr>
          <a:xfrm>
            <a:off x="2117083" y="6274125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27AC8BE-973A-514A-B21F-91C70AF5D909}"/>
              </a:ext>
            </a:extLst>
          </p:cNvPr>
          <p:cNvSpPr/>
          <p:nvPr/>
        </p:nvSpPr>
        <p:spPr>
          <a:xfrm>
            <a:off x="2341304" y="5363129"/>
            <a:ext cx="5854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(0,0)</a:t>
            </a:r>
            <a:endParaRPr lang="en-US" sz="10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419A73C-8507-A64E-8509-1191FC97FA8D}"/>
              </a:ext>
            </a:extLst>
          </p:cNvPr>
          <p:cNvSpPr/>
          <p:nvPr/>
        </p:nvSpPr>
        <p:spPr>
          <a:xfrm>
            <a:off x="2344238" y="4244090"/>
            <a:ext cx="5854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(0,1)</a:t>
            </a:r>
            <a:endParaRPr lang="en-US" sz="10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52DC711-4446-E74F-BEB8-81018D021094}"/>
              </a:ext>
            </a:extLst>
          </p:cNvPr>
          <p:cNvSpPr/>
          <p:nvPr/>
        </p:nvSpPr>
        <p:spPr>
          <a:xfrm>
            <a:off x="2341304" y="3133852"/>
            <a:ext cx="5854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(0,2)</a:t>
            </a:r>
            <a:endParaRPr lang="en-US" sz="10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48C4A20-7BC9-6C46-99E8-43946F6957BC}"/>
              </a:ext>
            </a:extLst>
          </p:cNvPr>
          <p:cNvSpPr/>
          <p:nvPr/>
        </p:nvSpPr>
        <p:spPr>
          <a:xfrm>
            <a:off x="2347509" y="2014813"/>
            <a:ext cx="5854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(0,3)</a:t>
            </a:r>
            <a:endParaRPr lang="en-US" sz="10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3D55BD1-B5E6-754E-A431-1658B6116EC1}"/>
              </a:ext>
            </a:extLst>
          </p:cNvPr>
          <p:cNvSpPr/>
          <p:nvPr/>
        </p:nvSpPr>
        <p:spPr>
          <a:xfrm>
            <a:off x="2347509" y="896929"/>
            <a:ext cx="5854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(0,4)</a:t>
            </a:r>
            <a:endParaRPr lang="en-US" sz="10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6DA729C-E329-2A4E-9D25-0D3A9B1A3045}"/>
              </a:ext>
            </a:extLst>
          </p:cNvPr>
          <p:cNvSpPr/>
          <p:nvPr/>
        </p:nvSpPr>
        <p:spPr>
          <a:xfrm>
            <a:off x="4121224" y="536312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(1,0)</a:t>
            </a:r>
            <a:endParaRPr lang="en-US" sz="1000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684919A-397D-4443-9D2C-B285C1EAB915}"/>
              </a:ext>
            </a:extLst>
          </p:cNvPr>
          <p:cNvSpPr/>
          <p:nvPr/>
        </p:nvSpPr>
        <p:spPr>
          <a:xfrm>
            <a:off x="4124158" y="424409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(1,1)</a:t>
            </a:r>
            <a:endParaRPr lang="en-US" sz="100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DF73927-39D9-A046-8262-0557E5758CD1}"/>
              </a:ext>
            </a:extLst>
          </p:cNvPr>
          <p:cNvSpPr/>
          <p:nvPr/>
        </p:nvSpPr>
        <p:spPr>
          <a:xfrm>
            <a:off x="4121224" y="313385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(1,2)</a:t>
            </a:r>
            <a:endParaRPr lang="en-US" sz="1000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1C146AF-2CCC-F249-84CE-02008FF18E76}"/>
              </a:ext>
            </a:extLst>
          </p:cNvPr>
          <p:cNvSpPr/>
          <p:nvPr/>
        </p:nvSpPr>
        <p:spPr>
          <a:xfrm>
            <a:off x="4127429" y="201481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(1,3)</a:t>
            </a:r>
            <a:endParaRPr lang="en-US" sz="10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3AC8E87-23B8-754F-A506-59C277C15A2C}"/>
              </a:ext>
            </a:extLst>
          </p:cNvPr>
          <p:cNvSpPr/>
          <p:nvPr/>
        </p:nvSpPr>
        <p:spPr>
          <a:xfrm>
            <a:off x="4127429" y="89692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(1,4)</a:t>
            </a:r>
            <a:endParaRPr lang="en-US" sz="10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16ACDAD-8AB6-3E4F-BACB-F921027E81A6}"/>
              </a:ext>
            </a:extLst>
          </p:cNvPr>
          <p:cNvSpPr/>
          <p:nvPr/>
        </p:nvSpPr>
        <p:spPr>
          <a:xfrm>
            <a:off x="5832222" y="535717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(2,0)</a:t>
            </a:r>
            <a:endParaRPr lang="en-US" sz="1000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1303FCD-568D-924E-BD7B-A4A7403B744E}"/>
              </a:ext>
            </a:extLst>
          </p:cNvPr>
          <p:cNvSpPr/>
          <p:nvPr/>
        </p:nvSpPr>
        <p:spPr>
          <a:xfrm>
            <a:off x="5835156" y="423813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(2,1)</a:t>
            </a:r>
            <a:endParaRPr lang="en-US" sz="10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E6AAFEE-6BC6-F14E-B00E-84CA8659ABC9}"/>
              </a:ext>
            </a:extLst>
          </p:cNvPr>
          <p:cNvSpPr/>
          <p:nvPr/>
        </p:nvSpPr>
        <p:spPr>
          <a:xfrm>
            <a:off x="5832222" y="3127895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(2,2)</a:t>
            </a:r>
            <a:endParaRPr lang="en-US" sz="100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A5B2A7F-DD4E-EF41-AB4F-9FC75D49B62B}"/>
              </a:ext>
            </a:extLst>
          </p:cNvPr>
          <p:cNvSpPr/>
          <p:nvPr/>
        </p:nvSpPr>
        <p:spPr>
          <a:xfrm>
            <a:off x="5838427" y="2008856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(2,3)</a:t>
            </a:r>
            <a:endParaRPr lang="en-US" sz="10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2ECCAB9-8F43-7041-A9C9-23257D35403E}"/>
              </a:ext>
            </a:extLst>
          </p:cNvPr>
          <p:cNvSpPr/>
          <p:nvPr/>
        </p:nvSpPr>
        <p:spPr>
          <a:xfrm>
            <a:off x="5838427" y="89097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(2,4)</a:t>
            </a:r>
            <a:endParaRPr lang="en-US" sz="10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0ABD9CC-D5F1-D34F-92C0-4B7E42A3724F}"/>
              </a:ext>
            </a:extLst>
          </p:cNvPr>
          <p:cNvSpPr/>
          <p:nvPr/>
        </p:nvSpPr>
        <p:spPr>
          <a:xfrm>
            <a:off x="7552628" y="534082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(3,0)</a:t>
            </a:r>
            <a:endParaRPr lang="en-US" sz="10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67F3F5B-C67E-CB4B-AB8B-06F092D5142C}"/>
              </a:ext>
            </a:extLst>
          </p:cNvPr>
          <p:cNvSpPr/>
          <p:nvPr/>
        </p:nvSpPr>
        <p:spPr>
          <a:xfrm>
            <a:off x="7555562" y="422179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(3,1)</a:t>
            </a:r>
            <a:endParaRPr lang="en-US" sz="1000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E6D6C1B-0D39-584E-95D8-DB9DCDA475AA}"/>
              </a:ext>
            </a:extLst>
          </p:cNvPr>
          <p:cNvSpPr/>
          <p:nvPr/>
        </p:nvSpPr>
        <p:spPr>
          <a:xfrm>
            <a:off x="7552628" y="311155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(3,2)</a:t>
            </a:r>
            <a:endParaRPr lang="en-US" sz="10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2D1CAB9-386F-A544-9A68-C12CF9DDD251}"/>
              </a:ext>
            </a:extLst>
          </p:cNvPr>
          <p:cNvSpPr/>
          <p:nvPr/>
        </p:nvSpPr>
        <p:spPr>
          <a:xfrm>
            <a:off x="7558833" y="199251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(3,3)</a:t>
            </a:r>
            <a:endParaRPr lang="en-US" sz="10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8753053-3493-FC49-8E2D-3A83104F8084}"/>
              </a:ext>
            </a:extLst>
          </p:cNvPr>
          <p:cNvSpPr/>
          <p:nvPr/>
        </p:nvSpPr>
        <p:spPr>
          <a:xfrm>
            <a:off x="7558833" y="87462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(3,4)</a:t>
            </a:r>
            <a:endParaRPr lang="en-US" sz="10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730117E-1A70-B048-8F6E-F56D91BD5629}"/>
              </a:ext>
            </a:extLst>
          </p:cNvPr>
          <p:cNvSpPr/>
          <p:nvPr/>
        </p:nvSpPr>
        <p:spPr>
          <a:xfrm>
            <a:off x="9322945" y="5372766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(4,0)</a:t>
            </a:r>
            <a:endParaRPr lang="en-US" sz="10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8C1F078-700D-4948-B1F4-79C90167D238}"/>
              </a:ext>
            </a:extLst>
          </p:cNvPr>
          <p:cNvSpPr/>
          <p:nvPr/>
        </p:nvSpPr>
        <p:spPr>
          <a:xfrm>
            <a:off x="9325879" y="4253727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(4,1)</a:t>
            </a:r>
            <a:endParaRPr lang="en-US" sz="10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3F5BFA1-EA88-194B-A801-E73721654D60}"/>
              </a:ext>
            </a:extLst>
          </p:cNvPr>
          <p:cNvSpPr/>
          <p:nvPr/>
        </p:nvSpPr>
        <p:spPr>
          <a:xfrm>
            <a:off x="9322945" y="314348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(4,2)</a:t>
            </a:r>
            <a:endParaRPr lang="en-US" sz="10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0A89F0A-D84E-5E48-984F-6300EDFC0000}"/>
              </a:ext>
            </a:extLst>
          </p:cNvPr>
          <p:cNvSpPr/>
          <p:nvPr/>
        </p:nvSpPr>
        <p:spPr>
          <a:xfrm>
            <a:off x="9329150" y="202445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(4,3)</a:t>
            </a:r>
            <a:endParaRPr lang="en-US" sz="10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56F071A-6FEF-8D46-8F49-2489DC91E576}"/>
              </a:ext>
            </a:extLst>
          </p:cNvPr>
          <p:cNvSpPr/>
          <p:nvPr/>
        </p:nvSpPr>
        <p:spPr>
          <a:xfrm>
            <a:off x="9329150" y="906566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(4,4)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338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A95A8BBB-1037-1B49-B6A4-EFE8AE7D5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73683"/>
              </p:ext>
            </p:extLst>
          </p:nvPr>
        </p:nvGraphicFramePr>
        <p:xfrm>
          <a:off x="2225431" y="5839246"/>
          <a:ext cx="8128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5232">
                  <a:extLst>
                    <a:ext uri="{9D8B030D-6E8A-4147-A177-3AD203B41FA5}">
                      <a16:colId xmlns:a16="http://schemas.microsoft.com/office/drawing/2014/main" val="3430095225"/>
                    </a:ext>
                  </a:extLst>
                </a:gridCol>
                <a:gridCol w="3372768">
                  <a:extLst>
                    <a:ext uri="{9D8B030D-6E8A-4147-A177-3AD203B41FA5}">
                      <a16:colId xmlns:a16="http://schemas.microsoft.com/office/drawing/2014/main" val="101915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Left/Right Midpoints (</a:t>
                      </a:r>
                      <a:r>
                        <a:rPr lang="en-US" sz="1400" b="1" dirty="0">
                          <a:solidFill>
                            <a:schemeClr val="accent2"/>
                          </a:solidFill>
                          <a:latin typeface="Monaco" pitchFamily="2" charset="77"/>
                          <a:cs typeface="Arial" panose="020B0604020202020204" pitchFamily="34" charset="0"/>
                        </a:rPr>
                        <a:t>1:3, 1:4</a:t>
                      </a:r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Corners (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Monaco" pitchFamily="2" charset="77"/>
                          <a:cs typeface="Arial" panose="020B0604020202020204" pitchFamily="34" charset="0"/>
                        </a:rPr>
                        <a:t>1:4, 1:4</a:t>
                      </a:r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23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Down/Up Midpoints (</a:t>
                      </a:r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Monaco" pitchFamily="2" charset="77"/>
                          <a:cs typeface="Arial" panose="020B0604020202020204" pitchFamily="34" charset="0"/>
                        </a:rPr>
                        <a:t>1:4, 1:3</a:t>
                      </a:r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Cell Center (0:4, 0:4)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3035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BA59D2-C599-9142-A4F1-04BA536F4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420610"/>
              </p:ext>
            </p:extLst>
          </p:nvPr>
        </p:nvGraphicFramePr>
        <p:xfrm>
          <a:off x="1752600" y="254979"/>
          <a:ext cx="8686800" cy="548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165635859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44683026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419855639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8622821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566511299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93559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81674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179396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7925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00476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A781FE11-AA81-A24C-A436-6CB42F3939E5}"/>
              </a:ext>
            </a:extLst>
          </p:cNvPr>
          <p:cNvSpPr/>
          <p:nvPr/>
        </p:nvSpPr>
        <p:spPr>
          <a:xfrm>
            <a:off x="3423335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E6D660-5A72-5045-91C9-D6BDAE0C2457}"/>
              </a:ext>
            </a:extLst>
          </p:cNvPr>
          <p:cNvSpPr/>
          <p:nvPr/>
        </p:nvSpPr>
        <p:spPr>
          <a:xfrm flipH="1" flipV="1">
            <a:off x="3418627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C07632-8626-1446-849C-1EDD4A62E39B}"/>
              </a:ext>
            </a:extLst>
          </p:cNvPr>
          <p:cNvSpPr/>
          <p:nvPr/>
        </p:nvSpPr>
        <p:spPr>
          <a:xfrm flipH="1" flipV="1">
            <a:off x="3418627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659EDF-0E15-2D45-852B-2BD0EF6E77DB}"/>
              </a:ext>
            </a:extLst>
          </p:cNvPr>
          <p:cNvSpPr/>
          <p:nvPr/>
        </p:nvSpPr>
        <p:spPr>
          <a:xfrm flipH="1" flipV="1">
            <a:off x="3418627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84F44F-A2AF-6E4A-8EFB-4F7677C2DEE6}"/>
              </a:ext>
            </a:extLst>
          </p:cNvPr>
          <p:cNvSpPr/>
          <p:nvPr/>
        </p:nvSpPr>
        <p:spPr>
          <a:xfrm>
            <a:off x="5157942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4C87DC-3DA3-8842-9780-BE81FD128347}"/>
              </a:ext>
            </a:extLst>
          </p:cNvPr>
          <p:cNvSpPr/>
          <p:nvPr/>
        </p:nvSpPr>
        <p:spPr>
          <a:xfrm flipH="1" flipV="1">
            <a:off x="5153234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478A2E-4618-F742-B65C-FD157F2FAAC1}"/>
              </a:ext>
            </a:extLst>
          </p:cNvPr>
          <p:cNvSpPr/>
          <p:nvPr/>
        </p:nvSpPr>
        <p:spPr>
          <a:xfrm flipH="1" flipV="1">
            <a:off x="5153234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BA36DE-6854-D844-9FEF-10CC2ED5827B}"/>
              </a:ext>
            </a:extLst>
          </p:cNvPr>
          <p:cNvSpPr/>
          <p:nvPr/>
        </p:nvSpPr>
        <p:spPr>
          <a:xfrm flipH="1" flipV="1">
            <a:off x="5153234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77E34A-835F-1647-B3AD-55B9C73C92E1}"/>
              </a:ext>
            </a:extLst>
          </p:cNvPr>
          <p:cNvSpPr/>
          <p:nvPr/>
        </p:nvSpPr>
        <p:spPr>
          <a:xfrm>
            <a:off x="6892549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7975D4-8AB0-9349-9C61-92301751E89A}"/>
              </a:ext>
            </a:extLst>
          </p:cNvPr>
          <p:cNvSpPr/>
          <p:nvPr/>
        </p:nvSpPr>
        <p:spPr>
          <a:xfrm flipH="1" flipV="1">
            <a:off x="6887841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D568D4-FD9C-434C-8636-A373101D81CA}"/>
              </a:ext>
            </a:extLst>
          </p:cNvPr>
          <p:cNvSpPr/>
          <p:nvPr/>
        </p:nvSpPr>
        <p:spPr>
          <a:xfrm flipH="1" flipV="1">
            <a:off x="6887841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99DF51-C044-C941-9831-AE3CFB16E866}"/>
              </a:ext>
            </a:extLst>
          </p:cNvPr>
          <p:cNvSpPr/>
          <p:nvPr/>
        </p:nvSpPr>
        <p:spPr>
          <a:xfrm flipH="1" flipV="1">
            <a:off x="6887841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5376BA-87D5-EE42-8F40-FD6A636657A0}"/>
              </a:ext>
            </a:extLst>
          </p:cNvPr>
          <p:cNvSpPr/>
          <p:nvPr/>
        </p:nvSpPr>
        <p:spPr>
          <a:xfrm>
            <a:off x="8630068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8DB38D-26A3-D045-B95C-6C5A2BCA6B66}"/>
              </a:ext>
            </a:extLst>
          </p:cNvPr>
          <p:cNvSpPr/>
          <p:nvPr/>
        </p:nvSpPr>
        <p:spPr>
          <a:xfrm flipH="1" flipV="1">
            <a:off x="8625360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CD4BBE-0427-3142-A591-146DD71B98B6}"/>
              </a:ext>
            </a:extLst>
          </p:cNvPr>
          <p:cNvSpPr/>
          <p:nvPr/>
        </p:nvSpPr>
        <p:spPr>
          <a:xfrm flipH="1" flipV="1">
            <a:off x="8625360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A7F006-F186-1443-AE75-61F5EDC6BE8F}"/>
              </a:ext>
            </a:extLst>
          </p:cNvPr>
          <p:cNvSpPr/>
          <p:nvPr/>
        </p:nvSpPr>
        <p:spPr>
          <a:xfrm flipH="1" flipV="1">
            <a:off x="8625360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B22367-3B30-B34E-9010-01705385CD65}"/>
              </a:ext>
            </a:extLst>
          </p:cNvPr>
          <p:cNvSpPr/>
          <p:nvPr/>
        </p:nvSpPr>
        <p:spPr>
          <a:xfrm>
            <a:off x="4308223" y="1280084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83F11A-A3D6-374A-B915-D358A28B5DFE}"/>
              </a:ext>
            </a:extLst>
          </p:cNvPr>
          <p:cNvSpPr/>
          <p:nvPr/>
        </p:nvSpPr>
        <p:spPr>
          <a:xfrm>
            <a:off x="4308223" y="2386988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E33106-392C-974C-BDF7-0289112C27C8}"/>
              </a:ext>
            </a:extLst>
          </p:cNvPr>
          <p:cNvSpPr/>
          <p:nvPr/>
        </p:nvSpPr>
        <p:spPr>
          <a:xfrm>
            <a:off x="4308223" y="3478816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8941B0-9EE3-B34B-941D-07D124BB86BB}"/>
              </a:ext>
            </a:extLst>
          </p:cNvPr>
          <p:cNvSpPr/>
          <p:nvPr/>
        </p:nvSpPr>
        <p:spPr>
          <a:xfrm>
            <a:off x="4308223" y="4571997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F3E0DC-99BA-EA42-A680-1DDE4373933E}"/>
              </a:ext>
            </a:extLst>
          </p:cNvPr>
          <p:cNvSpPr/>
          <p:nvPr/>
        </p:nvSpPr>
        <p:spPr>
          <a:xfrm>
            <a:off x="6023490" y="1280084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86005B-BB21-D849-8987-335A06C72F56}"/>
              </a:ext>
            </a:extLst>
          </p:cNvPr>
          <p:cNvSpPr/>
          <p:nvPr/>
        </p:nvSpPr>
        <p:spPr>
          <a:xfrm>
            <a:off x="6023490" y="2386988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76E8F1-72CA-694A-9B9F-2D73CA8F851D}"/>
              </a:ext>
            </a:extLst>
          </p:cNvPr>
          <p:cNvSpPr/>
          <p:nvPr/>
        </p:nvSpPr>
        <p:spPr>
          <a:xfrm>
            <a:off x="6023490" y="3478816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3DE962-C9E7-D547-83D9-64F0FC1C6284}"/>
              </a:ext>
            </a:extLst>
          </p:cNvPr>
          <p:cNvSpPr/>
          <p:nvPr/>
        </p:nvSpPr>
        <p:spPr>
          <a:xfrm>
            <a:off x="6023490" y="4571997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2AFD37-5C72-AA4D-AABB-BB62E1F1072F}"/>
              </a:ext>
            </a:extLst>
          </p:cNvPr>
          <p:cNvSpPr/>
          <p:nvPr/>
        </p:nvSpPr>
        <p:spPr>
          <a:xfrm>
            <a:off x="7756600" y="1280084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2662A6-E620-894E-9A77-F410BD5F9850}"/>
              </a:ext>
            </a:extLst>
          </p:cNvPr>
          <p:cNvSpPr/>
          <p:nvPr/>
        </p:nvSpPr>
        <p:spPr>
          <a:xfrm>
            <a:off x="7756600" y="2386988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CCDC9B-CF1B-1F47-963A-FB1EB50040D4}"/>
              </a:ext>
            </a:extLst>
          </p:cNvPr>
          <p:cNvSpPr/>
          <p:nvPr/>
        </p:nvSpPr>
        <p:spPr>
          <a:xfrm>
            <a:off x="7756600" y="3478816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A47647-6EF4-3D46-8CFE-C432FD2DCDF7}"/>
              </a:ext>
            </a:extLst>
          </p:cNvPr>
          <p:cNvSpPr/>
          <p:nvPr/>
        </p:nvSpPr>
        <p:spPr>
          <a:xfrm>
            <a:off x="7756600" y="4571997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529727F0-E4A4-B348-8DE5-ACF4E0866546}"/>
              </a:ext>
            </a:extLst>
          </p:cNvPr>
          <p:cNvSpPr>
            <a:spLocks noChangeAspect="1"/>
          </p:cNvSpPr>
          <p:nvPr/>
        </p:nvSpPr>
        <p:spPr>
          <a:xfrm>
            <a:off x="3418627" y="1833536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EBB0D7ED-0668-6644-9CC6-52F28E2E20D4}"/>
              </a:ext>
            </a:extLst>
          </p:cNvPr>
          <p:cNvSpPr>
            <a:spLocks noChangeAspect="1"/>
          </p:cNvSpPr>
          <p:nvPr/>
        </p:nvSpPr>
        <p:spPr>
          <a:xfrm>
            <a:off x="3418627" y="2932902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65A1D8A5-72A0-7346-84B9-FF2D2369C9E0}"/>
              </a:ext>
            </a:extLst>
          </p:cNvPr>
          <p:cNvSpPr>
            <a:spLocks noChangeAspect="1"/>
          </p:cNvSpPr>
          <p:nvPr/>
        </p:nvSpPr>
        <p:spPr>
          <a:xfrm>
            <a:off x="3418627" y="4024730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E577ADBD-69DF-FF47-A48B-9384008CCE0E}"/>
              </a:ext>
            </a:extLst>
          </p:cNvPr>
          <p:cNvSpPr>
            <a:spLocks noChangeAspect="1"/>
          </p:cNvSpPr>
          <p:nvPr/>
        </p:nvSpPr>
        <p:spPr>
          <a:xfrm>
            <a:off x="5162651" y="1833536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62232273-9BBC-244F-BE6D-BB42529FD3C5}"/>
              </a:ext>
            </a:extLst>
          </p:cNvPr>
          <p:cNvSpPr>
            <a:spLocks noChangeAspect="1"/>
          </p:cNvSpPr>
          <p:nvPr/>
        </p:nvSpPr>
        <p:spPr>
          <a:xfrm>
            <a:off x="5162651" y="2932902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DCCC8D82-E5B7-2C4F-B9B7-C0EA666B739B}"/>
              </a:ext>
            </a:extLst>
          </p:cNvPr>
          <p:cNvSpPr>
            <a:spLocks noChangeAspect="1"/>
          </p:cNvSpPr>
          <p:nvPr/>
        </p:nvSpPr>
        <p:spPr>
          <a:xfrm>
            <a:off x="5162651" y="4024730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CAEC5924-991D-744D-9CFC-E73C84FE7B1A}"/>
              </a:ext>
            </a:extLst>
          </p:cNvPr>
          <p:cNvSpPr>
            <a:spLocks noChangeAspect="1"/>
          </p:cNvSpPr>
          <p:nvPr/>
        </p:nvSpPr>
        <p:spPr>
          <a:xfrm>
            <a:off x="6887384" y="1832494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9E556168-8E63-7342-BD8B-15DB951F765A}"/>
              </a:ext>
            </a:extLst>
          </p:cNvPr>
          <p:cNvSpPr>
            <a:spLocks noChangeAspect="1"/>
          </p:cNvSpPr>
          <p:nvPr/>
        </p:nvSpPr>
        <p:spPr>
          <a:xfrm>
            <a:off x="6887384" y="2931860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C609C755-F462-4E4A-BDF1-9D1C6B73C1F9}"/>
              </a:ext>
            </a:extLst>
          </p:cNvPr>
          <p:cNvSpPr>
            <a:spLocks noChangeAspect="1"/>
          </p:cNvSpPr>
          <p:nvPr/>
        </p:nvSpPr>
        <p:spPr>
          <a:xfrm>
            <a:off x="6887384" y="4023688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64F37E98-6B5D-9849-8693-F53EDEE656C0}"/>
              </a:ext>
            </a:extLst>
          </p:cNvPr>
          <p:cNvSpPr>
            <a:spLocks noChangeAspect="1"/>
          </p:cNvSpPr>
          <p:nvPr/>
        </p:nvSpPr>
        <p:spPr>
          <a:xfrm>
            <a:off x="8630068" y="1832494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0A4667F3-D5BC-5149-99F4-163B05C54A1B}"/>
              </a:ext>
            </a:extLst>
          </p:cNvPr>
          <p:cNvSpPr>
            <a:spLocks noChangeAspect="1"/>
          </p:cNvSpPr>
          <p:nvPr/>
        </p:nvSpPr>
        <p:spPr>
          <a:xfrm>
            <a:off x="8630068" y="2931860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525A826D-9A35-DA47-8FA1-E34BD528146C}"/>
              </a:ext>
            </a:extLst>
          </p:cNvPr>
          <p:cNvSpPr>
            <a:spLocks noChangeAspect="1"/>
          </p:cNvSpPr>
          <p:nvPr/>
        </p:nvSpPr>
        <p:spPr>
          <a:xfrm>
            <a:off x="8630068" y="4023688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6" name="Summing Junction 45">
            <a:extLst>
              <a:ext uri="{FF2B5EF4-FFF2-40B4-BE49-F238E27FC236}">
                <a16:creationId xmlns:a16="http://schemas.microsoft.com/office/drawing/2014/main" id="{D626C21E-7DD9-D44E-B93C-718814365FA6}"/>
              </a:ext>
            </a:extLst>
          </p:cNvPr>
          <p:cNvSpPr/>
          <p:nvPr/>
        </p:nvSpPr>
        <p:spPr>
          <a:xfrm>
            <a:off x="4284693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umming Junction 46">
            <a:extLst>
              <a:ext uri="{FF2B5EF4-FFF2-40B4-BE49-F238E27FC236}">
                <a16:creationId xmlns:a16="http://schemas.microsoft.com/office/drawing/2014/main" id="{DC0F99F0-9A23-BB42-AAEE-CAC4DA55F334}"/>
              </a:ext>
            </a:extLst>
          </p:cNvPr>
          <p:cNvSpPr/>
          <p:nvPr/>
        </p:nvSpPr>
        <p:spPr>
          <a:xfrm>
            <a:off x="4284693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umming Junction 47">
            <a:extLst>
              <a:ext uri="{FF2B5EF4-FFF2-40B4-BE49-F238E27FC236}">
                <a16:creationId xmlns:a16="http://schemas.microsoft.com/office/drawing/2014/main" id="{610BAA27-0368-C048-B0ED-3D95280BA760}"/>
              </a:ext>
            </a:extLst>
          </p:cNvPr>
          <p:cNvSpPr/>
          <p:nvPr/>
        </p:nvSpPr>
        <p:spPr>
          <a:xfrm>
            <a:off x="4284693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umming Junction 48">
            <a:extLst>
              <a:ext uri="{FF2B5EF4-FFF2-40B4-BE49-F238E27FC236}">
                <a16:creationId xmlns:a16="http://schemas.microsoft.com/office/drawing/2014/main" id="{26CACCDC-4159-5E4C-B2FA-B61E8C862739}"/>
              </a:ext>
            </a:extLst>
          </p:cNvPr>
          <p:cNvSpPr/>
          <p:nvPr/>
        </p:nvSpPr>
        <p:spPr>
          <a:xfrm>
            <a:off x="4284693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umming Junction 49">
            <a:extLst>
              <a:ext uri="{FF2B5EF4-FFF2-40B4-BE49-F238E27FC236}">
                <a16:creationId xmlns:a16="http://schemas.microsoft.com/office/drawing/2014/main" id="{05E3507F-127E-6E42-80F1-5791973AB7D4}"/>
              </a:ext>
            </a:extLst>
          </p:cNvPr>
          <p:cNvSpPr/>
          <p:nvPr/>
        </p:nvSpPr>
        <p:spPr>
          <a:xfrm>
            <a:off x="4284602" y="69175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umming Junction 50">
            <a:extLst>
              <a:ext uri="{FF2B5EF4-FFF2-40B4-BE49-F238E27FC236}">
                <a16:creationId xmlns:a16="http://schemas.microsoft.com/office/drawing/2014/main" id="{284F4CEB-2309-DA4A-9BBF-F343BF23DA71}"/>
              </a:ext>
            </a:extLst>
          </p:cNvPr>
          <p:cNvSpPr/>
          <p:nvPr/>
        </p:nvSpPr>
        <p:spPr>
          <a:xfrm>
            <a:off x="2522549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umming Junction 51">
            <a:extLst>
              <a:ext uri="{FF2B5EF4-FFF2-40B4-BE49-F238E27FC236}">
                <a16:creationId xmlns:a16="http://schemas.microsoft.com/office/drawing/2014/main" id="{4BDF79B1-B132-014C-A772-DBD2106A59C7}"/>
              </a:ext>
            </a:extLst>
          </p:cNvPr>
          <p:cNvSpPr/>
          <p:nvPr/>
        </p:nvSpPr>
        <p:spPr>
          <a:xfrm>
            <a:off x="2522549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umming Junction 52">
            <a:extLst>
              <a:ext uri="{FF2B5EF4-FFF2-40B4-BE49-F238E27FC236}">
                <a16:creationId xmlns:a16="http://schemas.microsoft.com/office/drawing/2014/main" id="{11799445-C2E5-FB41-9ADB-0B82479770AC}"/>
              </a:ext>
            </a:extLst>
          </p:cNvPr>
          <p:cNvSpPr/>
          <p:nvPr/>
        </p:nvSpPr>
        <p:spPr>
          <a:xfrm>
            <a:off x="2522549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umming Junction 53">
            <a:extLst>
              <a:ext uri="{FF2B5EF4-FFF2-40B4-BE49-F238E27FC236}">
                <a16:creationId xmlns:a16="http://schemas.microsoft.com/office/drawing/2014/main" id="{E26BF69E-ACC1-3841-A64F-9D709000208B}"/>
              </a:ext>
            </a:extLst>
          </p:cNvPr>
          <p:cNvSpPr/>
          <p:nvPr/>
        </p:nvSpPr>
        <p:spPr>
          <a:xfrm>
            <a:off x="2522549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umming Junction 54">
            <a:extLst>
              <a:ext uri="{FF2B5EF4-FFF2-40B4-BE49-F238E27FC236}">
                <a16:creationId xmlns:a16="http://schemas.microsoft.com/office/drawing/2014/main" id="{65660417-D6C7-7645-9006-5CEC5AA37BF1}"/>
              </a:ext>
            </a:extLst>
          </p:cNvPr>
          <p:cNvSpPr/>
          <p:nvPr/>
        </p:nvSpPr>
        <p:spPr>
          <a:xfrm>
            <a:off x="2522458" y="691749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umming Junction 55">
            <a:extLst>
              <a:ext uri="{FF2B5EF4-FFF2-40B4-BE49-F238E27FC236}">
                <a16:creationId xmlns:a16="http://schemas.microsoft.com/office/drawing/2014/main" id="{9A159138-2F8F-2640-91D2-4E198BF103E3}"/>
              </a:ext>
            </a:extLst>
          </p:cNvPr>
          <p:cNvSpPr/>
          <p:nvPr/>
        </p:nvSpPr>
        <p:spPr>
          <a:xfrm>
            <a:off x="6006540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umming Junction 56">
            <a:extLst>
              <a:ext uri="{FF2B5EF4-FFF2-40B4-BE49-F238E27FC236}">
                <a16:creationId xmlns:a16="http://schemas.microsoft.com/office/drawing/2014/main" id="{3C1D5B2B-878D-2044-B5DF-B1DBFC8BA708}"/>
              </a:ext>
            </a:extLst>
          </p:cNvPr>
          <p:cNvSpPr/>
          <p:nvPr/>
        </p:nvSpPr>
        <p:spPr>
          <a:xfrm>
            <a:off x="6006540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umming Junction 57">
            <a:extLst>
              <a:ext uri="{FF2B5EF4-FFF2-40B4-BE49-F238E27FC236}">
                <a16:creationId xmlns:a16="http://schemas.microsoft.com/office/drawing/2014/main" id="{1290CF35-F49B-8147-9E29-6D1D90FFB37A}"/>
              </a:ext>
            </a:extLst>
          </p:cNvPr>
          <p:cNvSpPr/>
          <p:nvPr/>
        </p:nvSpPr>
        <p:spPr>
          <a:xfrm>
            <a:off x="6006540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umming Junction 58">
            <a:extLst>
              <a:ext uri="{FF2B5EF4-FFF2-40B4-BE49-F238E27FC236}">
                <a16:creationId xmlns:a16="http://schemas.microsoft.com/office/drawing/2014/main" id="{55300B3D-DE09-DE48-B07C-B0EADB6F065C}"/>
              </a:ext>
            </a:extLst>
          </p:cNvPr>
          <p:cNvSpPr/>
          <p:nvPr/>
        </p:nvSpPr>
        <p:spPr>
          <a:xfrm>
            <a:off x="6006540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umming Junction 59">
            <a:extLst>
              <a:ext uri="{FF2B5EF4-FFF2-40B4-BE49-F238E27FC236}">
                <a16:creationId xmlns:a16="http://schemas.microsoft.com/office/drawing/2014/main" id="{8CD6C7F2-1D54-B146-8165-E1108EC84684}"/>
              </a:ext>
            </a:extLst>
          </p:cNvPr>
          <p:cNvSpPr/>
          <p:nvPr/>
        </p:nvSpPr>
        <p:spPr>
          <a:xfrm>
            <a:off x="6006449" y="69175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umming Junction 60">
            <a:extLst>
              <a:ext uri="{FF2B5EF4-FFF2-40B4-BE49-F238E27FC236}">
                <a16:creationId xmlns:a16="http://schemas.microsoft.com/office/drawing/2014/main" id="{108786BC-80D6-284F-B801-6A033D7E9714}"/>
              </a:ext>
            </a:extLst>
          </p:cNvPr>
          <p:cNvSpPr/>
          <p:nvPr/>
        </p:nvSpPr>
        <p:spPr>
          <a:xfrm>
            <a:off x="7731113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umming Junction 61">
            <a:extLst>
              <a:ext uri="{FF2B5EF4-FFF2-40B4-BE49-F238E27FC236}">
                <a16:creationId xmlns:a16="http://schemas.microsoft.com/office/drawing/2014/main" id="{77843C87-1A33-5547-84C1-8A568DC8B8AC}"/>
              </a:ext>
            </a:extLst>
          </p:cNvPr>
          <p:cNvSpPr/>
          <p:nvPr/>
        </p:nvSpPr>
        <p:spPr>
          <a:xfrm>
            <a:off x="7731113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umming Junction 62">
            <a:extLst>
              <a:ext uri="{FF2B5EF4-FFF2-40B4-BE49-F238E27FC236}">
                <a16:creationId xmlns:a16="http://schemas.microsoft.com/office/drawing/2014/main" id="{B4456484-BD6B-D143-8C69-5C70456AE417}"/>
              </a:ext>
            </a:extLst>
          </p:cNvPr>
          <p:cNvSpPr/>
          <p:nvPr/>
        </p:nvSpPr>
        <p:spPr>
          <a:xfrm>
            <a:off x="7731113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umming Junction 63">
            <a:extLst>
              <a:ext uri="{FF2B5EF4-FFF2-40B4-BE49-F238E27FC236}">
                <a16:creationId xmlns:a16="http://schemas.microsoft.com/office/drawing/2014/main" id="{AFE8F1BB-9372-6F4A-980E-3AAE961DDB39}"/>
              </a:ext>
            </a:extLst>
          </p:cNvPr>
          <p:cNvSpPr/>
          <p:nvPr/>
        </p:nvSpPr>
        <p:spPr>
          <a:xfrm>
            <a:off x="7731113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umming Junction 64">
            <a:extLst>
              <a:ext uri="{FF2B5EF4-FFF2-40B4-BE49-F238E27FC236}">
                <a16:creationId xmlns:a16="http://schemas.microsoft.com/office/drawing/2014/main" id="{AAEE476F-D100-9544-B81D-0B0991A19581}"/>
              </a:ext>
            </a:extLst>
          </p:cNvPr>
          <p:cNvSpPr/>
          <p:nvPr/>
        </p:nvSpPr>
        <p:spPr>
          <a:xfrm>
            <a:off x="7731022" y="69175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umming Junction 65">
            <a:extLst>
              <a:ext uri="{FF2B5EF4-FFF2-40B4-BE49-F238E27FC236}">
                <a16:creationId xmlns:a16="http://schemas.microsoft.com/office/drawing/2014/main" id="{EA43269B-AB0C-CE46-A602-A295DF108015}"/>
              </a:ext>
            </a:extLst>
          </p:cNvPr>
          <p:cNvSpPr/>
          <p:nvPr/>
        </p:nvSpPr>
        <p:spPr>
          <a:xfrm>
            <a:off x="9511828" y="2941302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umming Junction 66">
            <a:extLst>
              <a:ext uri="{FF2B5EF4-FFF2-40B4-BE49-F238E27FC236}">
                <a16:creationId xmlns:a16="http://schemas.microsoft.com/office/drawing/2014/main" id="{7CD65748-1B36-B548-B256-0E7E42619467}"/>
              </a:ext>
            </a:extLst>
          </p:cNvPr>
          <p:cNvSpPr/>
          <p:nvPr/>
        </p:nvSpPr>
        <p:spPr>
          <a:xfrm>
            <a:off x="9511828" y="4038911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umming Junction 67">
            <a:extLst>
              <a:ext uri="{FF2B5EF4-FFF2-40B4-BE49-F238E27FC236}">
                <a16:creationId xmlns:a16="http://schemas.microsoft.com/office/drawing/2014/main" id="{DDF0BCF3-7DEE-9B43-9EEE-216A2D2C5D83}"/>
              </a:ext>
            </a:extLst>
          </p:cNvPr>
          <p:cNvSpPr/>
          <p:nvPr/>
        </p:nvSpPr>
        <p:spPr>
          <a:xfrm>
            <a:off x="9511828" y="518671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umming Junction 68">
            <a:extLst>
              <a:ext uri="{FF2B5EF4-FFF2-40B4-BE49-F238E27FC236}">
                <a16:creationId xmlns:a16="http://schemas.microsoft.com/office/drawing/2014/main" id="{1F1487F5-AD41-504D-917B-CF1079B107FA}"/>
              </a:ext>
            </a:extLst>
          </p:cNvPr>
          <p:cNvSpPr/>
          <p:nvPr/>
        </p:nvSpPr>
        <p:spPr>
          <a:xfrm>
            <a:off x="9511828" y="183249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umming Junction 69">
            <a:extLst>
              <a:ext uri="{FF2B5EF4-FFF2-40B4-BE49-F238E27FC236}">
                <a16:creationId xmlns:a16="http://schemas.microsoft.com/office/drawing/2014/main" id="{B1EAB285-38D1-9148-96B4-ED2C13A2E70B}"/>
              </a:ext>
            </a:extLst>
          </p:cNvPr>
          <p:cNvSpPr/>
          <p:nvPr/>
        </p:nvSpPr>
        <p:spPr>
          <a:xfrm>
            <a:off x="9511737" y="72368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F87EE7-1CC9-1749-889A-0EB00E321FFF}"/>
              </a:ext>
            </a:extLst>
          </p:cNvPr>
          <p:cNvSpPr/>
          <p:nvPr/>
        </p:nvSpPr>
        <p:spPr>
          <a:xfrm>
            <a:off x="2117083" y="5928911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D8A67A0-50FB-7D4C-BA4E-F5AD5E99184F}"/>
              </a:ext>
            </a:extLst>
          </p:cNvPr>
          <p:cNvSpPr/>
          <p:nvPr/>
        </p:nvSpPr>
        <p:spPr>
          <a:xfrm flipH="1" flipV="1">
            <a:off x="6851535" y="591722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umming Junction 73">
            <a:extLst>
              <a:ext uri="{FF2B5EF4-FFF2-40B4-BE49-F238E27FC236}">
                <a16:creationId xmlns:a16="http://schemas.microsoft.com/office/drawing/2014/main" id="{642DB0C5-7A32-5247-BF94-2072C3CE7013}"/>
              </a:ext>
            </a:extLst>
          </p:cNvPr>
          <p:cNvSpPr/>
          <p:nvPr/>
        </p:nvSpPr>
        <p:spPr>
          <a:xfrm>
            <a:off x="6828675" y="627412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140A769-0334-244E-8576-F6476E6E5593}"/>
              </a:ext>
            </a:extLst>
          </p:cNvPr>
          <p:cNvSpPr/>
          <p:nvPr/>
        </p:nvSpPr>
        <p:spPr>
          <a:xfrm>
            <a:off x="3466459" y="4160768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(1,1)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E280204-ED30-1640-A682-7BBC61355EC1}"/>
              </a:ext>
            </a:extLst>
          </p:cNvPr>
          <p:cNvSpPr/>
          <p:nvPr/>
        </p:nvSpPr>
        <p:spPr>
          <a:xfrm>
            <a:off x="3466459" y="305053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(1,2)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32CB5B2-0960-9E4B-9529-6BC98D1CE66A}"/>
              </a:ext>
            </a:extLst>
          </p:cNvPr>
          <p:cNvSpPr/>
          <p:nvPr/>
        </p:nvSpPr>
        <p:spPr>
          <a:xfrm>
            <a:off x="3466459" y="1931491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ln w="3175">
                  <a:noFill/>
                </a:ln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(1,3)</a:t>
            </a:r>
            <a:endParaRPr lang="en-US" sz="1000" b="1" dirty="0">
              <a:ln w="3175">
                <a:noFill/>
              </a:ln>
              <a:solidFill>
                <a:schemeClr val="accent6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519C7D9-431B-6E4C-9635-5771FA19A33E}"/>
              </a:ext>
            </a:extLst>
          </p:cNvPr>
          <p:cNvSpPr/>
          <p:nvPr/>
        </p:nvSpPr>
        <p:spPr>
          <a:xfrm>
            <a:off x="5177457" y="4154811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(2,1)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99E90C7-A0A7-5846-BC79-7385FBF5F995}"/>
              </a:ext>
            </a:extLst>
          </p:cNvPr>
          <p:cNvSpPr/>
          <p:nvPr/>
        </p:nvSpPr>
        <p:spPr>
          <a:xfrm>
            <a:off x="5177457" y="304457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(2,2)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3A70F9B-440E-1F4A-961A-F6D3C46C22B0}"/>
              </a:ext>
            </a:extLst>
          </p:cNvPr>
          <p:cNvSpPr/>
          <p:nvPr/>
        </p:nvSpPr>
        <p:spPr>
          <a:xfrm>
            <a:off x="5177457" y="1925534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(2,3)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B8CF543-2A57-834C-9BC6-B163611D51C4}"/>
              </a:ext>
            </a:extLst>
          </p:cNvPr>
          <p:cNvSpPr/>
          <p:nvPr/>
        </p:nvSpPr>
        <p:spPr>
          <a:xfrm>
            <a:off x="6909014" y="4138468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(3,1)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B1261C3-5368-0B4C-AEC4-DF23696E4028}"/>
              </a:ext>
            </a:extLst>
          </p:cNvPr>
          <p:cNvSpPr/>
          <p:nvPr/>
        </p:nvSpPr>
        <p:spPr>
          <a:xfrm>
            <a:off x="6909014" y="302823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(3,2)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80A6D48-0A48-0B49-9056-FE1EC6421137}"/>
              </a:ext>
            </a:extLst>
          </p:cNvPr>
          <p:cNvSpPr/>
          <p:nvPr/>
        </p:nvSpPr>
        <p:spPr>
          <a:xfrm>
            <a:off x="6909014" y="1909191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(3,3)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E264F27-05C3-404A-BE5A-D8856A62EF0A}"/>
              </a:ext>
            </a:extLst>
          </p:cNvPr>
          <p:cNvSpPr/>
          <p:nvPr/>
        </p:nvSpPr>
        <p:spPr>
          <a:xfrm>
            <a:off x="8633620" y="4138468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(4,1)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C67C0CC-CCBF-4948-ADC3-9610600A3403}"/>
              </a:ext>
            </a:extLst>
          </p:cNvPr>
          <p:cNvSpPr/>
          <p:nvPr/>
        </p:nvSpPr>
        <p:spPr>
          <a:xfrm>
            <a:off x="8633620" y="302823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(4,2)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4F0B777-F422-C844-A7F6-C7952147F811}"/>
              </a:ext>
            </a:extLst>
          </p:cNvPr>
          <p:cNvSpPr/>
          <p:nvPr/>
        </p:nvSpPr>
        <p:spPr>
          <a:xfrm>
            <a:off x="8633620" y="1909191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(4,3)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91" name="Diamond 90">
            <a:extLst>
              <a:ext uri="{FF2B5EF4-FFF2-40B4-BE49-F238E27FC236}">
                <a16:creationId xmlns:a16="http://schemas.microsoft.com/office/drawing/2014/main" id="{727DC0BD-D74C-124A-9B71-58CDD59CA79C}"/>
              </a:ext>
            </a:extLst>
          </p:cNvPr>
          <p:cNvSpPr>
            <a:spLocks noChangeAspect="1"/>
          </p:cNvSpPr>
          <p:nvPr/>
        </p:nvSpPr>
        <p:spPr>
          <a:xfrm>
            <a:off x="2117083" y="6274125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877DC3A-76DE-B846-9B14-7A9F7890C0D4}"/>
              </a:ext>
            </a:extLst>
          </p:cNvPr>
          <p:cNvSpPr/>
          <p:nvPr/>
        </p:nvSpPr>
        <p:spPr>
          <a:xfrm>
            <a:off x="2341304" y="5363129"/>
            <a:ext cx="5854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(0,0)</a:t>
            </a:r>
            <a:endParaRPr lang="en-US" sz="10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521020A-D05C-484E-B4C6-798553A9680A}"/>
              </a:ext>
            </a:extLst>
          </p:cNvPr>
          <p:cNvSpPr/>
          <p:nvPr/>
        </p:nvSpPr>
        <p:spPr>
          <a:xfrm>
            <a:off x="2344238" y="4244090"/>
            <a:ext cx="5854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(0,1)</a:t>
            </a:r>
            <a:endParaRPr lang="en-US" sz="10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50FBA53-F815-D045-9A81-1817B2A05EB1}"/>
              </a:ext>
            </a:extLst>
          </p:cNvPr>
          <p:cNvSpPr/>
          <p:nvPr/>
        </p:nvSpPr>
        <p:spPr>
          <a:xfrm>
            <a:off x="2341304" y="3133852"/>
            <a:ext cx="5854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(0,2)</a:t>
            </a:r>
            <a:endParaRPr lang="en-US" sz="10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09AD15C-D2B2-B345-B7E2-01FB23D24F10}"/>
              </a:ext>
            </a:extLst>
          </p:cNvPr>
          <p:cNvSpPr/>
          <p:nvPr/>
        </p:nvSpPr>
        <p:spPr>
          <a:xfrm>
            <a:off x="2347509" y="2014813"/>
            <a:ext cx="5854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(0,3)</a:t>
            </a:r>
            <a:endParaRPr lang="en-US" sz="10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5DAC599-D1C4-7B4E-82F8-B3F9116508E0}"/>
              </a:ext>
            </a:extLst>
          </p:cNvPr>
          <p:cNvSpPr/>
          <p:nvPr/>
        </p:nvSpPr>
        <p:spPr>
          <a:xfrm>
            <a:off x="2347509" y="896929"/>
            <a:ext cx="5854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(0,4)</a:t>
            </a:r>
            <a:endParaRPr lang="en-US" sz="10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5A8F282-80B8-484E-9E14-A467BDE7F315}"/>
              </a:ext>
            </a:extLst>
          </p:cNvPr>
          <p:cNvSpPr/>
          <p:nvPr/>
        </p:nvSpPr>
        <p:spPr>
          <a:xfrm>
            <a:off x="4121224" y="536312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(1,0)</a:t>
            </a:r>
            <a:endParaRPr lang="en-US" sz="10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C100430-0054-7E47-96BB-A7D42329BD46}"/>
              </a:ext>
            </a:extLst>
          </p:cNvPr>
          <p:cNvSpPr/>
          <p:nvPr/>
        </p:nvSpPr>
        <p:spPr>
          <a:xfrm>
            <a:off x="4124158" y="424409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(1,1)</a:t>
            </a:r>
            <a:endParaRPr lang="en-US" sz="1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9A21245-0D99-9844-A64C-3D07D5A7F5C4}"/>
              </a:ext>
            </a:extLst>
          </p:cNvPr>
          <p:cNvSpPr/>
          <p:nvPr/>
        </p:nvSpPr>
        <p:spPr>
          <a:xfrm>
            <a:off x="4121224" y="313385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(1,2)</a:t>
            </a:r>
            <a:endParaRPr lang="en-US" sz="10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958BE91-04F8-9A4B-A99E-482DC0266AB2}"/>
              </a:ext>
            </a:extLst>
          </p:cNvPr>
          <p:cNvSpPr/>
          <p:nvPr/>
        </p:nvSpPr>
        <p:spPr>
          <a:xfrm>
            <a:off x="4127429" y="201481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(1,3)</a:t>
            </a:r>
            <a:endParaRPr lang="en-US" sz="10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80F73C6-4A2C-AA4C-8231-F13661E27C69}"/>
              </a:ext>
            </a:extLst>
          </p:cNvPr>
          <p:cNvSpPr/>
          <p:nvPr/>
        </p:nvSpPr>
        <p:spPr>
          <a:xfrm>
            <a:off x="4127429" y="89692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(1,4)</a:t>
            </a:r>
            <a:endParaRPr lang="en-US" sz="10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4646F63-B01F-3844-A6E6-846E32814EAE}"/>
              </a:ext>
            </a:extLst>
          </p:cNvPr>
          <p:cNvSpPr/>
          <p:nvPr/>
        </p:nvSpPr>
        <p:spPr>
          <a:xfrm>
            <a:off x="5832222" y="535717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(2,0)</a:t>
            </a:r>
            <a:endParaRPr lang="en-US" sz="10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DAFDF98-D8A8-6C4A-8BE4-47A6A23B4408}"/>
              </a:ext>
            </a:extLst>
          </p:cNvPr>
          <p:cNvSpPr/>
          <p:nvPr/>
        </p:nvSpPr>
        <p:spPr>
          <a:xfrm>
            <a:off x="5835156" y="423813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(2,1)</a:t>
            </a:r>
            <a:endParaRPr lang="en-US" sz="10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0155B0F-EB13-3A48-ABAE-64E3391DB639}"/>
              </a:ext>
            </a:extLst>
          </p:cNvPr>
          <p:cNvSpPr/>
          <p:nvPr/>
        </p:nvSpPr>
        <p:spPr>
          <a:xfrm>
            <a:off x="5832222" y="3127895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(2,2)</a:t>
            </a:r>
            <a:endParaRPr lang="en-US" sz="10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F50EBD4-EE92-CA4B-A65F-3E4D995D73EF}"/>
              </a:ext>
            </a:extLst>
          </p:cNvPr>
          <p:cNvSpPr/>
          <p:nvPr/>
        </p:nvSpPr>
        <p:spPr>
          <a:xfrm>
            <a:off x="5838427" y="2008856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(2,3)</a:t>
            </a:r>
            <a:endParaRPr lang="en-US" sz="1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20C35FE-3BF1-904E-BEBD-9D7A8F563AD7}"/>
              </a:ext>
            </a:extLst>
          </p:cNvPr>
          <p:cNvSpPr/>
          <p:nvPr/>
        </p:nvSpPr>
        <p:spPr>
          <a:xfrm>
            <a:off x="5838427" y="89097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(2,4)</a:t>
            </a:r>
            <a:endParaRPr lang="en-US" sz="1000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00C0206-FE64-A846-A2B3-BBE4632C770B}"/>
              </a:ext>
            </a:extLst>
          </p:cNvPr>
          <p:cNvSpPr/>
          <p:nvPr/>
        </p:nvSpPr>
        <p:spPr>
          <a:xfrm>
            <a:off x="7552628" y="534082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(3,0)</a:t>
            </a:r>
            <a:endParaRPr lang="en-US" sz="10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2B652F7-5085-3743-9F20-08E58B297DF3}"/>
              </a:ext>
            </a:extLst>
          </p:cNvPr>
          <p:cNvSpPr/>
          <p:nvPr/>
        </p:nvSpPr>
        <p:spPr>
          <a:xfrm>
            <a:off x="7555562" y="422179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(3,1)</a:t>
            </a:r>
            <a:endParaRPr lang="en-US" sz="1000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237DBFC-C995-9941-A185-6475C4C494F6}"/>
              </a:ext>
            </a:extLst>
          </p:cNvPr>
          <p:cNvSpPr/>
          <p:nvPr/>
        </p:nvSpPr>
        <p:spPr>
          <a:xfrm>
            <a:off x="7552628" y="311155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(3,2)</a:t>
            </a:r>
            <a:endParaRPr lang="en-US" sz="10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1E2B924-E4F3-0343-AC0D-4985DD589C8A}"/>
              </a:ext>
            </a:extLst>
          </p:cNvPr>
          <p:cNvSpPr/>
          <p:nvPr/>
        </p:nvSpPr>
        <p:spPr>
          <a:xfrm>
            <a:off x="7558833" y="199251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(3,3)</a:t>
            </a:r>
            <a:endParaRPr lang="en-US" sz="10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C7A7958-BA78-BC43-B689-C3BE7132EE8A}"/>
              </a:ext>
            </a:extLst>
          </p:cNvPr>
          <p:cNvSpPr/>
          <p:nvPr/>
        </p:nvSpPr>
        <p:spPr>
          <a:xfrm>
            <a:off x="7558833" y="87462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(3,4)</a:t>
            </a:r>
            <a:endParaRPr lang="en-US" sz="10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9A46A18-39FA-9640-B277-F57779D13060}"/>
              </a:ext>
            </a:extLst>
          </p:cNvPr>
          <p:cNvSpPr/>
          <p:nvPr/>
        </p:nvSpPr>
        <p:spPr>
          <a:xfrm>
            <a:off x="9322945" y="5372766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(4,0)</a:t>
            </a:r>
            <a:endParaRPr lang="en-US" sz="10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810DA52-AFB2-8D4D-BE35-8F6147365F48}"/>
              </a:ext>
            </a:extLst>
          </p:cNvPr>
          <p:cNvSpPr/>
          <p:nvPr/>
        </p:nvSpPr>
        <p:spPr>
          <a:xfrm>
            <a:off x="9325879" y="4253727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(4,1)</a:t>
            </a:r>
            <a:endParaRPr lang="en-US" sz="10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F081DF7-CBDC-FC4C-81DD-023BD3053B11}"/>
              </a:ext>
            </a:extLst>
          </p:cNvPr>
          <p:cNvSpPr/>
          <p:nvPr/>
        </p:nvSpPr>
        <p:spPr>
          <a:xfrm>
            <a:off x="9322945" y="314348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(4,2)</a:t>
            </a:r>
            <a:endParaRPr lang="en-US" sz="10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BBC805B-888E-224A-B371-FCDCC4249913}"/>
              </a:ext>
            </a:extLst>
          </p:cNvPr>
          <p:cNvSpPr/>
          <p:nvPr/>
        </p:nvSpPr>
        <p:spPr>
          <a:xfrm>
            <a:off x="9329150" y="202445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(4,3)</a:t>
            </a:r>
            <a:endParaRPr lang="en-US" sz="10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6D2ED58-BE9F-6442-BE32-614B064C2214}"/>
              </a:ext>
            </a:extLst>
          </p:cNvPr>
          <p:cNvSpPr/>
          <p:nvPr/>
        </p:nvSpPr>
        <p:spPr>
          <a:xfrm>
            <a:off x="9329150" y="906566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(4,4)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3657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A95A8BBB-1037-1B49-B6A4-EFE8AE7D5E5C}"/>
              </a:ext>
            </a:extLst>
          </p:cNvPr>
          <p:cNvGraphicFramePr>
            <a:graphicFrameLocks noGrp="1"/>
          </p:cNvGraphicFramePr>
          <p:nvPr/>
        </p:nvGraphicFramePr>
        <p:xfrm>
          <a:off x="2225431" y="5839246"/>
          <a:ext cx="8128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5232">
                  <a:extLst>
                    <a:ext uri="{9D8B030D-6E8A-4147-A177-3AD203B41FA5}">
                      <a16:colId xmlns:a16="http://schemas.microsoft.com/office/drawing/2014/main" val="3430095225"/>
                    </a:ext>
                  </a:extLst>
                </a:gridCol>
                <a:gridCol w="3372768">
                  <a:extLst>
                    <a:ext uri="{9D8B030D-6E8A-4147-A177-3AD203B41FA5}">
                      <a16:colId xmlns:a16="http://schemas.microsoft.com/office/drawing/2014/main" val="101915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Left/Right Midpoints (</a:t>
                      </a:r>
                      <a:r>
                        <a:rPr lang="en-US" sz="1400" b="1" dirty="0">
                          <a:solidFill>
                            <a:schemeClr val="accent2"/>
                          </a:solidFill>
                          <a:latin typeface="Monaco" pitchFamily="2" charset="77"/>
                          <a:cs typeface="Arial" panose="020B0604020202020204" pitchFamily="34" charset="0"/>
                        </a:rPr>
                        <a:t>1:3, 1:4</a:t>
                      </a:r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Corners (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Monaco" pitchFamily="2" charset="77"/>
                          <a:cs typeface="Arial" panose="020B0604020202020204" pitchFamily="34" charset="0"/>
                        </a:rPr>
                        <a:t>1:4, 1:4</a:t>
                      </a:r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23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Down/Up Midpoints (</a:t>
                      </a:r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Monaco" pitchFamily="2" charset="77"/>
                          <a:cs typeface="Arial" panose="020B0604020202020204" pitchFamily="34" charset="0"/>
                        </a:rPr>
                        <a:t>1:4, 1:3</a:t>
                      </a:r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Monaco" pitchFamily="2" charset="77"/>
                          <a:cs typeface="Arial" panose="020B0604020202020204" pitchFamily="34" charset="0"/>
                        </a:rPr>
                        <a:t>Cell Center (0:4, 0:4)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3035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BA59D2-C599-9142-A4F1-04BA536F4C5B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254979"/>
          <a:ext cx="8686800" cy="548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165635859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44683026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419855639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8622821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566511299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93559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81674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179396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7925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900476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A781FE11-AA81-A24C-A436-6CB42F3939E5}"/>
              </a:ext>
            </a:extLst>
          </p:cNvPr>
          <p:cNvSpPr/>
          <p:nvPr/>
        </p:nvSpPr>
        <p:spPr>
          <a:xfrm>
            <a:off x="3423335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E6D660-5A72-5045-91C9-D6BDAE0C2457}"/>
              </a:ext>
            </a:extLst>
          </p:cNvPr>
          <p:cNvSpPr/>
          <p:nvPr/>
        </p:nvSpPr>
        <p:spPr>
          <a:xfrm flipH="1" flipV="1">
            <a:off x="3418627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C07632-8626-1446-849C-1EDD4A62E39B}"/>
              </a:ext>
            </a:extLst>
          </p:cNvPr>
          <p:cNvSpPr/>
          <p:nvPr/>
        </p:nvSpPr>
        <p:spPr>
          <a:xfrm flipH="1" flipV="1">
            <a:off x="3418627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659EDF-0E15-2D45-852B-2BD0EF6E77DB}"/>
              </a:ext>
            </a:extLst>
          </p:cNvPr>
          <p:cNvSpPr/>
          <p:nvPr/>
        </p:nvSpPr>
        <p:spPr>
          <a:xfrm flipH="1" flipV="1">
            <a:off x="3418627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84F44F-A2AF-6E4A-8EFB-4F7677C2DEE6}"/>
              </a:ext>
            </a:extLst>
          </p:cNvPr>
          <p:cNvSpPr/>
          <p:nvPr/>
        </p:nvSpPr>
        <p:spPr>
          <a:xfrm>
            <a:off x="5157942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4C87DC-3DA3-8842-9780-BE81FD128347}"/>
              </a:ext>
            </a:extLst>
          </p:cNvPr>
          <p:cNvSpPr/>
          <p:nvPr/>
        </p:nvSpPr>
        <p:spPr>
          <a:xfrm flipH="1" flipV="1">
            <a:off x="5153234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478A2E-4618-F742-B65C-FD157F2FAAC1}"/>
              </a:ext>
            </a:extLst>
          </p:cNvPr>
          <p:cNvSpPr/>
          <p:nvPr/>
        </p:nvSpPr>
        <p:spPr>
          <a:xfrm flipH="1" flipV="1">
            <a:off x="5153234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BA36DE-6854-D844-9FEF-10CC2ED5827B}"/>
              </a:ext>
            </a:extLst>
          </p:cNvPr>
          <p:cNvSpPr/>
          <p:nvPr/>
        </p:nvSpPr>
        <p:spPr>
          <a:xfrm flipH="1" flipV="1">
            <a:off x="5153234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77E34A-835F-1647-B3AD-55B9C73C92E1}"/>
              </a:ext>
            </a:extLst>
          </p:cNvPr>
          <p:cNvSpPr/>
          <p:nvPr/>
        </p:nvSpPr>
        <p:spPr>
          <a:xfrm>
            <a:off x="6892549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7975D4-8AB0-9349-9C61-92301751E89A}"/>
              </a:ext>
            </a:extLst>
          </p:cNvPr>
          <p:cNvSpPr/>
          <p:nvPr/>
        </p:nvSpPr>
        <p:spPr>
          <a:xfrm flipH="1" flipV="1">
            <a:off x="6887841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D568D4-FD9C-434C-8636-A373101D81CA}"/>
              </a:ext>
            </a:extLst>
          </p:cNvPr>
          <p:cNvSpPr/>
          <p:nvPr/>
        </p:nvSpPr>
        <p:spPr>
          <a:xfrm flipH="1" flipV="1">
            <a:off x="6887841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99DF51-C044-C941-9831-AE3CFB16E866}"/>
              </a:ext>
            </a:extLst>
          </p:cNvPr>
          <p:cNvSpPr/>
          <p:nvPr/>
        </p:nvSpPr>
        <p:spPr>
          <a:xfrm flipH="1" flipV="1">
            <a:off x="6887841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5376BA-87D5-EE42-8F40-FD6A636657A0}"/>
              </a:ext>
            </a:extLst>
          </p:cNvPr>
          <p:cNvSpPr/>
          <p:nvPr/>
        </p:nvSpPr>
        <p:spPr>
          <a:xfrm>
            <a:off x="8630068" y="1280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8DB38D-26A3-D045-B95C-6C5A2BCA6B66}"/>
              </a:ext>
            </a:extLst>
          </p:cNvPr>
          <p:cNvSpPr/>
          <p:nvPr/>
        </p:nvSpPr>
        <p:spPr>
          <a:xfrm flipH="1" flipV="1">
            <a:off x="8625360" y="238698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CD4BBE-0427-3142-A591-146DD71B98B6}"/>
              </a:ext>
            </a:extLst>
          </p:cNvPr>
          <p:cNvSpPr/>
          <p:nvPr/>
        </p:nvSpPr>
        <p:spPr>
          <a:xfrm flipH="1" flipV="1">
            <a:off x="8625360" y="3478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A7F006-F186-1443-AE75-61F5EDC6BE8F}"/>
              </a:ext>
            </a:extLst>
          </p:cNvPr>
          <p:cNvSpPr/>
          <p:nvPr/>
        </p:nvSpPr>
        <p:spPr>
          <a:xfrm flipH="1" flipV="1">
            <a:off x="8625360" y="457609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B22367-3B30-B34E-9010-01705385CD65}"/>
              </a:ext>
            </a:extLst>
          </p:cNvPr>
          <p:cNvSpPr/>
          <p:nvPr/>
        </p:nvSpPr>
        <p:spPr>
          <a:xfrm>
            <a:off x="4308223" y="1280084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83F11A-A3D6-374A-B915-D358A28B5DFE}"/>
              </a:ext>
            </a:extLst>
          </p:cNvPr>
          <p:cNvSpPr/>
          <p:nvPr/>
        </p:nvSpPr>
        <p:spPr>
          <a:xfrm>
            <a:off x="4308223" y="2386988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E33106-392C-974C-BDF7-0289112C27C8}"/>
              </a:ext>
            </a:extLst>
          </p:cNvPr>
          <p:cNvSpPr/>
          <p:nvPr/>
        </p:nvSpPr>
        <p:spPr>
          <a:xfrm>
            <a:off x="4308223" y="3478816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8941B0-9EE3-B34B-941D-07D124BB86BB}"/>
              </a:ext>
            </a:extLst>
          </p:cNvPr>
          <p:cNvSpPr/>
          <p:nvPr/>
        </p:nvSpPr>
        <p:spPr>
          <a:xfrm>
            <a:off x="4308223" y="4571997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F3E0DC-99BA-EA42-A680-1DDE4373933E}"/>
              </a:ext>
            </a:extLst>
          </p:cNvPr>
          <p:cNvSpPr/>
          <p:nvPr/>
        </p:nvSpPr>
        <p:spPr>
          <a:xfrm>
            <a:off x="6023490" y="1280084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86005B-BB21-D849-8987-335A06C72F56}"/>
              </a:ext>
            </a:extLst>
          </p:cNvPr>
          <p:cNvSpPr/>
          <p:nvPr/>
        </p:nvSpPr>
        <p:spPr>
          <a:xfrm>
            <a:off x="6023490" y="2386988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76E8F1-72CA-694A-9B9F-2D73CA8F851D}"/>
              </a:ext>
            </a:extLst>
          </p:cNvPr>
          <p:cNvSpPr/>
          <p:nvPr/>
        </p:nvSpPr>
        <p:spPr>
          <a:xfrm>
            <a:off x="6023490" y="3478816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3DE962-C9E7-D547-83D9-64F0FC1C6284}"/>
              </a:ext>
            </a:extLst>
          </p:cNvPr>
          <p:cNvSpPr/>
          <p:nvPr/>
        </p:nvSpPr>
        <p:spPr>
          <a:xfrm>
            <a:off x="6023490" y="4571997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2AFD37-5C72-AA4D-AABB-BB62E1F1072F}"/>
              </a:ext>
            </a:extLst>
          </p:cNvPr>
          <p:cNvSpPr/>
          <p:nvPr/>
        </p:nvSpPr>
        <p:spPr>
          <a:xfrm>
            <a:off x="7756600" y="1280084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2662A6-E620-894E-9A77-F410BD5F9850}"/>
              </a:ext>
            </a:extLst>
          </p:cNvPr>
          <p:cNvSpPr/>
          <p:nvPr/>
        </p:nvSpPr>
        <p:spPr>
          <a:xfrm>
            <a:off x="7756600" y="2386988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CCDC9B-CF1B-1F47-963A-FB1EB50040D4}"/>
              </a:ext>
            </a:extLst>
          </p:cNvPr>
          <p:cNvSpPr/>
          <p:nvPr/>
        </p:nvSpPr>
        <p:spPr>
          <a:xfrm>
            <a:off x="7756600" y="3478816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A47647-6EF4-3D46-8CFE-C432FD2DCDF7}"/>
              </a:ext>
            </a:extLst>
          </p:cNvPr>
          <p:cNvSpPr/>
          <p:nvPr/>
        </p:nvSpPr>
        <p:spPr>
          <a:xfrm>
            <a:off x="7756600" y="4571997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529727F0-E4A4-B348-8DE5-ACF4E0866546}"/>
              </a:ext>
            </a:extLst>
          </p:cNvPr>
          <p:cNvSpPr>
            <a:spLocks noChangeAspect="1"/>
          </p:cNvSpPr>
          <p:nvPr/>
        </p:nvSpPr>
        <p:spPr>
          <a:xfrm>
            <a:off x="3418627" y="1833536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EBB0D7ED-0668-6644-9CC6-52F28E2E20D4}"/>
              </a:ext>
            </a:extLst>
          </p:cNvPr>
          <p:cNvSpPr>
            <a:spLocks noChangeAspect="1"/>
          </p:cNvSpPr>
          <p:nvPr/>
        </p:nvSpPr>
        <p:spPr>
          <a:xfrm>
            <a:off x="3418627" y="2932902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65A1D8A5-72A0-7346-84B9-FF2D2369C9E0}"/>
              </a:ext>
            </a:extLst>
          </p:cNvPr>
          <p:cNvSpPr>
            <a:spLocks noChangeAspect="1"/>
          </p:cNvSpPr>
          <p:nvPr/>
        </p:nvSpPr>
        <p:spPr>
          <a:xfrm>
            <a:off x="3418627" y="4024730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E577ADBD-69DF-FF47-A48B-9384008CCE0E}"/>
              </a:ext>
            </a:extLst>
          </p:cNvPr>
          <p:cNvSpPr>
            <a:spLocks noChangeAspect="1"/>
          </p:cNvSpPr>
          <p:nvPr/>
        </p:nvSpPr>
        <p:spPr>
          <a:xfrm>
            <a:off x="5162651" y="1833536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62232273-9BBC-244F-BE6D-BB42529FD3C5}"/>
              </a:ext>
            </a:extLst>
          </p:cNvPr>
          <p:cNvSpPr>
            <a:spLocks noChangeAspect="1"/>
          </p:cNvSpPr>
          <p:nvPr/>
        </p:nvSpPr>
        <p:spPr>
          <a:xfrm>
            <a:off x="5162651" y="2932902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DCCC8D82-E5B7-2C4F-B9B7-C0EA666B739B}"/>
              </a:ext>
            </a:extLst>
          </p:cNvPr>
          <p:cNvSpPr>
            <a:spLocks noChangeAspect="1"/>
          </p:cNvSpPr>
          <p:nvPr/>
        </p:nvSpPr>
        <p:spPr>
          <a:xfrm>
            <a:off x="5162651" y="4024730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CAEC5924-991D-744D-9CFC-E73C84FE7B1A}"/>
              </a:ext>
            </a:extLst>
          </p:cNvPr>
          <p:cNvSpPr>
            <a:spLocks noChangeAspect="1"/>
          </p:cNvSpPr>
          <p:nvPr/>
        </p:nvSpPr>
        <p:spPr>
          <a:xfrm>
            <a:off x="6887384" y="1832494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9E556168-8E63-7342-BD8B-15DB951F765A}"/>
              </a:ext>
            </a:extLst>
          </p:cNvPr>
          <p:cNvSpPr>
            <a:spLocks noChangeAspect="1"/>
          </p:cNvSpPr>
          <p:nvPr/>
        </p:nvSpPr>
        <p:spPr>
          <a:xfrm>
            <a:off x="6887384" y="2931860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C609C755-F462-4E4A-BDF1-9D1C6B73C1F9}"/>
              </a:ext>
            </a:extLst>
          </p:cNvPr>
          <p:cNvSpPr>
            <a:spLocks noChangeAspect="1"/>
          </p:cNvSpPr>
          <p:nvPr/>
        </p:nvSpPr>
        <p:spPr>
          <a:xfrm>
            <a:off x="6887384" y="4023688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64F37E98-6B5D-9849-8693-F53EDEE656C0}"/>
              </a:ext>
            </a:extLst>
          </p:cNvPr>
          <p:cNvSpPr>
            <a:spLocks noChangeAspect="1"/>
          </p:cNvSpPr>
          <p:nvPr/>
        </p:nvSpPr>
        <p:spPr>
          <a:xfrm>
            <a:off x="8630068" y="1832494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0A4667F3-D5BC-5149-99F4-163B05C54A1B}"/>
              </a:ext>
            </a:extLst>
          </p:cNvPr>
          <p:cNvSpPr>
            <a:spLocks noChangeAspect="1"/>
          </p:cNvSpPr>
          <p:nvPr/>
        </p:nvSpPr>
        <p:spPr>
          <a:xfrm>
            <a:off x="8630068" y="2931860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525A826D-9A35-DA47-8FA1-E34BD528146C}"/>
              </a:ext>
            </a:extLst>
          </p:cNvPr>
          <p:cNvSpPr>
            <a:spLocks noChangeAspect="1"/>
          </p:cNvSpPr>
          <p:nvPr/>
        </p:nvSpPr>
        <p:spPr>
          <a:xfrm>
            <a:off x="8630068" y="4023688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6" name="Summing Junction 45">
            <a:extLst>
              <a:ext uri="{FF2B5EF4-FFF2-40B4-BE49-F238E27FC236}">
                <a16:creationId xmlns:a16="http://schemas.microsoft.com/office/drawing/2014/main" id="{D626C21E-7DD9-D44E-B93C-718814365FA6}"/>
              </a:ext>
            </a:extLst>
          </p:cNvPr>
          <p:cNvSpPr/>
          <p:nvPr/>
        </p:nvSpPr>
        <p:spPr>
          <a:xfrm>
            <a:off x="4284693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umming Junction 46">
            <a:extLst>
              <a:ext uri="{FF2B5EF4-FFF2-40B4-BE49-F238E27FC236}">
                <a16:creationId xmlns:a16="http://schemas.microsoft.com/office/drawing/2014/main" id="{DC0F99F0-9A23-BB42-AAEE-CAC4DA55F334}"/>
              </a:ext>
            </a:extLst>
          </p:cNvPr>
          <p:cNvSpPr/>
          <p:nvPr/>
        </p:nvSpPr>
        <p:spPr>
          <a:xfrm>
            <a:off x="4284693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umming Junction 47">
            <a:extLst>
              <a:ext uri="{FF2B5EF4-FFF2-40B4-BE49-F238E27FC236}">
                <a16:creationId xmlns:a16="http://schemas.microsoft.com/office/drawing/2014/main" id="{610BAA27-0368-C048-B0ED-3D95280BA760}"/>
              </a:ext>
            </a:extLst>
          </p:cNvPr>
          <p:cNvSpPr/>
          <p:nvPr/>
        </p:nvSpPr>
        <p:spPr>
          <a:xfrm>
            <a:off x="4284693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umming Junction 48">
            <a:extLst>
              <a:ext uri="{FF2B5EF4-FFF2-40B4-BE49-F238E27FC236}">
                <a16:creationId xmlns:a16="http://schemas.microsoft.com/office/drawing/2014/main" id="{26CACCDC-4159-5E4C-B2FA-B61E8C862739}"/>
              </a:ext>
            </a:extLst>
          </p:cNvPr>
          <p:cNvSpPr/>
          <p:nvPr/>
        </p:nvSpPr>
        <p:spPr>
          <a:xfrm>
            <a:off x="4284693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umming Junction 49">
            <a:extLst>
              <a:ext uri="{FF2B5EF4-FFF2-40B4-BE49-F238E27FC236}">
                <a16:creationId xmlns:a16="http://schemas.microsoft.com/office/drawing/2014/main" id="{05E3507F-127E-6E42-80F1-5791973AB7D4}"/>
              </a:ext>
            </a:extLst>
          </p:cNvPr>
          <p:cNvSpPr/>
          <p:nvPr/>
        </p:nvSpPr>
        <p:spPr>
          <a:xfrm>
            <a:off x="4284602" y="69175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umming Junction 50">
            <a:extLst>
              <a:ext uri="{FF2B5EF4-FFF2-40B4-BE49-F238E27FC236}">
                <a16:creationId xmlns:a16="http://schemas.microsoft.com/office/drawing/2014/main" id="{284F4CEB-2309-DA4A-9BBF-F343BF23DA71}"/>
              </a:ext>
            </a:extLst>
          </p:cNvPr>
          <p:cNvSpPr/>
          <p:nvPr/>
        </p:nvSpPr>
        <p:spPr>
          <a:xfrm>
            <a:off x="2522549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umming Junction 51">
            <a:extLst>
              <a:ext uri="{FF2B5EF4-FFF2-40B4-BE49-F238E27FC236}">
                <a16:creationId xmlns:a16="http://schemas.microsoft.com/office/drawing/2014/main" id="{4BDF79B1-B132-014C-A772-DBD2106A59C7}"/>
              </a:ext>
            </a:extLst>
          </p:cNvPr>
          <p:cNvSpPr/>
          <p:nvPr/>
        </p:nvSpPr>
        <p:spPr>
          <a:xfrm>
            <a:off x="2522549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umming Junction 52">
            <a:extLst>
              <a:ext uri="{FF2B5EF4-FFF2-40B4-BE49-F238E27FC236}">
                <a16:creationId xmlns:a16="http://schemas.microsoft.com/office/drawing/2014/main" id="{11799445-C2E5-FB41-9ADB-0B82479770AC}"/>
              </a:ext>
            </a:extLst>
          </p:cNvPr>
          <p:cNvSpPr/>
          <p:nvPr/>
        </p:nvSpPr>
        <p:spPr>
          <a:xfrm>
            <a:off x="2522549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umming Junction 53">
            <a:extLst>
              <a:ext uri="{FF2B5EF4-FFF2-40B4-BE49-F238E27FC236}">
                <a16:creationId xmlns:a16="http://schemas.microsoft.com/office/drawing/2014/main" id="{E26BF69E-ACC1-3841-A64F-9D709000208B}"/>
              </a:ext>
            </a:extLst>
          </p:cNvPr>
          <p:cNvSpPr/>
          <p:nvPr/>
        </p:nvSpPr>
        <p:spPr>
          <a:xfrm>
            <a:off x="2522549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umming Junction 54">
            <a:extLst>
              <a:ext uri="{FF2B5EF4-FFF2-40B4-BE49-F238E27FC236}">
                <a16:creationId xmlns:a16="http://schemas.microsoft.com/office/drawing/2014/main" id="{65660417-D6C7-7645-9006-5CEC5AA37BF1}"/>
              </a:ext>
            </a:extLst>
          </p:cNvPr>
          <p:cNvSpPr/>
          <p:nvPr/>
        </p:nvSpPr>
        <p:spPr>
          <a:xfrm>
            <a:off x="2522458" y="691749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umming Junction 55">
            <a:extLst>
              <a:ext uri="{FF2B5EF4-FFF2-40B4-BE49-F238E27FC236}">
                <a16:creationId xmlns:a16="http://schemas.microsoft.com/office/drawing/2014/main" id="{9A159138-2F8F-2640-91D2-4E198BF103E3}"/>
              </a:ext>
            </a:extLst>
          </p:cNvPr>
          <p:cNvSpPr/>
          <p:nvPr/>
        </p:nvSpPr>
        <p:spPr>
          <a:xfrm>
            <a:off x="6006540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umming Junction 56">
            <a:extLst>
              <a:ext uri="{FF2B5EF4-FFF2-40B4-BE49-F238E27FC236}">
                <a16:creationId xmlns:a16="http://schemas.microsoft.com/office/drawing/2014/main" id="{3C1D5B2B-878D-2044-B5DF-B1DBFC8BA708}"/>
              </a:ext>
            </a:extLst>
          </p:cNvPr>
          <p:cNvSpPr/>
          <p:nvPr/>
        </p:nvSpPr>
        <p:spPr>
          <a:xfrm>
            <a:off x="6006540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umming Junction 57">
            <a:extLst>
              <a:ext uri="{FF2B5EF4-FFF2-40B4-BE49-F238E27FC236}">
                <a16:creationId xmlns:a16="http://schemas.microsoft.com/office/drawing/2014/main" id="{1290CF35-F49B-8147-9E29-6D1D90FFB37A}"/>
              </a:ext>
            </a:extLst>
          </p:cNvPr>
          <p:cNvSpPr/>
          <p:nvPr/>
        </p:nvSpPr>
        <p:spPr>
          <a:xfrm>
            <a:off x="6006540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umming Junction 58">
            <a:extLst>
              <a:ext uri="{FF2B5EF4-FFF2-40B4-BE49-F238E27FC236}">
                <a16:creationId xmlns:a16="http://schemas.microsoft.com/office/drawing/2014/main" id="{55300B3D-DE09-DE48-B07C-B0EADB6F065C}"/>
              </a:ext>
            </a:extLst>
          </p:cNvPr>
          <p:cNvSpPr/>
          <p:nvPr/>
        </p:nvSpPr>
        <p:spPr>
          <a:xfrm>
            <a:off x="6006540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umming Junction 59">
            <a:extLst>
              <a:ext uri="{FF2B5EF4-FFF2-40B4-BE49-F238E27FC236}">
                <a16:creationId xmlns:a16="http://schemas.microsoft.com/office/drawing/2014/main" id="{8CD6C7F2-1D54-B146-8165-E1108EC84684}"/>
              </a:ext>
            </a:extLst>
          </p:cNvPr>
          <p:cNvSpPr/>
          <p:nvPr/>
        </p:nvSpPr>
        <p:spPr>
          <a:xfrm>
            <a:off x="6006449" y="69175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umming Junction 60">
            <a:extLst>
              <a:ext uri="{FF2B5EF4-FFF2-40B4-BE49-F238E27FC236}">
                <a16:creationId xmlns:a16="http://schemas.microsoft.com/office/drawing/2014/main" id="{108786BC-80D6-284F-B801-6A033D7E9714}"/>
              </a:ext>
            </a:extLst>
          </p:cNvPr>
          <p:cNvSpPr/>
          <p:nvPr/>
        </p:nvSpPr>
        <p:spPr>
          <a:xfrm>
            <a:off x="7731113" y="290936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umming Junction 61">
            <a:extLst>
              <a:ext uri="{FF2B5EF4-FFF2-40B4-BE49-F238E27FC236}">
                <a16:creationId xmlns:a16="http://schemas.microsoft.com/office/drawing/2014/main" id="{77843C87-1A33-5547-84C1-8A568DC8B8AC}"/>
              </a:ext>
            </a:extLst>
          </p:cNvPr>
          <p:cNvSpPr/>
          <p:nvPr/>
        </p:nvSpPr>
        <p:spPr>
          <a:xfrm>
            <a:off x="7731113" y="400697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umming Junction 62">
            <a:extLst>
              <a:ext uri="{FF2B5EF4-FFF2-40B4-BE49-F238E27FC236}">
                <a16:creationId xmlns:a16="http://schemas.microsoft.com/office/drawing/2014/main" id="{B4456484-BD6B-D143-8C69-5C70456AE417}"/>
              </a:ext>
            </a:extLst>
          </p:cNvPr>
          <p:cNvSpPr/>
          <p:nvPr/>
        </p:nvSpPr>
        <p:spPr>
          <a:xfrm>
            <a:off x="7731113" y="515477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umming Junction 63">
            <a:extLst>
              <a:ext uri="{FF2B5EF4-FFF2-40B4-BE49-F238E27FC236}">
                <a16:creationId xmlns:a16="http://schemas.microsoft.com/office/drawing/2014/main" id="{AFE8F1BB-9372-6F4A-980E-3AAE961DDB39}"/>
              </a:ext>
            </a:extLst>
          </p:cNvPr>
          <p:cNvSpPr/>
          <p:nvPr/>
        </p:nvSpPr>
        <p:spPr>
          <a:xfrm>
            <a:off x="7731113" y="1800558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umming Junction 64">
            <a:extLst>
              <a:ext uri="{FF2B5EF4-FFF2-40B4-BE49-F238E27FC236}">
                <a16:creationId xmlns:a16="http://schemas.microsoft.com/office/drawing/2014/main" id="{AAEE476F-D100-9544-B81D-0B0991A19581}"/>
              </a:ext>
            </a:extLst>
          </p:cNvPr>
          <p:cNvSpPr/>
          <p:nvPr/>
        </p:nvSpPr>
        <p:spPr>
          <a:xfrm>
            <a:off x="7731022" y="69175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umming Junction 65">
            <a:extLst>
              <a:ext uri="{FF2B5EF4-FFF2-40B4-BE49-F238E27FC236}">
                <a16:creationId xmlns:a16="http://schemas.microsoft.com/office/drawing/2014/main" id="{EA43269B-AB0C-CE46-A602-A295DF108015}"/>
              </a:ext>
            </a:extLst>
          </p:cNvPr>
          <p:cNvSpPr/>
          <p:nvPr/>
        </p:nvSpPr>
        <p:spPr>
          <a:xfrm>
            <a:off x="9511828" y="2941302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umming Junction 66">
            <a:extLst>
              <a:ext uri="{FF2B5EF4-FFF2-40B4-BE49-F238E27FC236}">
                <a16:creationId xmlns:a16="http://schemas.microsoft.com/office/drawing/2014/main" id="{7CD65748-1B36-B548-B256-0E7E42619467}"/>
              </a:ext>
            </a:extLst>
          </p:cNvPr>
          <p:cNvSpPr/>
          <p:nvPr/>
        </p:nvSpPr>
        <p:spPr>
          <a:xfrm>
            <a:off x="9511828" y="4038911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umming Junction 67">
            <a:extLst>
              <a:ext uri="{FF2B5EF4-FFF2-40B4-BE49-F238E27FC236}">
                <a16:creationId xmlns:a16="http://schemas.microsoft.com/office/drawing/2014/main" id="{DDF0BCF3-7DEE-9B43-9EEE-216A2D2C5D83}"/>
              </a:ext>
            </a:extLst>
          </p:cNvPr>
          <p:cNvSpPr/>
          <p:nvPr/>
        </p:nvSpPr>
        <p:spPr>
          <a:xfrm>
            <a:off x="9511828" y="5186710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umming Junction 68">
            <a:extLst>
              <a:ext uri="{FF2B5EF4-FFF2-40B4-BE49-F238E27FC236}">
                <a16:creationId xmlns:a16="http://schemas.microsoft.com/office/drawing/2014/main" id="{1F1487F5-AD41-504D-917B-CF1079B107FA}"/>
              </a:ext>
            </a:extLst>
          </p:cNvPr>
          <p:cNvSpPr/>
          <p:nvPr/>
        </p:nvSpPr>
        <p:spPr>
          <a:xfrm>
            <a:off x="9511828" y="1832494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umming Junction 69">
            <a:extLst>
              <a:ext uri="{FF2B5EF4-FFF2-40B4-BE49-F238E27FC236}">
                <a16:creationId xmlns:a16="http://schemas.microsoft.com/office/drawing/2014/main" id="{B1EAB285-38D1-9148-96B4-ED2C13A2E70B}"/>
              </a:ext>
            </a:extLst>
          </p:cNvPr>
          <p:cNvSpPr/>
          <p:nvPr/>
        </p:nvSpPr>
        <p:spPr>
          <a:xfrm>
            <a:off x="9511737" y="723686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F87EE7-1CC9-1749-889A-0EB00E321FFF}"/>
              </a:ext>
            </a:extLst>
          </p:cNvPr>
          <p:cNvSpPr/>
          <p:nvPr/>
        </p:nvSpPr>
        <p:spPr>
          <a:xfrm>
            <a:off x="2117083" y="5928911"/>
            <a:ext cx="137160" cy="1371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D8A67A0-50FB-7D4C-BA4E-F5AD5E99184F}"/>
              </a:ext>
            </a:extLst>
          </p:cNvPr>
          <p:cNvSpPr/>
          <p:nvPr/>
        </p:nvSpPr>
        <p:spPr>
          <a:xfrm flipH="1" flipV="1">
            <a:off x="6851535" y="591722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umming Junction 73">
            <a:extLst>
              <a:ext uri="{FF2B5EF4-FFF2-40B4-BE49-F238E27FC236}">
                <a16:creationId xmlns:a16="http://schemas.microsoft.com/office/drawing/2014/main" id="{642DB0C5-7A32-5247-BF94-2072C3CE7013}"/>
              </a:ext>
            </a:extLst>
          </p:cNvPr>
          <p:cNvSpPr/>
          <p:nvPr/>
        </p:nvSpPr>
        <p:spPr>
          <a:xfrm>
            <a:off x="6828675" y="6274125"/>
            <a:ext cx="182880" cy="18288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140A769-0334-244E-8576-F6476E6E5593}"/>
              </a:ext>
            </a:extLst>
          </p:cNvPr>
          <p:cNvSpPr/>
          <p:nvPr/>
        </p:nvSpPr>
        <p:spPr>
          <a:xfrm>
            <a:off x="3466459" y="4149618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(1,1)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E280204-ED30-1640-A682-7BBC61355EC1}"/>
              </a:ext>
            </a:extLst>
          </p:cNvPr>
          <p:cNvSpPr/>
          <p:nvPr/>
        </p:nvSpPr>
        <p:spPr>
          <a:xfrm>
            <a:off x="3466459" y="305053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(1,2)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32CB5B2-0960-9E4B-9529-6BC98D1CE66A}"/>
              </a:ext>
            </a:extLst>
          </p:cNvPr>
          <p:cNvSpPr/>
          <p:nvPr/>
        </p:nvSpPr>
        <p:spPr>
          <a:xfrm>
            <a:off x="3466459" y="1920341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ln w="3175">
                  <a:noFill/>
                </a:ln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(1,3)</a:t>
            </a:r>
            <a:endParaRPr lang="en-US" sz="1000" b="1" dirty="0">
              <a:ln w="3175">
                <a:noFill/>
              </a:ln>
              <a:solidFill>
                <a:schemeClr val="accent6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519C7D9-431B-6E4C-9635-5771FA19A33E}"/>
              </a:ext>
            </a:extLst>
          </p:cNvPr>
          <p:cNvSpPr/>
          <p:nvPr/>
        </p:nvSpPr>
        <p:spPr>
          <a:xfrm>
            <a:off x="5177457" y="4149618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(2,1)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99E90C7-A0A7-5846-BC79-7385FBF5F995}"/>
              </a:ext>
            </a:extLst>
          </p:cNvPr>
          <p:cNvSpPr/>
          <p:nvPr/>
        </p:nvSpPr>
        <p:spPr>
          <a:xfrm>
            <a:off x="5177457" y="304457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(2,2)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3A70F9B-440E-1F4A-961A-F6D3C46C22B0}"/>
              </a:ext>
            </a:extLst>
          </p:cNvPr>
          <p:cNvSpPr/>
          <p:nvPr/>
        </p:nvSpPr>
        <p:spPr>
          <a:xfrm>
            <a:off x="5177457" y="1920341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(2,3)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B8CF543-2A57-834C-9BC6-B163611D51C4}"/>
              </a:ext>
            </a:extLst>
          </p:cNvPr>
          <p:cNvSpPr/>
          <p:nvPr/>
        </p:nvSpPr>
        <p:spPr>
          <a:xfrm>
            <a:off x="6909014" y="4149618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(3,1)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B1261C3-5368-0B4C-AEC4-DF23696E4028}"/>
              </a:ext>
            </a:extLst>
          </p:cNvPr>
          <p:cNvSpPr/>
          <p:nvPr/>
        </p:nvSpPr>
        <p:spPr>
          <a:xfrm>
            <a:off x="6909014" y="302823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(3,2)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80A6D48-0A48-0B49-9056-FE1EC6421137}"/>
              </a:ext>
            </a:extLst>
          </p:cNvPr>
          <p:cNvSpPr/>
          <p:nvPr/>
        </p:nvSpPr>
        <p:spPr>
          <a:xfrm>
            <a:off x="6909014" y="1920341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(3,3)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E264F27-05C3-404A-BE5A-D8856A62EF0A}"/>
              </a:ext>
            </a:extLst>
          </p:cNvPr>
          <p:cNvSpPr/>
          <p:nvPr/>
        </p:nvSpPr>
        <p:spPr>
          <a:xfrm>
            <a:off x="8633620" y="4149618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(4,1)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C67C0CC-CCBF-4948-ADC3-9610600A3403}"/>
              </a:ext>
            </a:extLst>
          </p:cNvPr>
          <p:cNvSpPr/>
          <p:nvPr/>
        </p:nvSpPr>
        <p:spPr>
          <a:xfrm>
            <a:off x="8633620" y="302823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(4,2)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4F0B777-F422-C844-A7F6-C7952147F811}"/>
              </a:ext>
            </a:extLst>
          </p:cNvPr>
          <p:cNvSpPr/>
          <p:nvPr/>
        </p:nvSpPr>
        <p:spPr>
          <a:xfrm>
            <a:off x="8633620" y="1920341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  <a:latin typeface="Monaco" pitchFamily="2" charset="77"/>
                <a:cs typeface="Arial" panose="020B0604020202020204" pitchFamily="34" charset="0"/>
              </a:rPr>
              <a:t>(4,3)</a:t>
            </a:r>
            <a:endParaRPr lang="en-US" sz="1000" b="1" dirty="0">
              <a:solidFill>
                <a:schemeClr val="accent6"/>
              </a:solidFill>
            </a:endParaRPr>
          </a:p>
        </p:txBody>
      </p:sp>
      <p:sp>
        <p:nvSpPr>
          <p:cNvPr id="91" name="Diamond 90">
            <a:extLst>
              <a:ext uri="{FF2B5EF4-FFF2-40B4-BE49-F238E27FC236}">
                <a16:creationId xmlns:a16="http://schemas.microsoft.com/office/drawing/2014/main" id="{727DC0BD-D74C-124A-9B71-58CDD59CA79C}"/>
              </a:ext>
            </a:extLst>
          </p:cNvPr>
          <p:cNvSpPr>
            <a:spLocks noChangeAspect="1"/>
          </p:cNvSpPr>
          <p:nvPr/>
        </p:nvSpPr>
        <p:spPr>
          <a:xfrm>
            <a:off x="2117083" y="6274125"/>
            <a:ext cx="137160" cy="13716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877DC3A-76DE-B846-9B14-7A9F7890C0D4}"/>
              </a:ext>
            </a:extLst>
          </p:cNvPr>
          <p:cNvSpPr/>
          <p:nvPr/>
        </p:nvSpPr>
        <p:spPr>
          <a:xfrm>
            <a:off x="2341304" y="5363129"/>
            <a:ext cx="5854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(0,0)</a:t>
            </a:r>
            <a:endParaRPr lang="en-US" sz="10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521020A-D05C-484E-B4C6-798553A9680A}"/>
              </a:ext>
            </a:extLst>
          </p:cNvPr>
          <p:cNvSpPr/>
          <p:nvPr/>
        </p:nvSpPr>
        <p:spPr>
          <a:xfrm>
            <a:off x="2344238" y="4244090"/>
            <a:ext cx="5854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(0,1)</a:t>
            </a:r>
            <a:endParaRPr lang="en-US" sz="10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50FBA53-F815-D045-9A81-1817B2A05EB1}"/>
              </a:ext>
            </a:extLst>
          </p:cNvPr>
          <p:cNvSpPr/>
          <p:nvPr/>
        </p:nvSpPr>
        <p:spPr>
          <a:xfrm>
            <a:off x="2341304" y="3133852"/>
            <a:ext cx="5854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(0,2)</a:t>
            </a:r>
            <a:endParaRPr lang="en-US" sz="10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09AD15C-D2B2-B345-B7E2-01FB23D24F10}"/>
              </a:ext>
            </a:extLst>
          </p:cNvPr>
          <p:cNvSpPr/>
          <p:nvPr/>
        </p:nvSpPr>
        <p:spPr>
          <a:xfrm>
            <a:off x="2347509" y="2014813"/>
            <a:ext cx="5854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(0,3)</a:t>
            </a:r>
            <a:endParaRPr lang="en-US" sz="10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5DAC599-D1C4-7B4E-82F8-B3F9116508E0}"/>
              </a:ext>
            </a:extLst>
          </p:cNvPr>
          <p:cNvSpPr/>
          <p:nvPr/>
        </p:nvSpPr>
        <p:spPr>
          <a:xfrm>
            <a:off x="2347509" y="896929"/>
            <a:ext cx="5854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(0,4)</a:t>
            </a:r>
            <a:endParaRPr lang="en-US" sz="10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5A8F282-80B8-484E-9E14-A467BDE7F315}"/>
              </a:ext>
            </a:extLst>
          </p:cNvPr>
          <p:cNvSpPr/>
          <p:nvPr/>
        </p:nvSpPr>
        <p:spPr>
          <a:xfrm>
            <a:off x="4121224" y="536312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(1,0)</a:t>
            </a:r>
            <a:endParaRPr lang="en-US" sz="10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C100430-0054-7E47-96BB-A7D42329BD46}"/>
              </a:ext>
            </a:extLst>
          </p:cNvPr>
          <p:cNvSpPr/>
          <p:nvPr/>
        </p:nvSpPr>
        <p:spPr>
          <a:xfrm>
            <a:off x="4124158" y="424409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(1,1)</a:t>
            </a:r>
            <a:endParaRPr lang="en-US" sz="1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9A21245-0D99-9844-A64C-3D07D5A7F5C4}"/>
              </a:ext>
            </a:extLst>
          </p:cNvPr>
          <p:cNvSpPr/>
          <p:nvPr/>
        </p:nvSpPr>
        <p:spPr>
          <a:xfrm>
            <a:off x="4121224" y="313385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(1,2)</a:t>
            </a:r>
            <a:endParaRPr lang="en-US" sz="10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958BE91-04F8-9A4B-A99E-482DC0266AB2}"/>
              </a:ext>
            </a:extLst>
          </p:cNvPr>
          <p:cNvSpPr/>
          <p:nvPr/>
        </p:nvSpPr>
        <p:spPr>
          <a:xfrm>
            <a:off x="4127429" y="201481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(1,3)</a:t>
            </a:r>
            <a:endParaRPr lang="en-US" sz="10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80F73C6-4A2C-AA4C-8231-F13661E27C69}"/>
              </a:ext>
            </a:extLst>
          </p:cNvPr>
          <p:cNvSpPr/>
          <p:nvPr/>
        </p:nvSpPr>
        <p:spPr>
          <a:xfrm>
            <a:off x="4127429" y="89692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(1,4)</a:t>
            </a:r>
            <a:endParaRPr lang="en-US" sz="10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4646F63-B01F-3844-A6E6-846E32814EAE}"/>
              </a:ext>
            </a:extLst>
          </p:cNvPr>
          <p:cNvSpPr/>
          <p:nvPr/>
        </p:nvSpPr>
        <p:spPr>
          <a:xfrm>
            <a:off x="5832222" y="535717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(2,0)</a:t>
            </a:r>
            <a:endParaRPr lang="en-US" sz="10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DAFDF98-D8A8-6C4A-8BE4-47A6A23B4408}"/>
              </a:ext>
            </a:extLst>
          </p:cNvPr>
          <p:cNvSpPr/>
          <p:nvPr/>
        </p:nvSpPr>
        <p:spPr>
          <a:xfrm>
            <a:off x="5835156" y="423813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(2,1)</a:t>
            </a:r>
            <a:endParaRPr lang="en-US" sz="10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0155B0F-EB13-3A48-ABAE-64E3391DB639}"/>
              </a:ext>
            </a:extLst>
          </p:cNvPr>
          <p:cNvSpPr/>
          <p:nvPr/>
        </p:nvSpPr>
        <p:spPr>
          <a:xfrm>
            <a:off x="5832222" y="3127895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(2,2)</a:t>
            </a:r>
            <a:endParaRPr lang="en-US" sz="10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F50EBD4-EE92-CA4B-A65F-3E4D995D73EF}"/>
              </a:ext>
            </a:extLst>
          </p:cNvPr>
          <p:cNvSpPr/>
          <p:nvPr/>
        </p:nvSpPr>
        <p:spPr>
          <a:xfrm>
            <a:off x="5838427" y="2008856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(2,3)</a:t>
            </a:r>
            <a:endParaRPr lang="en-US" sz="1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20C35FE-3BF1-904E-BEBD-9D7A8F563AD7}"/>
              </a:ext>
            </a:extLst>
          </p:cNvPr>
          <p:cNvSpPr/>
          <p:nvPr/>
        </p:nvSpPr>
        <p:spPr>
          <a:xfrm>
            <a:off x="5838427" y="89097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(2,4)</a:t>
            </a:r>
            <a:endParaRPr lang="en-US" sz="1000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00C0206-FE64-A846-A2B3-BBE4632C770B}"/>
              </a:ext>
            </a:extLst>
          </p:cNvPr>
          <p:cNvSpPr/>
          <p:nvPr/>
        </p:nvSpPr>
        <p:spPr>
          <a:xfrm>
            <a:off x="7552628" y="534082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(3,0)</a:t>
            </a:r>
            <a:endParaRPr lang="en-US" sz="10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2B652F7-5085-3743-9F20-08E58B297DF3}"/>
              </a:ext>
            </a:extLst>
          </p:cNvPr>
          <p:cNvSpPr/>
          <p:nvPr/>
        </p:nvSpPr>
        <p:spPr>
          <a:xfrm>
            <a:off x="7555562" y="422179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(3,1)</a:t>
            </a:r>
            <a:endParaRPr lang="en-US" sz="1000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237DBFC-C995-9941-A185-6475C4C494F6}"/>
              </a:ext>
            </a:extLst>
          </p:cNvPr>
          <p:cNvSpPr/>
          <p:nvPr/>
        </p:nvSpPr>
        <p:spPr>
          <a:xfrm>
            <a:off x="7552628" y="311155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(3,2)</a:t>
            </a:r>
            <a:endParaRPr lang="en-US" sz="10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1E2B924-E4F3-0343-AC0D-4985DD589C8A}"/>
              </a:ext>
            </a:extLst>
          </p:cNvPr>
          <p:cNvSpPr/>
          <p:nvPr/>
        </p:nvSpPr>
        <p:spPr>
          <a:xfrm>
            <a:off x="7558833" y="199251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(3,3)</a:t>
            </a:r>
            <a:endParaRPr lang="en-US" sz="10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C7A7958-BA78-BC43-B689-C3BE7132EE8A}"/>
              </a:ext>
            </a:extLst>
          </p:cNvPr>
          <p:cNvSpPr/>
          <p:nvPr/>
        </p:nvSpPr>
        <p:spPr>
          <a:xfrm>
            <a:off x="7558833" y="87462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(3,4)</a:t>
            </a:r>
            <a:endParaRPr lang="en-US" sz="10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9A46A18-39FA-9640-B277-F57779D13060}"/>
              </a:ext>
            </a:extLst>
          </p:cNvPr>
          <p:cNvSpPr/>
          <p:nvPr/>
        </p:nvSpPr>
        <p:spPr>
          <a:xfrm>
            <a:off x="9322945" y="5372766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(4,0)</a:t>
            </a:r>
            <a:endParaRPr lang="en-US" sz="10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810DA52-AFB2-8D4D-BE35-8F6147365F48}"/>
              </a:ext>
            </a:extLst>
          </p:cNvPr>
          <p:cNvSpPr/>
          <p:nvPr/>
        </p:nvSpPr>
        <p:spPr>
          <a:xfrm>
            <a:off x="9325879" y="4253727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(4,1)</a:t>
            </a:r>
            <a:endParaRPr lang="en-US" sz="10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F081DF7-CBDC-FC4C-81DD-023BD3053B11}"/>
              </a:ext>
            </a:extLst>
          </p:cNvPr>
          <p:cNvSpPr/>
          <p:nvPr/>
        </p:nvSpPr>
        <p:spPr>
          <a:xfrm>
            <a:off x="9322945" y="314348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(4,2)</a:t>
            </a:r>
            <a:endParaRPr lang="en-US" sz="10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BBC805B-888E-224A-B371-FCDCC4249913}"/>
              </a:ext>
            </a:extLst>
          </p:cNvPr>
          <p:cNvSpPr/>
          <p:nvPr/>
        </p:nvSpPr>
        <p:spPr>
          <a:xfrm>
            <a:off x="9329150" y="202445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(4,3)</a:t>
            </a:r>
            <a:endParaRPr lang="en-US" sz="10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6D2ED58-BE9F-6442-BE32-614B064C2214}"/>
              </a:ext>
            </a:extLst>
          </p:cNvPr>
          <p:cNvSpPr/>
          <p:nvPr/>
        </p:nvSpPr>
        <p:spPr>
          <a:xfrm>
            <a:off x="9329150" y="906566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Monaco" pitchFamily="2" charset="77"/>
                <a:cs typeface="Arial" panose="020B0604020202020204" pitchFamily="34" charset="0"/>
              </a:rPr>
              <a:t>(4,4)</a:t>
            </a:r>
            <a:endParaRPr lang="en-US" sz="1000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5F2371-9FF6-8C45-ABF1-63FC344F4461}"/>
              </a:ext>
            </a:extLst>
          </p:cNvPr>
          <p:cNvSpPr/>
          <p:nvPr/>
        </p:nvSpPr>
        <p:spPr>
          <a:xfrm>
            <a:off x="4395343" y="468508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(1,1)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8D9D0EB-92B0-B340-AE7B-035CD1F44D79}"/>
              </a:ext>
            </a:extLst>
          </p:cNvPr>
          <p:cNvSpPr/>
          <p:nvPr/>
        </p:nvSpPr>
        <p:spPr>
          <a:xfrm>
            <a:off x="4395343" y="357484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(1,2)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EB3AC8C-7F97-CB4C-81B7-B1169562F2C0}"/>
              </a:ext>
            </a:extLst>
          </p:cNvPr>
          <p:cNvSpPr/>
          <p:nvPr/>
        </p:nvSpPr>
        <p:spPr>
          <a:xfrm>
            <a:off x="4395343" y="245580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(1,3)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C310D72-1982-8343-AD6B-7286E09DF13B}"/>
              </a:ext>
            </a:extLst>
          </p:cNvPr>
          <p:cNvSpPr/>
          <p:nvPr/>
        </p:nvSpPr>
        <p:spPr>
          <a:xfrm>
            <a:off x="6106341" y="468508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(2,1)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C45A63C-C9AC-174A-86FA-D04D6D1BE173}"/>
              </a:ext>
            </a:extLst>
          </p:cNvPr>
          <p:cNvSpPr/>
          <p:nvPr/>
        </p:nvSpPr>
        <p:spPr>
          <a:xfrm>
            <a:off x="6106341" y="357484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(2,2)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AD45F9-9907-EB49-88FF-CD264AAE7421}"/>
              </a:ext>
            </a:extLst>
          </p:cNvPr>
          <p:cNvSpPr/>
          <p:nvPr/>
        </p:nvSpPr>
        <p:spPr>
          <a:xfrm>
            <a:off x="6106341" y="245580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(2,3)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0770FBA-5169-8949-A3C5-0251CABD7F83}"/>
              </a:ext>
            </a:extLst>
          </p:cNvPr>
          <p:cNvSpPr/>
          <p:nvPr/>
        </p:nvSpPr>
        <p:spPr>
          <a:xfrm>
            <a:off x="7837898" y="468508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(3,1)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9AD7EE6-776B-1F4E-9836-4653F7DA29B4}"/>
              </a:ext>
            </a:extLst>
          </p:cNvPr>
          <p:cNvSpPr/>
          <p:nvPr/>
        </p:nvSpPr>
        <p:spPr>
          <a:xfrm>
            <a:off x="7837898" y="357484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(3,2)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CAD0B8-6618-D344-9159-D36B9272A882}"/>
              </a:ext>
            </a:extLst>
          </p:cNvPr>
          <p:cNvSpPr/>
          <p:nvPr/>
        </p:nvSpPr>
        <p:spPr>
          <a:xfrm>
            <a:off x="7837898" y="245580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(3,3)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D7DB9FE-81F0-F845-8814-15DF04E936AB}"/>
              </a:ext>
            </a:extLst>
          </p:cNvPr>
          <p:cNvSpPr/>
          <p:nvPr/>
        </p:nvSpPr>
        <p:spPr>
          <a:xfrm>
            <a:off x="4395343" y="137065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(1,4)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E3A13D2-93DD-9841-9A8A-468454955DDA}"/>
              </a:ext>
            </a:extLst>
          </p:cNvPr>
          <p:cNvSpPr/>
          <p:nvPr/>
        </p:nvSpPr>
        <p:spPr>
          <a:xfrm>
            <a:off x="6106341" y="137065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(2,4)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013D437-8FAE-6947-A0FA-0D46DA64CE3A}"/>
              </a:ext>
            </a:extLst>
          </p:cNvPr>
          <p:cNvSpPr/>
          <p:nvPr/>
        </p:nvSpPr>
        <p:spPr>
          <a:xfrm>
            <a:off x="7837898" y="137065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Monaco" pitchFamily="2" charset="77"/>
                <a:cs typeface="Arial" panose="020B0604020202020204" pitchFamily="34" charset="0"/>
              </a:rPr>
              <a:t>(3,4)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EFF4534-6782-6F4E-B992-C46B6FD4CDAD}"/>
              </a:ext>
            </a:extLst>
          </p:cNvPr>
          <p:cNvSpPr/>
          <p:nvPr/>
        </p:nvSpPr>
        <p:spPr>
          <a:xfrm>
            <a:off x="3497344" y="468508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(1,1)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F36B079-10AB-6C41-90C0-EA9BF6AF2765}"/>
              </a:ext>
            </a:extLst>
          </p:cNvPr>
          <p:cNvSpPr/>
          <p:nvPr/>
        </p:nvSpPr>
        <p:spPr>
          <a:xfrm>
            <a:off x="3497344" y="357484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(1,2)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BFD5566-4066-EA43-A919-4CA98528976F}"/>
              </a:ext>
            </a:extLst>
          </p:cNvPr>
          <p:cNvSpPr/>
          <p:nvPr/>
        </p:nvSpPr>
        <p:spPr>
          <a:xfrm>
            <a:off x="3497344" y="245580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(1,3)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7C2148B-39F7-AF4C-B4F2-71FF204A36A8}"/>
              </a:ext>
            </a:extLst>
          </p:cNvPr>
          <p:cNvSpPr/>
          <p:nvPr/>
        </p:nvSpPr>
        <p:spPr>
          <a:xfrm>
            <a:off x="5208342" y="468508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(2,1)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4E6FC74-F157-B440-974B-ECA003DF347A}"/>
              </a:ext>
            </a:extLst>
          </p:cNvPr>
          <p:cNvSpPr/>
          <p:nvPr/>
        </p:nvSpPr>
        <p:spPr>
          <a:xfrm>
            <a:off x="5208342" y="357484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(2,2)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0D524A-68C3-274A-B366-3FF4C2CF92D5}"/>
              </a:ext>
            </a:extLst>
          </p:cNvPr>
          <p:cNvSpPr/>
          <p:nvPr/>
        </p:nvSpPr>
        <p:spPr>
          <a:xfrm>
            <a:off x="5208342" y="245580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(2,3)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A0C784-670A-4543-B2F4-C70258E37357}"/>
              </a:ext>
            </a:extLst>
          </p:cNvPr>
          <p:cNvSpPr/>
          <p:nvPr/>
        </p:nvSpPr>
        <p:spPr>
          <a:xfrm>
            <a:off x="6928748" y="468508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(3,1)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2BB711E-97E0-3343-B5BE-C2DCADA84033}"/>
              </a:ext>
            </a:extLst>
          </p:cNvPr>
          <p:cNvSpPr/>
          <p:nvPr/>
        </p:nvSpPr>
        <p:spPr>
          <a:xfrm>
            <a:off x="6928748" y="357484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(3,2)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9F95A8A-4545-8B41-8031-C4B53042E5FB}"/>
              </a:ext>
            </a:extLst>
          </p:cNvPr>
          <p:cNvSpPr/>
          <p:nvPr/>
        </p:nvSpPr>
        <p:spPr>
          <a:xfrm>
            <a:off x="6928748" y="245580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(3,3)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310FCFD-82F4-B240-AD5B-1BAC3EBBF454}"/>
              </a:ext>
            </a:extLst>
          </p:cNvPr>
          <p:cNvSpPr/>
          <p:nvPr/>
        </p:nvSpPr>
        <p:spPr>
          <a:xfrm>
            <a:off x="3497344" y="137065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(1,4)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FB34708-109B-2844-B1CE-20A0AC823619}"/>
              </a:ext>
            </a:extLst>
          </p:cNvPr>
          <p:cNvSpPr/>
          <p:nvPr/>
        </p:nvSpPr>
        <p:spPr>
          <a:xfrm>
            <a:off x="5208342" y="137065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(2,4)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32D568D-E8CA-B84A-9F98-9C4C734079E0}"/>
              </a:ext>
            </a:extLst>
          </p:cNvPr>
          <p:cNvSpPr/>
          <p:nvPr/>
        </p:nvSpPr>
        <p:spPr>
          <a:xfrm>
            <a:off x="6928748" y="137065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(3,4)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E759FDF-35CC-1344-A487-8EF460758D50}"/>
              </a:ext>
            </a:extLst>
          </p:cNvPr>
          <p:cNvSpPr/>
          <p:nvPr/>
        </p:nvSpPr>
        <p:spPr>
          <a:xfrm>
            <a:off x="8685049" y="468508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(4,1)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5649335-1DF4-BB41-BA8D-4EA00FC5371E}"/>
              </a:ext>
            </a:extLst>
          </p:cNvPr>
          <p:cNvSpPr/>
          <p:nvPr/>
        </p:nvSpPr>
        <p:spPr>
          <a:xfrm>
            <a:off x="8685049" y="357484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(4,2)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DD9BDFE-7514-3644-B1ED-DC418C5DBE63}"/>
              </a:ext>
            </a:extLst>
          </p:cNvPr>
          <p:cNvSpPr/>
          <p:nvPr/>
        </p:nvSpPr>
        <p:spPr>
          <a:xfrm>
            <a:off x="8685049" y="245580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(4,3)</a:t>
            </a:r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9ACA74E-FC38-F945-8272-FA3219D7C737}"/>
              </a:ext>
            </a:extLst>
          </p:cNvPr>
          <p:cNvSpPr/>
          <p:nvPr/>
        </p:nvSpPr>
        <p:spPr>
          <a:xfrm>
            <a:off x="8685049" y="137065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Monaco" pitchFamily="2" charset="77"/>
                <a:cs typeface="Arial" panose="020B0604020202020204" pitchFamily="34" charset="0"/>
              </a:rPr>
              <a:t>(4,4)</a:t>
            </a:r>
            <a:endParaRPr lang="en-US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3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11676</TotalTime>
  <Words>770</Words>
  <Application>Microsoft Macintosh PowerPoint</Application>
  <PresentationFormat>Widescreen</PresentationFormat>
  <Paragraphs>225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Sam</dc:creator>
  <cp:lastModifiedBy>Miller, Sam</cp:lastModifiedBy>
  <cp:revision>7</cp:revision>
  <dcterms:created xsi:type="dcterms:W3CDTF">2020-02-24T13:31:34Z</dcterms:created>
  <dcterms:modified xsi:type="dcterms:W3CDTF">2020-03-03T16:07:53Z</dcterms:modified>
</cp:coreProperties>
</file>