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69" r:id="rId14"/>
    <p:sldId id="271" r:id="rId15"/>
    <p:sldId id="272" r:id="rId16"/>
    <p:sldId id="281" r:id="rId17"/>
    <p:sldId id="274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3" r:id="rId27"/>
    <p:sldId id="284" r:id="rId28"/>
    <p:sldId id="285" r:id="rId29"/>
    <p:sldId id="286" r:id="rId30"/>
    <p:sldId id="288" r:id="rId31"/>
    <p:sldId id="287" r:id="rId32"/>
    <p:sldId id="289" r:id="rId33"/>
    <p:sldId id="295" r:id="rId34"/>
    <p:sldId id="294" r:id="rId35"/>
    <p:sldId id="290" r:id="rId36"/>
    <p:sldId id="292" r:id="rId37"/>
    <p:sldId id="293" r:id="rId38"/>
    <p:sldId id="291" r:id="rId39"/>
    <p:sldId id="296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3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380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B82A4C-12F9-4726-89F8-1398B4394D5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D1D0948-5104-4281-AB09-C479E03496AB}">
      <dgm:prSet phldrT="[Text]" custT="1"/>
      <dgm:spPr/>
      <dgm:t>
        <a:bodyPr/>
        <a:lstStyle/>
        <a:p>
          <a:r>
            <a:rPr lang="en-GB" sz="1600" dirty="0" smtClean="0"/>
            <a:t>Caching Provider</a:t>
          </a:r>
          <a:endParaRPr lang="en-GB" sz="1600" dirty="0"/>
        </a:p>
      </dgm:t>
    </dgm:pt>
    <dgm:pt modelId="{B3CDAE16-2752-4CD2-81B0-5AF52B20D095}" type="parTrans" cxnId="{D3014E15-1B78-4D91-8E55-59E7D778CF2B}">
      <dgm:prSet/>
      <dgm:spPr/>
      <dgm:t>
        <a:bodyPr/>
        <a:lstStyle/>
        <a:p>
          <a:endParaRPr lang="en-GB" sz="1800"/>
        </a:p>
      </dgm:t>
    </dgm:pt>
    <dgm:pt modelId="{CC4613D8-FEE1-494C-90CB-5025972AF049}" type="sibTrans" cxnId="{D3014E15-1B78-4D91-8E55-59E7D778CF2B}">
      <dgm:prSet/>
      <dgm:spPr/>
      <dgm:t>
        <a:bodyPr/>
        <a:lstStyle/>
        <a:p>
          <a:endParaRPr lang="en-GB" sz="1800"/>
        </a:p>
      </dgm:t>
    </dgm:pt>
    <dgm:pt modelId="{760CAD38-7FFC-48F4-AF93-383E56128046}">
      <dgm:prSet phldrT="[Text]" custT="1"/>
      <dgm:spPr/>
      <dgm:t>
        <a:bodyPr/>
        <a:lstStyle/>
        <a:p>
          <a:r>
            <a:rPr lang="en-GB" sz="1600" dirty="0" smtClean="0"/>
            <a:t>Cache Manager</a:t>
          </a:r>
          <a:endParaRPr lang="en-GB" sz="1600" dirty="0"/>
        </a:p>
      </dgm:t>
    </dgm:pt>
    <dgm:pt modelId="{9392C9CB-F1A0-4511-A972-07D53F2B0555}" type="parTrans" cxnId="{3EEBD44B-EBB2-49C5-9E70-1773C5047A50}">
      <dgm:prSet/>
      <dgm:spPr/>
      <dgm:t>
        <a:bodyPr/>
        <a:lstStyle/>
        <a:p>
          <a:endParaRPr lang="en-GB" sz="1800"/>
        </a:p>
      </dgm:t>
    </dgm:pt>
    <dgm:pt modelId="{59BA0DE1-13C7-4DDB-973D-2E1F85590569}" type="sibTrans" cxnId="{3EEBD44B-EBB2-49C5-9E70-1773C5047A50}">
      <dgm:prSet/>
      <dgm:spPr/>
      <dgm:t>
        <a:bodyPr/>
        <a:lstStyle/>
        <a:p>
          <a:endParaRPr lang="en-GB" sz="1800"/>
        </a:p>
      </dgm:t>
    </dgm:pt>
    <dgm:pt modelId="{28C3692F-A4E2-4D54-8B54-87CCBDC580E3}">
      <dgm:prSet phldrT="[Text]" custT="1"/>
      <dgm:spPr/>
      <dgm:t>
        <a:bodyPr/>
        <a:lstStyle/>
        <a:p>
          <a:r>
            <a:rPr lang="en-GB" sz="1600" dirty="0" smtClean="0"/>
            <a:t>Cache</a:t>
          </a:r>
          <a:endParaRPr lang="en-GB" sz="1600" dirty="0"/>
        </a:p>
      </dgm:t>
    </dgm:pt>
    <dgm:pt modelId="{570DF543-D76E-44DA-A71F-5C1B7CC1D2A3}" type="parTrans" cxnId="{AB224A13-2FD9-4BC8-8603-BCA62D3B7A1D}">
      <dgm:prSet/>
      <dgm:spPr/>
      <dgm:t>
        <a:bodyPr/>
        <a:lstStyle/>
        <a:p>
          <a:endParaRPr lang="en-GB" sz="1800"/>
        </a:p>
      </dgm:t>
    </dgm:pt>
    <dgm:pt modelId="{2E7E327E-8473-4E18-BBFA-8505C7F57944}" type="sibTrans" cxnId="{AB224A13-2FD9-4BC8-8603-BCA62D3B7A1D}">
      <dgm:prSet/>
      <dgm:spPr/>
      <dgm:t>
        <a:bodyPr/>
        <a:lstStyle/>
        <a:p>
          <a:endParaRPr lang="en-GB" sz="1800"/>
        </a:p>
      </dgm:t>
    </dgm:pt>
    <dgm:pt modelId="{A05A69B1-FA83-474D-B03B-EBF9933C725F}">
      <dgm:prSet phldrT="[Text]" custT="1"/>
      <dgm:spPr/>
      <dgm:t>
        <a:bodyPr/>
        <a:lstStyle/>
        <a:p>
          <a:r>
            <a:rPr lang="en-GB" sz="1600" dirty="0" smtClean="0"/>
            <a:t>Entry</a:t>
          </a:r>
          <a:endParaRPr lang="en-GB" sz="1600" dirty="0"/>
        </a:p>
      </dgm:t>
    </dgm:pt>
    <dgm:pt modelId="{2347DC24-D06B-42DB-BBB4-E5912B068393}" type="parTrans" cxnId="{0BA95DB7-BF92-43C0-ACE4-74323205D61F}">
      <dgm:prSet/>
      <dgm:spPr/>
      <dgm:t>
        <a:bodyPr/>
        <a:lstStyle/>
        <a:p>
          <a:endParaRPr lang="en-GB" sz="1800"/>
        </a:p>
      </dgm:t>
    </dgm:pt>
    <dgm:pt modelId="{FF9D7A03-0EB1-48EC-B92D-FBB5E7176C0C}" type="sibTrans" cxnId="{0BA95DB7-BF92-43C0-ACE4-74323205D61F}">
      <dgm:prSet/>
      <dgm:spPr/>
      <dgm:t>
        <a:bodyPr/>
        <a:lstStyle/>
        <a:p>
          <a:endParaRPr lang="en-GB" sz="1800"/>
        </a:p>
      </dgm:t>
    </dgm:pt>
    <dgm:pt modelId="{AEC6F176-2767-44A6-9802-9C5619078804}">
      <dgm:prSet phldrT="[Text]" custT="1"/>
      <dgm:spPr/>
      <dgm:t>
        <a:bodyPr/>
        <a:lstStyle/>
        <a:p>
          <a:r>
            <a:rPr lang="en-GB" sz="1600" dirty="0" smtClean="0"/>
            <a:t>Key</a:t>
          </a:r>
          <a:endParaRPr lang="en-GB" sz="1600" dirty="0"/>
        </a:p>
      </dgm:t>
    </dgm:pt>
    <dgm:pt modelId="{2B49B871-3635-48AA-A372-FD39B9F8C536}" type="parTrans" cxnId="{F05CEDA1-47EC-4315-9D09-5FE38F5BC94E}">
      <dgm:prSet/>
      <dgm:spPr/>
      <dgm:t>
        <a:bodyPr/>
        <a:lstStyle/>
        <a:p>
          <a:endParaRPr lang="en-GB" sz="1800"/>
        </a:p>
      </dgm:t>
    </dgm:pt>
    <dgm:pt modelId="{517D1127-E7A7-45F4-93F3-5BB956CDFF08}" type="sibTrans" cxnId="{F05CEDA1-47EC-4315-9D09-5FE38F5BC94E}">
      <dgm:prSet/>
      <dgm:spPr/>
      <dgm:t>
        <a:bodyPr/>
        <a:lstStyle/>
        <a:p>
          <a:endParaRPr lang="en-GB" sz="1800"/>
        </a:p>
      </dgm:t>
    </dgm:pt>
    <dgm:pt modelId="{1AB65FEC-B45A-4E21-8989-7762CDD305C2}">
      <dgm:prSet phldrT="[Text]" custT="1"/>
      <dgm:spPr/>
      <dgm:t>
        <a:bodyPr/>
        <a:lstStyle/>
        <a:p>
          <a:r>
            <a:rPr lang="en-GB" sz="1600" dirty="0" smtClean="0"/>
            <a:t>Value</a:t>
          </a:r>
          <a:endParaRPr lang="en-GB" sz="1600" dirty="0"/>
        </a:p>
      </dgm:t>
    </dgm:pt>
    <dgm:pt modelId="{78FF75C5-5DE5-4C69-BBE3-4538EB57F02D}" type="parTrans" cxnId="{265F3806-73A3-410C-A6A6-DC7D28D4579D}">
      <dgm:prSet/>
      <dgm:spPr/>
      <dgm:t>
        <a:bodyPr/>
        <a:lstStyle/>
        <a:p>
          <a:endParaRPr lang="en-GB" sz="1800"/>
        </a:p>
      </dgm:t>
    </dgm:pt>
    <dgm:pt modelId="{F5629E7F-405D-403A-BFE6-AF56DFA4C30A}" type="sibTrans" cxnId="{265F3806-73A3-410C-A6A6-DC7D28D4579D}">
      <dgm:prSet/>
      <dgm:spPr/>
      <dgm:t>
        <a:bodyPr/>
        <a:lstStyle/>
        <a:p>
          <a:endParaRPr lang="en-GB" sz="1800"/>
        </a:p>
      </dgm:t>
    </dgm:pt>
    <dgm:pt modelId="{BC077F8D-7058-48DF-80C8-379719F3B2EF}" type="pres">
      <dgm:prSet presAssocID="{80B82A4C-12F9-4726-89F8-1398B4394D5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A3E8D22A-1223-4965-889E-FCBEF5E97C6F}" type="pres">
      <dgm:prSet presAssocID="{0D1D0948-5104-4281-AB09-C479E03496AB}" presName="hierRoot1" presStyleCnt="0">
        <dgm:presLayoutVars>
          <dgm:hierBranch val="init"/>
        </dgm:presLayoutVars>
      </dgm:prSet>
      <dgm:spPr/>
    </dgm:pt>
    <dgm:pt modelId="{BCDD7C56-6773-4675-B95A-29145A036F0D}" type="pres">
      <dgm:prSet presAssocID="{0D1D0948-5104-4281-AB09-C479E03496AB}" presName="rootComposite1" presStyleCnt="0"/>
      <dgm:spPr/>
    </dgm:pt>
    <dgm:pt modelId="{6C4A50D0-2894-4931-946C-F22B69BDD222}" type="pres">
      <dgm:prSet presAssocID="{0D1D0948-5104-4281-AB09-C479E03496AB}" presName="rootText1" presStyleLbl="node0" presStyleIdx="0" presStyleCnt="1" custLinFactX="-100000" custLinFactNeighborX="-170195" custLinFactNeighborY="-197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FFA364F-B72A-49FF-907F-F1F259BBD3C0}" type="pres">
      <dgm:prSet presAssocID="{0D1D0948-5104-4281-AB09-C479E03496AB}" presName="rootConnector1" presStyleLbl="node1" presStyleIdx="0" presStyleCnt="0"/>
      <dgm:spPr/>
      <dgm:t>
        <a:bodyPr/>
        <a:lstStyle/>
        <a:p>
          <a:endParaRPr lang="en-GB"/>
        </a:p>
      </dgm:t>
    </dgm:pt>
    <dgm:pt modelId="{52E0927B-44B9-4621-9C1F-330DFACD1189}" type="pres">
      <dgm:prSet presAssocID="{0D1D0948-5104-4281-AB09-C479E03496AB}" presName="hierChild2" presStyleCnt="0"/>
      <dgm:spPr/>
    </dgm:pt>
    <dgm:pt modelId="{092C7724-FECD-4178-9489-95F134B183F7}" type="pres">
      <dgm:prSet presAssocID="{9392C9CB-F1A0-4511-A972-07D53F2B0555}" presName="Name37" presStyleLbl="parChTrans1D2" presStyleIdx="0" presStyleCnt="1"/>
      <dgm:spPr/>
      <dgm:t>
        <a:bodyPr/>
        <a:lstStyle/>
        <a:p>
          <a:endParaRPr lang="en-GB"/>
        </a:p>
      </dgm:t>
    </dgm:pt>
    <dgm:pt modelId="{A0798D4D-17AA-4DD3-A847-98F9E89DA8C6}" type="pres">
      <dgm:prSet presAssocID="{760CAD38-7FFC-48F4-AF93-383E56128046}" presName="hierRoot2" presStyleCnt="0">
        <dgm:presLayoutVars>
          <dgm:hierBranch val="init"/>
        </dgm:presLayoutVars>
      </dgm:prSet>
      <dgm:spPr/>
    </dgm:pt>
    <dgm:pt modelId="{D9FF0CC6-6819-4666-B299-A5138CE2C34E}" type="pres">
      <dgm:prSet presAssocID="{760CAD38-7FFC-48F4-AF93-383E56128046}" presName="rootComposite" presStyleCnt="0"/>
      <dgm:spPr/>
    </dgm:pt>
    <dgm:pt modelId="{020288E1-0828-42DB-9CF6-CA924F86AEC5}" type="pres">
      <dgm:prSet presAssocID="{760CAD38-7FFC-48F4-AF93-383E56128046}" presName="rootText" presStyleLbl="node2" presStyleIdx="0" presStyleCnt="1" custLinFactX="-91202" custLinFactNeighborX="-100000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8343280-7820-4232-968E-2DB83E8B11C1}" type="pres">
      <dgm:prSet presAssocID="{760CAD38-7FFC-48F4-AF93-383E56128046}" presName="rootConnector" presStyleLbl="node2" presStyleIdx="0" presStyleCnt="1"/>
      <dgm:spPr/>
      <dgm:t>
        <a:bodyPr/>
        <a:lstStyle/>
        <a:p>
          <a:endParaRPr lang="en-GB"/>
        </a:p>
      </dgm:t>
    </dgm:pt>
    <dgm:pt modelId="{B6BEF00F-7669-466E-BCF4-10474D55FF33}" type="pres">
      <dgm:prSet presAssocID="{760CAD38-7FFC-48F4-AF93-383E56128046}" presName="hierChild4" presStyleCnt="0"/>
      <dgm:spPr/>
    </dgm:pt>
    <dgm:pt modelId="{859173A7-8166-437E-A824-50D039BB31B0}" type="pres">
      <dgm:prSet presAssocID="{570DF543-D76E-44DA-A71F-5C1B7CC1D2A3}" presName="Name37" presStyleLbl="parChTrans1D3" presStyleIdx="0" presStyleCnt="1"/>
      <dgm:spPr/>
      <dgm:t>
        <a:bodyPr/>
        <a:lstStyle/>
        <a:p>
          <a:endParaRPr lang="en-GB"/>
        </a:p>
      </dgm:t>
    </dgm:pt>
    <dgm:pt modelId="{4734148A-9926-47C3-8553-F3C411D399BC}" type="pres">
      <dgm:prSet presAssocID="{28C3692F-A4E2-4D54-8B54-87CCBDC580E3}" presName="hierRoot2" presStyleCnt="0">
        <dgm:presLayoutVars>
          <dgm:hierBranch val="init"/>
        </dgm:presLayoutVars>
      </dgm:prSet>
      <dgm:spPr/>
    </dgm:pt>
    <dgm:pt modelId="{8A99F7F5-B5D1-45CC-BB28-A432501741A5}" type="pres">
      <dgm:prSet presAssocID="{28C3692F-A4E2-4D54-8B54-87CCBDC580E3}" presName="rootComposite" presStyleCnt="0"/>
      <dgm:spPr/>
    </dgm:pt>
    <dgm:pt modelId="{086C1842-8163-4C42-96BC-54E80672863D}" type="pres">
      <dgm:prSet presAssocID="{28C3692F-A4E2-4D54-8B54-87CCBDC580E3}" presName="rootText" presStyleLbl="node3" presStyleIdx="0" presStyleCnt="1" custLinFactX="-40933" custLinFactNeighborX="-100000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6DA40B4D-6EC2-43A6-BB3D-115A42BA18B9}" type="pres">
      <dgm:prSet presAssocID="{28C3692F-A4E2-4D54-8B54-87CCBDC580E3}" presName="rootConnector" presStyleLbl="node3" presStyleIdx="0" presStyleCnt="1"/>
      <dgm:spPr/>
      <dgm:t>
        <a:bodyPr/>
        <a:lstStyle/>
        <a:p>
          <a:endParaRPr lang="en-GB"/>
        </a:p>
      </dgm:t>
    </dgm:pt>
    <dgm:pt modelId="{2CD9E7E6-646A-4521-AF7A-93589EA811FF}" type="pres">
      <dgm:prSet presAssocID="{28C3692F-A4E2-4D54-8B54-87CCBDC580E3}" presName="hierChild4" presStyleCnt="0"/>
      <dgm:spPr/>
    </dgm:pt>
    <dgm:pt modelId="{BB3E0F6D-2301-4C9E-AF1E-288B45018621}" type="pres">
      <dgm:prSet presAssocID="{2347DC24-D06B-42DB-BBB4-E5912B068393}" presName="Name37" presStyleLbl="parChTrans1D4" presStyleIdx="0" presStyleCnt="3"/>
      <dgm:spPr/>
      <dgm:t>
        <a:bodyPr/>
        <a:lstStyle/>
        <a:p>
          <a:endParaRPr lang="en-GB"/>
        </a:p>
      </dgm:t>
    </dgm:pt>
    <dgm:pt modelId="{60A58E3F-DE01-46F1-A78A-221C136A6F60}" type="pres">
      <dgm:prSet presAssocID="{A05A69B1-FA83-474D-B03B-EBF9933C725F}" presName="hierRoot2" presStyleCnt="0">
        <dgm:presLayoutVars>
          <dgm:hierBranch val="init"/>
        </dgm:presLayoutVars>
      </dgm:prSet>
      <dgm:spPr/>
    </dgm:pt>
    <dgm:pt modelId="{B335253E-A475-44BE-A33A-5F13CFF0771E}" type="pres">
      <dgm:prSet presAssocID="{A05A69B1-FA83-474D-B03B-EBF9933C725F}" presName="rootComposite" presStyleCnt="0"/>
      <dgm:spPr/>
    </dgm:pt>
    <dgm:pt modelId="{713C0502-DDE5-43A4-8475-4EF3C8D36E78}" type="pres">
      <dgm:prSet presAssocID="{A05A69B1-FA83-474D-B03B-EBF9933C725F}" presName="rootText" presStyleLbl="node4" presStyleIdx="0" presStyleCnt="3" custLinFactNeighborX="-90665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8C0E875D-6B69-4682-BB08-93C5C4297806}" type="pres">
      <dgm:prSet presAssocID="{A05A69B1-FA83-474D-B03B-EBF9933C725F}" presName="rootConnector" presStyleLbl="node4" presStyleIdx="0" presStyleCnt="3"/>
      <dgm:spPr/>
      <dgm:t>
        <a:bodyPr/>
        <a:lstStyle/>
        <a:p>
          <a:endParaRPr lang="en-GB"/>
        </a:p>
      </dgm:t>
    </dgm:pt>
    <dgm:pt modelId="{5B03B959-3C7A-43B6-87B1-687FCDBF99C9}" type="pres">
      <dgm:prSet presAssocID="{A05A69B1-FA83-474D-B03B-EBF9933C725F}" presName="hierChild4" presStyleCnt="0"/>
      <dgm:spPr/>
    </dgm:pt>
    <dgm:pt modelId="{6B6C7B0E-A5C2-4154-BECB-101C4F7018C3}" type="pres">
      <dgm:prSet presAssocID="{2B49B871-3635-48AA-A372-FD39B9F8C536}" presName="Name37" presStyleLbl="parChTrans1D4" presStyleIdx="1" presStyleCnt="3"/>
      <dgm:spPr/>
      <dgm:t>
        <a:bodyPr/>
        <a:lstStyle/>
        <a:p>
          <a:endParaRPr lang="en-GB"/>
        </a:p>
      </dgm:t>
    </dgm:pt>
    <dgm:pt modelId="{18424CD2-E6DE-4CBB-9596-7C8850B9EBF1}" type="pres">
      <dgm:prSet presAssocID="{AEC6F176-2767-44A6-9802-9C5619078804}" presName="hierRoot2" presStyleCnt="0">
        <dgm:presLayoutVars>
          <dgm:hierBranch val="init"/>
        </dgm:presLayoutVars>
      </dgm:prSet>
      <dgm:spPr/>
    </dgm:pt>
    <dgm:pt modelId="{0DCEE814-7A97-4E78-84BC-752BDA39C99C}" type="pres">
      <dgm:prSet presAssocID="{AEC6F176-2767-44A6-9802-9C5619078804}" presName="rootComposite" presStyleCnt="0"/>
      <dgm:spPr/>
    </dgm:pt>
    <dgm:pt modelId="{A3B5DFD7-5CEC-429F-B0EF-A5BA4144DA7E}" type="pres">
      <dgm:prSet presAssocID="{AEC6F176-2767-44A6-9802-9C5619078804}" presName="rootText" presStyleLbl="node4" presStyleIdx="1" presStyleCnt="3" custLinFactNeighborX="-65397" custLinFactNeighborY="-8160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3A851AA3-96ED-4B16-B196-2D4EB4E7BF0A}" type="pres">
      <dgm:prSet presAssocID="{AEC6F176-2767-44A6-9802-9C5619078804}" presName="rootConnector" presStyleLbl="node4" presStyleIdx="1" presStyleCnt="3"/>
      <dgm:spPr/>
      <dgm:t>
        <a:bodyPr/>
        <a:lstStyle/>
        <a:p>
          <a:endParaRPr lang="en-GB"/>
        </a:p>
      </dgm:t>
    </dgm:pt>
    <dgm:pt modelId="{5B0739AB-DEFB-4EA3-8EF8-64855615A403}" type="pres">
      <dgm:prSet presAssocID="{AEC6F176-2767-44A6-9802-9C5619078804}" presName="hierChild4" presStyleCnt="0"/>
      <dgm:spPr/>
    </dgm:pt>
    <dgm:pt modelId="{1F61ED9E-1CA8-4DC4-B3B8-4EA758F36C77}" type="pres">
      <dgm:prSet presAssocID="{AEC6F176-2767-44A6-9802-9C5619078804}" presName="hierChild5" presStyleCnt="0"/>
      <dgm:spPr/>
    </dgm:pt>
    <dgm:pt modelId="{6DD58FAE-02C2-400B-A420-C49D71A76EA3}" type="pres">
      <dgm:prSet presAssocID="{78FF75C5-5DE5-4C69-BBE3-4538EB57F02D}" presName="Name37" presStyleLbl="parChTrans1D4" presStyleIdx="2" presStyleCnt="3"/>
      <dgm:spPr/>
      <dgm:t>
        <a:bodyPr/>
        <a:lstStyle/>
        <a:p>
          <a:endParaRPr lang="en-GB"/>
        </a:p>
      </dgm:t>
    </dgm:pt>
    <dgm:pt modelId="{E30D84ED-A1C0-44A7-8938-0919B60E9F02}" type="pres">
      <dgm:prSet presAssocID="{1AB65FEC-B45A-4E21-8989-7762CDD305C2}" presName="hierRoot2" presStyleCnt="0">
        <dgm:presLayoutVars>
          <dgm:hierBranch val="init"/>
        </dgm:presLayoutVars>
      </dgm:prSet>
      <dgm:spPr/>
    </dgm:pt>
    <dgm:pt modelId="{708D0BB1-7374-4083-BCCD-D4DAD250C519}" type="pres">
      <dgm:prSet presAssocID="{1AB65FEC-B45A-4E21-8989-7762CDD305C2}" presName="rootComposite" presStyleCnt="0"/>
      <dgm:spPr/>
    </dgm:pt>
    <dgm:pt modelId="{03D4EC7D-A309-4911-A3C0-801884D46330}" type="pres">
      <dgm:prSet presAssocID="{1AB65FEC-B45A-4E21-8989-7762CDD305C2}" presName="rootText" presStyleLbl="node4" presStyleIdx="2" presStyleCnt="3" custLinFactNeighborX="-65397" custLinFactNeighborY="-20898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BB0F9D81-5525-44D3-B6DF-798D7EB9B5DF}" type="pres">
      <dgm:prSet presAssocID="{1AB65FEC-B45A-4E21-8989-7762CDD305C2}" presName="rootConnector" presStyleLbl="node4" presStyleIdx="2" presStyleCnt="3"/>
      <dgm:spPr/>
      <dgm:t>
        <a:bodyPr/>
        <a:lstStyle/>
        <a:p>
          <a:endParaRPr lang="en-GB"/>
        </a:p>
      </dgm:t>
    </dgm:pt>
    <dgm:pt modelId="{B71A30E4-9426-4A2D-9569-8DD3441A78A4}" type="pres">
      <dgm:prSet presAssocID="{1AB65FEC-B45A-4E21-8989-7762CDD305C2}" presName="hierChild4" presStyleCnt="0"/>
      <dgm:spPr/>
    </dgm:pt>
    <dgm:pt modelId="{7C80594E-9C92-4D1C-8F01-D3DD38FB1E9B}" type="pres">
      <dgm:prSet presAssocID="{1AB65FEC-B45A-4E21-8989-7762CDD305C2}" presName="hierChild5" presStyleCnt="0"/>
      <dgm:spPr/>
    </dgm:pt>
    <dgm:pt modelId="{FCF357F3-CDFA-4894-ABF7-F611F0F320D2}" type="pres">
      <dgm:prSet presAssocID="{A05A69B1-FA83-474D-B03B-EBF9933C725F}" presName="hierChild5" presStyleCnt="0"/>
      <dgm:spPr/>
    </dgm:pt>
    <dgm:pt modelId="{4F037B06-4D5C-424A-8FF1-8A79E24A8BC0}" type="pres">
      <dgm:prSet presAssocID="{28C3692F-A4E2-4D54-8B54-87CCBDC580E3}" presName="hierChild5" presStyleCnt="0"/>
      <dgm:spPr/>
    </dgm:pt>
    <dgm:pt modelId="{8CF0180D-63A7-42DD-AD49-E9916738DCC4}" type="pres">
      <dgm:prSet presAssocID="{760CAD38-7FFC-48F4-AF93-383E56128046}" presName="hierChild5" presStyleCnt="0"/>
      <dgm:spPr/>
    </dgm:pt>
    <dgm:pt modelId="{CE83A0F7-4B6A-4BB3-9B3F-A63CDB980B94}" type="pres">
      <dgm:prSet presAssocID="{0D1D0948-5104-4281-AB09-C479E03496AB}" presName="hierChild3" presStyleCnt="0"/>
      <dgm:spPr/>
    </dgm:pt>
  </dgm:ptLst>
  <dgm:cxnLst>
    <dgm:cxn modelId="{3EEBD44B-EBB2-49C5-9E70-1773C5047A50}" srcId="{0D1D0948-5104-4281-AB09-C479E03496AB}" destId="{760CAD38-7FFC-48F4-AF93-383E56128046}" srcOrd="0" destOrd="0" parTransId="{9392C9CB-F1A0-4511-A972-07D53F2B0555}" sibTransId="{59BA0DE1-13C7-4DDB-973D-2E1F85590569}"/>
    <dgm:cxn modelId="{0BA95DB7-BF92-43C0-ACE4-74323205D61F}" srcId="{28C3692F-A4E2-4D54-8B54-87CCBDC580E3}" destId="{A05A69B1-FA83-474D-B03B-EBF9933C725F}" srcOrd="0" destOrd="0" parTransId="{2347DC24-D06B-42DB-BBB4-E5912B068393}" sibTransId="{FF9D7A03-0EB1-48EC-B92D-FBB5E7176C0C}"/>
    <dgm:cxn modelId="{265F3806-73A3-410C-A6A6-DC7D28D4579D}" srcId="{A05A69B1-FA83-474D-B03B-EBF9933C725F}" destId="{1AB65FEC-B45A-4E21-8989-7762CDD305C2}" srcOrd="1" destOrd="0" parTransId="{78FF75C5-5DE5-4C69-BBE3-4538EB57F02D}" sibTransId="{F5629E7F-405D-403A-BFE6-AF56DFA4C30A}"/>
    <dgm:cxn modelId="{9F2E5F35-F87D-4322-9541-E8F38A8D7CE9}" type="presOf" srcId="{AEC6F176-2767-44A6-9802-9C5619078804}" destId="{A3B5DFD7-5CEC-429F-B0EF-A5BA4144DA7E}" srcOrd="0" destOrd="0" presId="urn:microsoft.com/office/officeart/2005/8/layout/orgChart1"/>
    <dgm:cxn modelId="{5D50796B-E039-465F-A44C-6DB134FCA3AF}" type="presOf" srcId="{AEC6F176-2767-44A6-9802-9C5619078804}" destId="{3A851AA3-96ED-4B16-B196-2D4EB4E7BF0A}" srcOrd="1" destOrd="0" presId="urn:microsoft.com/office/officeart/2005/8/layout/orgChart1"/>
    <dgm:cxn modelId="{1F26B99C-A1CA-469F-8619-087787732D2D}" type="presOf" srcId="{2347DC24-D06B-42DB-BBB4-E5912B068393}" destId="{BB3E0F6D-2301-4C9E-AF1E-288B45018621}" srcOrd="0" destOrd="0" presId="urn:microsoft.com/office/officeart/2005/8/layout/orgChart1"/>
    <dgm:cxn modelId="{AB224A13-2FD9-4BC8-8603-BCA62D3B7A1D}" srcId="{760CAD38-7FFC-48F4-AF93-383E56128046}" destId="{28C3692F-A4E2-4D54-8B54-87CCBDC580E3}" srcOrd="0" destOrd="0" parTransId="{570DF543-D76E-44DA-A71F-5C1B7CC1D2A3}" sibTransId="{2E7E327E-8473-4E18-BBFA-8505C7F57944}"/>
    <dgm:cxn modelId="{946D3574-858C-4D06-929A-031728A2080D}" type="presOf" srcId="{760CAD38-7FFC-48F4-AF93-383E56128046}" destId="{28343280-7820-4232-968E-2DB83E8B11C1}" srcOrd="1" destOrd="0" presId="urn:microsoft.com/office/officeart/2005/8/layout/orgChart1"/>
    <dgm:cxn modelId="{108C5CFE-793F-4CEC-819B-84EE99A82260}" type="presOf" srcId="{1AB65FEC-B45A-4E21-8989-7762CDD305C2}" destId="{03D4EC7D-A309-4911-A3C0-801884D46330}" srcOrd="0" destOrd="0" presId="urn:microsoft.com/office/officeart/2005/8/layout/orgChart1"/>
    <dgm:cxn modelId="{45562545-653E-460C-A83F-5351F538572D}" type="presOf" srcId="{760CAD38-7FFC-48F4-AF93-383E56128046}" destId="{020288E1-0828-42DB-9CF6-CA924F86AEC5}" srcOrd="0" destOrd="0" presId="urn:microsoft.com/office/officeart/2005/8/layout/orgChart1"/>
    <dgm:cxn modelId="{95632F4D-934B-4B6B-96F1-C5151C53C093}" type="presOf" srcId="{0D1D0948-5104-4281-AB09-C479E03496AB}" destId="{6C4A50D0-2894-4931-946C-F22B69BDD222}" srcOrd="0" destOrd="0" presId="urn:microsoft.com/office/officeart/2005/8/layout/orgChart1"/>
    <dgm:cxn modelId="{5A3BAD33-E0F1-4DB1-8320-C31EB5F2C127}" type="presOf" srcId="{80B82A4C-12F9-4726-89F8-1398B4394D50}" destId="{BC077F8D-7058-48DF-80C8-379719F3B2EF}" srcOrd="0" destOrd="0" presId="urn:microsoft.com/office/officeart/2005/8/layout/orgChart1"/>
    <dgm:cxn modelId="{B1FBB2B5-0545-42C6-AD65-07DA89918662}" type="presOf" srcId="{1AB65FEC-B45A-4E21-8989-7762CDD305C2}" destId="{BB0F9D81-5525-44D3-B6DF-798D7EB9B5DF}" srcOrd="1" destOrd="0" presId="urn:microsoft.com/office/officeart/2005/8/layout/orgChart1"/>
    <dgm:cxn modelId="{52BCD9A2-1152-4D81-A20A-7B782D8C0456}" type="presOf" srcId="{570DF543-D76E-44DA-A71F-5C1B7CC1D2A3}" destId="{859173A7-8166-437E-A824-50D039BB31B0}" srcOrd="0" destOrd="0" presId="urn:microsoft.com/office/officeart/2005/8/layout/orgChart1"/>
    <dgm:cxn modelId="{56347371-43F3-4B85-8F6E-5D4396513225}" type="presOf" srcId="{2B49B871-3635-48AA-A372-FD39B9F8C536}" destId="{6B6C7B0E-A5C2-4154-BECB-101C4F7018C3}" srcOrd="0" destOrd="0" presId="urn:microsoft.com/office/officeart/2005/8/layout/orgChart1"/>
    <dgm:cxn modelId="{97331AF5-56C2-4DD5-B00C-5AEF110730DD}" type="presOf" srcId="{0D1D0948-5104-4281-AB09-C479E03496AB}" destId="{CFFA364F-B72A-49FF-907F-F1F259BBD3C0}" srcOrd="1" destOrd="0" presId="urn:microsoft.com/office/officeart/2005/8/layout/orgChart1"/>
    <dgm:cxn modelId="{ECDCF013-0C31-4BE4-8571-0020269CE0E8}" type="presOf" srcId="{A05A69B1-FA83-474D-B03B-EBF9933C725F}" destId="{8C0E875D-6B69-4682-BB08-93C5C4297806}" srcOrd="1" destOrd="0" presId="urn:microsoft.com/office/officeart/2005/8/layout/orgChart1"/>
    <dgm:cxn modelId="{80F42990-F169-47C9-AF10-3A9D2B001E79}" type="presOf" srcId="{28C3692F-A4E2-4D54-8B54-87CCBDC580E3}" destId="{6DA40B4D-6EC2-43A6-BB3D-115A42BA18B9}" srcOrd="1" destOrd="0" presId="urn:microsoft.com/office/officeart/2005/8/layout/orgChart1"/>
    <dgm:cxn modelId="{F05CEDA1-47EC-4315-9D09-5FE38F5BC94E}" srcId="{A05A69B1-FA83-474D-B03B-EBF9933C725F}" destId="{AEC6F176-2767-44A6-9802-9C5619078804}" srcOrd="0" destOrd="0" parTransId="{2B49B871-3635-48AA-A372-FD39B9F8C536}" sibTransId="{517D1127-E7A7-45F4-93F3-5BB956CDFF08}"/>
    <dgm:cxn modelId="{E93FF1CA-A310-4698-9E61-640773D56CFB}" type="presOf" srcId="{78FF75C5-5DE5-4C69-BBE3-4538EB57F02D}" destId="{6DD58FAE-02C2-400B-A420-C49D71A76EA3}" srcOrd="0" destOrd="0" presId="urn:microsoft.com/office/officeart/2005/8/layout/orgChart1"/>
    <dgm:cxn modelId="{0D9CF9C9-3714-4346-807D-445A6012CA36}" type="presOf" srcId="{9392C9CB-F1A0-4511-A972-07D53F2B0555}" destId="{092C7724-FECD-4178-9489-95F134B183F7}" srcOrd="0" destOrd="0" presId="urn:microsoft.com/office/officeart/2005/8/layout/orgChart1"/>
    <dgm:cxn modelId="{D0D9C4DA-5F69-4EB1-A794-FA1D8D1D2382}" type="presOf" srcId="{28C3692F-A4E2-4D54-8B54-87CCBDC580E3}" destId="{086C1842-8163-4C42-96BC-54E80672863D}" srcOrd="0" destOrd="0" presId="urn:microsoft.com/office/officeart/2005/8/layout/orgChart1"/>
    <dgm:cxn modelId="{D3014E15-1B78-4D91-8E55-59E7D778CF2B}" srcId="{80B82A4C-12F9-4726-89F8-1398B4394D50}" destId="{0D1D0948-5104-4281-AB09-C479E03496AB}" srcOrd="0" destOrd="0" parTransId="{B3CDAE16-2752-4CD2-81B0-5AF52B20D095}" sibTransId="{CC4613D8-FEE1-494C-90CB-5025972AF049}"/>
    <dgm:cxn modelId="{3D2507A7-5524-48F4-AEA0-5032242C9409}" type="presOf" srcId="{A05A69B1-FA83-474D-B03B-EBF9933C725F}" destId="{713C0502-DDE5-43A4-8475-4EF3C8D36E78}" srcOrd="0" destOrd="0" presId="urn:microsoft.com/office/officeart/2005/8/layout/orgChart1"/>
    <dgm:cxn modelId="{8D6AD5DA-2D84-43C5-A6DA-190AAB5C71D6}" type="presParOf" srcId="{BC077F8D-7058-48DF-80C8-379719F3B2EF}" destId="{A3E8D22A-1223-4965-889E-FCBEF5E97C6F}" srcOrd="0" destOrd="0" presId="urn:microsoft.com/office/officeart/2005/8/layout/orgChart1"/>
    <dgm:cxn modelId="{A734B983-4683-48F4-A16E-1A6A24DAFC15}" type="presParOf" srcId="{A3E8D22A-1223-4965-889E-FCBEF5E97C6F}" destId="{BCDD7C56-6773-4675-B95A-29145A036F0D}" srcOrd="0" destOrd="0" presId="urn:microsoft.com/office/officeart/2005/8/layout/orgChart1"/>
    <dgm:cxn modelId="{04C54031-81AE-4402-9400-B85E150FC31C}" type="presParOf" srcId="{BCDD7C56-6773-4675-B95A-29145A036F0D}" destId="{6C4A50D0-2894-4931-946C-F22B69BDD222}" srcOrd="0" destOrd="0" presId="urn:microsoft.com/office/officeart/2005/8/layout/orgChart1"/>
    <dgm:cxn modelId="{2037A6F3-D1F5-4212-B6FE-8F83E7BC5CCA}" type="presParOf" srcId="{BCDD7C56-6773-4675-B95A-29145A036F0D}" destId="{CFFA364F-B72A-49FF-907F-F1F259BBD3C0}" srcOrd="1" destOrd="0" presId="urn:microsoft.com/office/officeart/2005/8/layout/orgChart1"/>
    <dgm:cxn modelId="{4660A5AB-CED3-43F7-8200-3B477ED0A28B}" type="presParOf" srcId="{A3E8D22A-1223-4965-889E-FCBEF5E97C6F}" destId="{52E0927B-44B9-4621-9C1F-330DFACD1189}" srcOrd="1" destOrd="0" presId="urn:microsoft.com/office/officeart/2005/8/layout/orgChart1"/>
    <dgm:cxn modelId="{147BA5A7-5A5D-49E2-8E20-4D39E1C7815D}" type="presParOf" srcId="{52E0927B-44B9-4621-9C1F-330DFACD1189}" destId="{092C7724-FECD-4178-9489-95F134B183F7}" srcOrd="0" destOrd="0" presId="urn:microsoft.com/office/officeart/2005/8/layout/orgChart1"/>
    <dgm:cxn modelId="{0BBBAEB5-45A4-4E0A-9704-9DC076C312B4}" type="presParOf" srcId="{52E0927B-44B9-4621-9C1F-330DFACD1189}" destId="{A0798D4D-17AA-4DD3-A847-98F9E89DA8C6}" srcOrd="1" destOrd="0" presId="urn:microsoft.com/office/officeart/2005/8/layout/orgChart1"/>
    <dgm:cxn modelId="{03091AC2-1C4B-4578-997F-E4B6EC294055}" type="presParOf" srcId="{A0798D4D-17AA-4DD3-A847-98F9E89DA8C6}" destId="{D9FF0CC6-6819-4666-B299-A5138CE2C34E}" srcOrd="0" destOrd="0" presId="urn:microsoft.com/office/officeart/2005/8/layout/orgChart1"/>
    <dgm:cxn modelId="{71783755-02FE-489C-B050-2BCB5A626B43}" type="presParOf" srcId="{D9FF0CC6-6819-4666-B299-A5138CE2C34E}" destId="{020288E1-0828-42DB-9CF6-CA924F86AEC5}" srcOrd="0" destOrd="0" presId="urn:microsoft.com/office/officeart/2005/8/layout/orgChart1"/>
    <dgm:cxn modelId="{B5917720-D850-46DA-A4EE-C54708D6B425}" type="presParOf" srcId="{D9FF0CC6-6819-4666-B299-A5138CE2C34E}" destId="{28343280-7820-4232-968E-2DB83E8B11C1}" srcOrd="1" destOrd="0" presId="urn:microsoft.com/office/officeart/2005/8/layout/orgChart1"/>
    <dgm:cxn modelId="{7A7C87F6-D05B-4996-892C-A6AE8AEF9339}" type="presParOf" srcId="{A0798D4D-17AA-4DD3-A847-98F9E89DA8C6}" destId="{B6BEF00F-7669-466E-BCF4-10474D55FF33}" srcOrd="1" destOrd="0" presId="urn:microsoft.com/office/officeart/2005/8/layout/orgChart1"/>
    <dgm:cxn modelId="{C92B26EA-661E-4788-9139-D07717C83339}" type="presParOf" srcId="{B6BEF00F-7669-466E-BCF4-10474D55FF33}" destId="{859173A7-8166-437E-A824-50D039BB31B0}" srcOrd="0" destOrd="0" presId="urn:microsoft.com/office/officeart/2005/8/layout/orgChart1"/>
    <dgm:cxn modelId="{7D8D0E2F-58AE-48ED-871B-A50355BA62F1}" type="presParOf" srcId="{B6BEF00F-7669-466E-BCF4-10474D55FF33}" destId="{4734148A-9926-47C3-8553-F3C411D399BC}" srcOrd="1" destOrd="0" presId="urn:microsoft.com/office/officeart/2005/8/layout/orgChart1"/>
    <dgm:cxn modelId="{10AC5D53-51E0-4818-8E0C-09E225725B11}" type="presParOf" srcId="{4734148A-9926-47C3-8553-F3C411D399BC}" destId="{8A99F7F5-B5D1-45CC-BB28-A432501741A5}" srcOrd="0" destOrd="0" presId="urn:microsoft.com/office/officeart/2005/8/layout/orgChart1"/>
    <dgm:cxn modelId="{E11FBA24-E98D-4CD5-9258-245C455F349D}" type="presParOf" srcId="{8A99F7F5-B5D1-45CC-BB28-A432501741A5}" destId="{086C1842-8163-4C42-96BC-54E80672863D}" srcOrd="0" destOrd="0" presId="urn:microsoft.com/office/officeart/2005/8/layout/orgChart1"/>
    <dgm:cxn modelId="{6AF01164-A39F-4FBA-BE25-402879F16573}" type="presParOf" srcId="{8A99F7F5-B5D1-45CC-BB28-A432501741A5}" destId="{6DA40B4D-6EC2-43A6-BB3D-115A42BA18B9}" srcOrd="1" destOrd="0" presId="urn:microsoft.com/office/officeart/2005/8/layout/orgChart1"/>
    <dgm:cxn modelId="{3E594461-91AB-4DAD-B995-D99BE2D5C67E}" type="presParOf" srcId="{4734148A-9926-47C3-8553-F3C411D399BC}" destId="{2CD9E7E6-646A-4521-AF7A-93589EA811FF}" srcOrd="1" destOrd="0" presId="urn:microsoft.com/office/officeart/2005/8/layout/orgChart1"/>
    <dgm:cxn modelId="{D07F6F82-DE31-4B46-B8BA-8198957B4165}" type="presParOf" srcId="{2CD9E7E6-646A-4521-AF7A-93589EA811FF}" destId="{BB3E0F6D-2301-4C9E-AF1E-288B45018621}" srcOrd="0" destOrd="0" presId="urn:microsoft.com/office/officeart/2005/8/layout/orgChart1"/>
    <dgm:cxn modelId="{B4BE68A4-8B47-4A74-96EF-4B4376D14755}" type="presParOf" srcId="{2CD9E7E6-646A-4521-AF7A-93589EA811FF}" destId="{60A58E3F-DE01-46F1-A78A-221C136A6F60}" srcOrd="1" destOrd="0" presId="urn:microsoft.com/office/officeart/2005/8/layout/orgChart1"/>
    <dgm:cxn modelId="{4A630993-0E37-4391-A411-EDB9B8D6414E}" type="presParOf" srcId="{60A58E3F-DE01-46F1-A78A-221C136A6F60}" destId="{B335253E-A475-44BE-A33A-5F13CFF0771E}" srcOrd="0" destOrd="0" presId="urn:microsoft.com/office/officeart/2005/8/layout/orgChart1"/>
    <dgm:cxn modelId="{28AA124A-4D7F-4C88-ABE2-01371C44FF60}" type="presParOf" srcId="{B335253E-A475-44BE-A33A-5F13CFF0771E}" destId="{713C0502-DDE5-43A4-8475-4EF3C8D36E78}" srcOrd="0" destOrd="0" presId="urn:microsoft.com/office/officeart/2005/8/layout/orgChart1"/>
    <dgm:cxn modelId="{11688FB0-89EA-4D4F-941C-986406682B49}" type="presParOf" srcId="{B335253E-A475-44BE-A33A-5F13CFF0771E}" destId="{8C0E875D-6B69-4682-BB08-93C5C4297806}" srcOrd="1" destOrd="0" presId="urn:microsoft.com/office/officeart/2005/8/layout/orgChart1"/>
    <dgm:cxn modelId="{BA6FEA1C-208F-4FE1-8950-A9B1A36981B9}" type="presParOf" srcId="{60A58E3F-DE01-46F1-A78A-221C136A6F60}" destId="{5B03B959-3C7A-43B6-87B1-687FCDBF99C9}" srcOrd="1" destOrd="0" presId="urn:microsoft.com/office/officeart/2005/8/layout/orgChart1"/>
    <dgm:cxn modelId="{1402DB8C-D748-47B1-BC1C-D8193C7B7A5A}" type="presParOf" srcId="{5B03B959-3C7A-43B6-87B1-687FCDBF99C9}" destId="{6B6C7B0E-A5C2-4154-BECB-101C4F7018C3}" srcOrd="0" destOrd="0" presId="urn:microsoft.com/office/officeart/2005/8/layout/orgChart1"/>
    <dgm:cxn modelId="{987EBE99-AF11-4030-BB5F-E0CE759BE6DE}" type="presParOf" srcId="{5B03B959-3C7A-43B6-87B1-687FCDBF99C9}" destId="{18424CD2-E6DE-4CBB-9596-7C8850B9EBF1}" srcOrd="1" destOrd="0" presId="urn:microsoft.com/office/officeart/2005/8/layout/orgChart1"/>
    <dgm:cxn modelId="{17775DA8-B303-4D64-A5C9-6F5679095115}" type="presParOf" srcId="{18424CD2-E6DE-4CBB-9596-7C8850B9EBF1}" destId="{0DCEE814-7A97-4E78-84BC-752BDA39C99C}" srcOrd="0" destOrd="0" presId="urn:microsoft.com/office/officeart/2005/8/layout/orgChart1"/>
    <dgm:cxn modelId="{5E1B9924-D532-40D3-92EA-818FAF574599}" type="presParOf" srcId="{0DCEE814-7A97-4E78-84BC-752BDA39C99C}" destId="{A3B5DFD7-5CEC-429F-B0EF-A5BA4144DA7E}" srcOrd="0" destOrd="0" presId="urn:microsoft.com/office/officeart/2005/8/layout/orgChart1"/>
    <dgm:cxn modelId="{9073E236-0913-43B3-A7D7-A5E479C327ED}" type="presParOf" srcId="{0DCEE814-7A97-4E78-84BC-752BDA39C99C}" destId="{3A851AA3-96ED-4B16-B196-2D4EB4E7BF0A}" srcOrd="1" destOrd="0" presId="urn:microsoft.com/office/officeart/2005/8/layout/orgChart1"/>
    <dgm:cxn modelId="{A65C166A-0C14-446B-B645-18E063C325E8}" type="presParOf" srcId="{18424CD2-E6DE-4CBB-9596-7C8850B9EBF1}" destId="{5B0739AB-DEFB-4EA3-8EF8-64855615A403}" srcOrd="1" destOrd="0" presId="urn:microsoft.com/office/officeart/2005/8/layout/orgChart1"/>
    <dgm:cxn modelId="{C1B32686-4FEB-4042-BAFE-A7B79629002D}" type="presParOf" srcId="{18424CD2-E6DE-4CBB-9596-7C8850B9EBF1}" destId="{1F61ED9E-1CA8-4DC4-B3B8-4EA758F36C77}" srcOrd="2" destOrd="0" presId="urn:microsoft.com/office/officeart/2005/8/layout/orgChart1"/>
    <dgm:cxn modelId="{7F36BEF2-1B50-4099-929B-6250303E564A}" type="presParOf" srcId="{5B03B959-3C7A-43B6-87B1-687FCDBF99C9}" destId="{6DD58FAE-02C2-400B-A420-C49D71A76EA3}" srcOrd="2" destOrd="0" presId="urn:microsoft.com/office/officeart/2005/8/layout/orgChart1"/>
    <dgm:cxn modelId="{37206972-2EE6-4B87-8533-7499EE3612C8}" type="presParOf" srcId="{5B03B959-3C7A-43B6-87B1-687FCDBF99C9}" destId="{E30D84ED-A1C0-44A7-8938-0919B60E9F02}" srcOrd="3" destOrd="0" presId="urn:microsoft.com/office/officeart/2005/8/layout/orgChart1"/>
    <dgm:cxn modelId="{D3B50440-9FBA-4E51-89D4-A4842B8A335D}" type="presParOf" srcId="{E30D84ED-A1C0-44A7-8938-0919B60E9F02}" destId="{708D0BB1-7374-4083-BCCD-D4DAD250C519}" srcOrd="0" destOrd="0" presId="urn:microsoft.com/office/officeart/2005/8/layout/orgChart1"/>
    <dgm:cxn modelId="{375A392B-436A-4748-A2AB-16AD8E25AB2A}" type="presParOf" srcId="{708D0BB1-7374-4083-BCCD-D4DAD250C519}" destId="{03D4EC7D-A309-4911-A3C0-801884D46330}" srcOrd="0" destOrd="0" presId="urn:microsoft.com/office/officeart/2005/8/layout/orgChart1"/>
    <dgm:cxn modelId="{8B851F3C-54C4-449D-BC65-2A7E69B8DCC5}" type="presParOf" srcId="{708D0BB1-7374-4083-BCCD-D4DAD250C519}" destId="{BB0F9D81-5525-44D3-B6DF-798D7EB9B5DF}" srcOrd="1" destOrd="0" presId="urn:microsoft.com/office/officeart/2005/8/layout/orgChart1"/>
    <dgm:cxn modelId="{9771EF15-4416-4C52-AB4C-F0B7FB668050}" type="presParOf" srcId="{E30D84ED-A1C0-44A7-8938-0919B60E9F02}" destId="{B71A30E4-9426-4A2D-9569-8DD3441A78A4}" srcOrd="1" destOrd="0" presId="urn:microsoft.com/office/officeart/2005/8/layout/orgChart1"/>
    <dgm:cxn modelId="{FAAA348A-E56D-4D29-B832-FC423DED888B}" type="presParOf" srcId="{E30D84ED-A1C0-44A7-8938-0919B60E9F02}" destId="{7C80594E-9C92-4D1C-8F01-D3DD38FB1E9B}" srcOrd="2" destOrd="0" presId="urn:microsoft.com/office/officeart/2005/8/layout/orgChart1"/>
    <dgm:cxn modelId="{BAE0963E-A641-45B5-8733-6E1ECF2A8D57}" type="presParOf" srcId="{60A58E3F-DE01-46F1-A78A-221C136A6F60}" destId="{FCF357F3-CDFA-4894-ABF7-F611F0F320D2}" srcOrd="2" destOrd="0" presId="urn:microsoft.com/office/officeart/2005/8/layout/orgChart1"/>
    <dgm:cxn modelId="{0B7A0935-20BF-4753-878E-7D3516602879}" type="presParOf" srcId="{4734148A-9926-47C3-8553-F3C411D399BC}" destId="{4F037B06-4D5C-424A-8FF1-8A79E24A8BC0}" srcOrd="2" destOrd="0" presId="urn:microsoft.com/office/officeart/2005/8/layout/orgChart1"/>
    <dgm:cxn modelId="{54CDF7B3-6F8D-45D2-90A2-EE825C059B11}" type="presParOf" srcId="{A0798D4D-17AA-4DD3-A847-98F9E89DA8C6}" destId="{8CF0180D-63A7-42DD-AD49-E9916738DCC4}" srcOrd="2" destOrd="0" presId="urn:microsoft.com/office/officeart/2005/8/layout/orgChart1"/>
    <dgm:cxn modelId="{E47B9325-8296-46F2-9C37-8B8ECDEDE7C3}" type="presParOf" srcId="{A3E8D22A-1223-4965-889E-FCBEF5E97C6F}" destId="{CE83A0F7-4B6A-4BB3-9B3F-A63CDB980B9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D58FAE-02C2-400B-A420-C49D71A76EA3}">
      <dsp:nvSpPr>
        <dsp:cNvPr id="0" name=""/>
        <dsp:cNvSpPr/>
      </dsp:nvSpPr>
      <dsp:spPr>
        <a:xfrm>
          <a:off x="1612442" y="2638651"/>
          <a:ext cx="403779" cy="1068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8418"/>
              </a:lnTo>
              <a:lnTo>
                <a:pt x="403779" y="10684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6C7B0E-A5C2-4154-BECB-101C4F7018C3}">
      <dsp:nvSpPr>
        <dsp:cNvPr id="0" name=""/>
        <dsp:cNvSpPr/>
      </dsp:nvSpPr>
      <dsp:spPr>
        <a:xfrm>
          <a:off x="1612442" y="2638651"/>
          <a:ext cx="403779" cy="4203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0344"/>
              </a:lnTo>
              <a:lnTo>
                <a:pt x="403779" y="42034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3E0F6D-2301-4C9E-AF1E-288B45018621}">
      <dsp:nvSpPr>
        <dsp:cNvPr id="0" name=""/>
        <dsp:cNvSpPr/>
      </dsp:nvSpPr>
      <dsp:spPr>
        <a:xfrm>
          <a:off x="1509482" y="1926713"/>
          <a:ext cx="504052" cy="2105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286"/>
              </a:lnTo>
              <a:lnTo>
                <a:pt x="504052" y="105286"/>
              </a:lnTo>
              <a:lnTo>
                <a:pt x="504052" y="21057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9173A7-8166-437E-A824-50D039BB31B0}">
      <dsp:nvSpPr>
        <dsp:cNvPr id="0" name=""/>
        <dsp:cNvSpPr/>
      </dsp:nvSpPr>
      <dsp:spPr>
        <a:xfrm>
          <a:off x="1005419" y="1214775"/>
          <a:ext cx="504062" cy="2105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286"/>
              </a:lnTo>
              <a:lnTo>
                <a:pt x="504062" y="105286"/>
              </a:lnTo>
              <a:lnTo>
                <a:pt x="504062" y="21057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2C7724-FECD-4178-9489-95F134B183F7}">
      <dsp:nvSpPr>
        <dsp:cNvPr id="0" name=""/>
        <dsp:cNvSpPr/>
      </dsp:nvSpPr>
      <dsp:spPr>
        <a:xfrm>
          <a:off x="501364" y="501849"/>
          <a:ext cx="504055" cy="211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274"/>
              </a:lnTo>
              <a:lnTo>
                <a:pt x="504055" y="106274"/>
              </a:lnTo>
              <a:lnTo>
                <a:pt x="504055" y="2115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A50D0-2894-4931-946C-F22B69BDD222}">
      <dsp:nvSpPr>
        <dsp:cNvPr id="0" name=""/>
        <dsp:cNvSpPr/>
      </dsp:nvSpPr>
      <dsp:spPr>
        <a:xfrm>
          <a:off x="0" y="485"/>
          <a:ext cx="1002729" cy="5013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Caching Provider</a:t>
          </a:r>
          <a:endParaRPr lang="en-GB" sz="1600" kern="1200" dirty="0"/>
        </a:p>
      </dsp:txBody>
      <dsp:txXfrm>
        <a:off x="0" y="485"/>
        <a:ext cx="1002729" cy="501364"/>
      </dsp:txXfrm>
    </dsp:sp>
    <dsp:sp modelId="{020288E1-0828-42DB-9CF6-CA924F86AEC5}">
      <dsp:nvSpPr>
        <dsp:cNvPr id="0" name=""/>
        <dsp:cNvSpPr/>
      </dsp:nvSpPr>
      <dsp:spPr>
        <a:xfrm>
          <a:off x="504055" y="713410"/>
          <a:ext cx="1002729" cy="5013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Cache Manager</a:t>
          </a:r>
          <a:endParaRPr lang="en-GB" sz="1600" kern="1200" dirty="0"/>
        </a:p>
      </dsp:txBody>
      <dsp:txXfrm>
        <a:off x="504055" y="713410"/>
        <a:ext cx="1002729" cy="501364"/>
      </dsp:txXfrm>
    </dsp:sp>
    <dsp:sp modelId="{086C1842-8163-4C42-96BC-54E80672863D}">
      <dsp:nvSpPr>
        <dsp:cNvPr id="0" name=""/>
        <dsp:cNvSpPr/>
      </dsp:nvSpPr>
      <dsp:spPr>
        <a:xfrm>
          <a:off x="1008117" y="1425348"/>
          <a:ext cx="1002729" cy="5013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Cache</a:t>
          </a:r>
          <a:endParaRPr lang="en-GB" sz="1600" kern="1200" dirty="0"/>
        </a:p>
      </dsp:txBody>
      <dsp:txXfrm>
        <a:off x="1008117" y="1425348"/>
        <a:ext cx="1002729" cy="501364"/>
      </dsp:txXfrm>
    </dsp:sp>
    <dsp:sp modelId="{713C0502-DDE5-43A4-8475-4EF3C8D36E78}">
      <dsp:nvSpPr>
        <dsp:cNvPr id="0" name=""/>
        <dsp:cNvSpPr/>
      </dsp:nvSpPr>
      <dsp:spPr>
        <a:xfrm>
          <a:off x="1512169" y="2137286"/>
          <a:ext cx="1002729" cy="5013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Entry</a:t>
          </a:r>
          <a:endParaRPr lang="en-GB" sz="1600" kern="1200" dirty="0"/>
        </a:p>
      </dsp:txBody>
      <dsp:txXfrm>
        <a:off x="1512169" y="2137286"/>
        <a:ext cx="1002729" cy="501364"/>
      </dsp:txXfrm>
    </dsp:sp>
    <dsp:sp modelId="{A3B5DFD7-5CEC-429F-B0EF-A5BA4144DA7E}">
      <dsp:nvSpPr>
        <dsp:cNvPr id="0" name=""/>
        <dsp:cNvSpPr/>
      </dsp:nvSpPr>
      <dsp:spPr>
        <a:xfrm>
          <a:off x="2016221" y="2808313"/>
          <a:ext cx="1002729" cy="5013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Key</a:t>
          </a:r>
          <a:endParaRPr lang="en-GB" sz="1600" kern="1200" dirty="0"/>
        </a:p>
      </dsp:txBody>
      <dsp:txXfrm>
        <a:off x="2016221" y="2808313"/>
        <a:ext cx="1002729" cy="501364"/>
      </dsp:txXfrm>
    </dsp:sp>
    <dsp:sp modelId="{03D4EC7D-A309-4911-A3C0-801884D46330}">
      <dsp:nvSpPr>
        <dsp:cNvPr id="0" name=""/>
        <dsp:cNvSpPr/>
      </dsp:nvSpPr>
      <dsp:spPr>
        <a:xfrm>
          <a:off x="2016221" y="3456387"/>
          <a:ext cx="1002729" cy="5013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Value</a:t>
          </a:r>
          <a:endParaRPr lang="en-GB" sz="1600" kern="1200" dirty="0"/>
        </a:p>
      </dsp:txBody>
      <dsp:txXfrm>
        <a:off x="2016221" y="3456387"/>
        <a:ext cx="1002729" cy="5013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435EF-E55B-4659-ADD0-05517B8EA0EE}" type="datetimeFigureOut">
              <a:rPr lang="en-GB" smtClean="0"/>
              <a:t>28/09/2014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FE39F-A2B7-40BD-9AB0-966EAEF4E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016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FE39F-A2B7-40BD-9AB0-966EAEF4E01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561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FE39F-A2B7-40BD-9AB0-966EAEF4E01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561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FE39F-A2B7-40BD-9AB0-966EAEF4E016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561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FE39F-A2B7-40BD-9AB0-966EAEF4E016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561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30" y="5877272"/>
            <a:ext cx="2158988" cy="83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330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30" y="5877272"/>
            <a:ext cx="2158988" cy="83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855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20486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60" y="69269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30" y="5877272"/>
            <a:ext cx="2158988" cy="83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63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30" y="5877272"/>
            <a:ext cx="2158988" cy="83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196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30" y="5877272"/>
            <a:ext cx="2158988" cy="83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846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30" y="5877272"/>
            <a:ext cx="2158988" cy="83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763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108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30" y="5877272"/>
            <a:ext cx="2158988" cy="83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389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30" y="5877272"/>
            <a:ext cx="2158988" cy="83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93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0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7236296" y="6361011"/>
            <a:ext cx="1568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800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@</a:t>
            </a:r>
            <a:r>
              <a:rPr lang="en-GB" sz="1800" dirty="0" err="1" smtClean="0">
                <a:solidFill>
                  <a:schemeClr val="bg1"/>
                </a:solidFill>
                <a:latin typeface="Bauhaus 93" panose="04030905020B02020C02" pitchFamily="82" charset="0"/>
              </a:rPr>
              <a:t>payara_fish</a:t>
            </a:r>
            <a:endParaRPr lang="en-GB" sz="18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056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Bauhaus 93" panose="04030905020B02020C02" pitchFamily="8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Aharoni" panose="02010803020104030203" pitchFamily="2" charset="-79"/>
          <a:ea typeface="+mn-ea"/>
          <a:cs typeface="Aharoni" panose="02010803020104030203" pitchFamily="2" charset="-79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Aharoni" panose="02010803020104030203" pitchFamily="2" charset="-79"/>
          <a:ea typeface="+mn-ea"/>
          <a:cs typeface="Aharoni" panose="02010803020104030203" pitchFamily="2" charset="-79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haroni" panose="02010803020104030203" pitchFamily="2" charset="-79"/>
          <a:ea typeface="+mn-ea"/>
          <a:cs typeface="Aharoni" panose="02010803020104030203" pitchFamily="2" charset="-79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Aharoni" panose="02010803020104030203" pitchFamily="2" charset="-79"/>
          <a:ea typeface="+mn-ea"/>
          <a:cs typeface="Aharoni" panose="02010803020104030203" pitchFamily="2" charset="-79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Aharoni" panose="02010803020104030203" pitchFamily="2" charset="-79"/>
          <a:ea typeface="+mn-ea"/>
          <a:cs typeface="Aharoni" panose="02010803020104030203" pitchFamily="2" charset="-79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JSR107</a:t>
            </a:r>
            <a:br>
              <a:rPr lang="en-GB" dirty="0" smtClean="0"/>
            </a:br>
            <a:r>
              <a:rPr lang="en-GB" dirty="0" smtClean="0"/>
              <a:t>Come, Code, Cache, Compute!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Steve Millidge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656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Caching Concepts</a:t>
            </a:r>
            <a:endParaRPr lang="en-GB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411548664"/>
              </p:ext>
            </p:extLst>
          </p:nvPr>
        </p:nvGraphicFramePr>
        <p:xfrm>
          <a:off x="2195736" y="155679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592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Core Concepts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CachingProvider</a:t>
            </a:r>
            <a:endParaRPr lang="en-GB" dirty="0" smtClean="0"/>
          </a:p>
          <a:p>
            <a:pPr lvl="1"/>
            <a:r>
              <a:rPr lang="en-GB" dirty="0" smtClean="0"/>
              <a:t>Retrieves and closes Cache Managers</a:t>
            </a:r>
          </a:p>
          <a:p>
            <a:r>
              <a:rPr lang="en-GB" dirty="0" err="1" smtClean="0"/>
              <a:t>CacheManager</a:t>
            </a:r>
            <a:endParaRPr lang="en-GB" dirty="0" smtClean="0"/>
          </a:p>
          <a:p>
            <a:pPr lvl="1"/>
            <a:r>
              <a:rPr lang="en-GB" dirty="0" smtClean="0"/>
              <a:t>Creates and destroys caches</a:t>
            </a:r>
          </a:p>
          <a:p>
            <a:r>
              <a:rPr lang="en-GB" dirty="0" smtClean="0"/>
              <a:t>Cache</a:t>
            </a:r>
          </a:p>
          <a:p>
            <a:pPr lvl="1"/>
            <a:r>
              <a:rPr lang="en-GB" dirty="0" smtClean="0"/>
              <a:t>Contains Objects in Key Value Pairs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636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Simple Cache Code Architecture</a:t>
            </a:r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3059832" y="1556792"/>
            <a:ext cx="2088232" cy="18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smtClean="0"/>
              <a:t>Coherence</a:t>
            </a:r>
          </a:p>
          <a:p>
            <a:pPr algn="ctr"/>
            <a:r>
              <a:rPr lang="en-GB" dirty="0" smtClean="0"/>
              <a:t>Cache Node</a:t>
            </a:r>
          </a:p>
          <a:p>
            <a:pPr algn="ctr"/>
            <a:r>
              <a:rPr lang="en-GB" dirty="0" smtClean="0"/>
              <a:t>(Simple Code)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755576" y="4077072"/>
            <a:ext cx="2088232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Coherence</a:t>
            </a:r>
          </a:p>
          <a:p>
            <a:pPr algn="ctr"/>
            <a:r>
              <a:rPr lang="en-GB" dirty="0" smtClean="0"/>
              <a:t>Cache Node</a:t>
            </a:r>
          </a:p>
          <a:p>
            <a:pPr algn="ctr"/>
            <a:r>
              <a:rPr lang="en-GB" dirty="0" smtClean="0"/>
              <a:t>(Get Example)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5292080" y="4077072"/>
            <a:ext cx="2088232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Coherence</a:t>
            </a:r>
          </a:p>
          <a:p>
            <a:pPr algn="ctr"/>
            <a:r>
              <a:rPr lang="en-GB" dirty="0" smtClean="0"/>
              <a:t>Cache Node</a:t>
            </a:r>
          </a:p>
          <a:p>
            <a:pPr algn="ctr"/>
            <a:r>
              <a:rPr lang="en-GB" dirty="0" smtClean="0"/>
              <a:t>(Put Example)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3779912" y="2564904"/>
            <a:ext cx="648072" cy="6480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/>
              <a:t>Stock</a:t>
            </a:r>
            <a:endParaRPr lang="en-GB" sz="900" dirty="0"/>
          </a:p>
        </p:txBody>
      </p:sp>
      <p:cxnSp>
        <p:nvCxnSpPr>
          <p:cNvPr id="9" name="Straight Arrow Connector 8"/>
          <p:cNvCxnSpPr>
            <a:endCxn id="7" idx="6"/>
          </p:cNvCxnSpPr>
          <p:nvPr/>
        </p:nvCxnSpPr>
        <p:spPr>
          <a:xfrm flipH="1" flipV="1">
            <a:off x="4427984" y="2888940"/>
            <a:ext cx="1908212" cy="1116124"/>
          </a:xfrm>
          <a:prstGeom prst="straightConnector1">
            <a:avLst/>
          </a:prstGeom>
          <a:ln w="635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2"/>
            <a:endCxn id="5" idx="0"/>
          </p:cNvCxnSpPr>
          <p:nvPr/>
        </p:nvCxnSpPr>
        <p:spPr>
          <a:xfrm flipH="1">
            <a:off x="1799692" y="2888940"/>
            <a:ext cx="1980220" cy="1188132"/>
          </a:xfrm>
          <a:prstGeom prst="straightConnector1">
            <a:avLst/>
          </a:prstGeom>
          <a:ln w="635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377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Code Interlude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2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CachingProvider</a:t>
            </a: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Caching.getCachingProvider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GB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CacheManager</a:t>
            </a: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cm =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cp.getCacheManager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GB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MutableConfiguration</a:t>
            </a: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&lt;String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Stock&gt;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endParaRPr lang="en-GB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= new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MutableConfiguration</a:t>
            </a: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marL="0" indent="0">
              <a:buNone/>
            </a:pPr>
            <a:endParaRPr lang="en-GB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config.setStoreByValue</a:t>
            </a: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</a:p>
          <a:p>
            <a:pPr marL="0" indent="0">
              <a:buNone/>
            </a:pP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GB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setTypes</a:t>
            </a: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String.class,Stock.class</a:t>
            </a: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setManagementEnabled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(true</a:t>
            </a: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setStatisticsEnabled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(true</a:t>
            </a: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GB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Cache&lt;String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Stock&gt; cache =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cm.createCache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("J12014",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GB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cache.get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("PAYA"));</a:t>
            </a:r>
          </a:p>
        </p:txBody>
      </p:sp>
    </p:spTree>
    <p:extLst>
      <p:ext uri="{BB962C8B-B14F-4D97-AF65-F5344CB8AC3E}">
        <p14:creationId xmlns:p14="http://schemas.microsoft.com/office/powerpoint/2010/main" val="4229973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</a:t>
            </a:r>
            <a:r>
              <a:rPr lang="en-GB" dirty="0" smtClean="0"/>
              <a:t>urther Cache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7853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cache.replace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PAYA",new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Stock(28.0,"PAYA");</a:t>
            </a:r>
          </a:p>
          <a:p>
            <a:pPr marL="0" indent="0">
              <a:buNone/>
            </a:pP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cache.remove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(“PAYA”);</a:t>
            </a:r>
          </a:p>
          <a:p>
            <a:pPr marL="0" indent="0">
              <a:buNone/>
            </a:pPr>
            <a:endParaRPr lang="en-GB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stock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cache.getAndPut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("PAYA", new Stock(27.0,"PAYA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"));</a:t>
            </a:r>
          </a:p>
          <a:p>
            <a:pPr marL="0" indent="0">
              <a:buNone/>
            </a:pP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stock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cache.getAndReplace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PAYA",</a:t>
            </a:r>
            <a:r>
              <a:rPr lang="en-GB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Stock(28.0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,"PAYA"));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lang="en-GB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stock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cache.getAndRemove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("PAYA");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lang="en-GB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cache.putIfAbsent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("PAYA", stock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866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Events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968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Core Concepts Events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CacheEntryListener</a:t>
            </a:r>
            <a:endParaRPr lang="en-GB" dirty="0" smtClean="0"/>
          </a:p>
          <a:p>
            <a:pPr lvl="1"/>
            <a:r>
              <a:rPr lang="en-GB" dirty="0" smtClean="0"/>
              <a:t>Receives Events relating to specific Keys</a:t>
            </a:r>
          </a:p>
          <a:p>
            <a:pPr lvl="1"/>
            <a:r>
              <a:rPr lang="en-GB" dirty="0" err="1" smtClean="0"/>
              <a:t>Subinterfaces</a:t>
            </a:r>
            <a:r>
              <a:rPr lang="en-GB" dirty="0" smtClean="0"/>
              <a:t> for Created, Expired, Updated, Removed</a:t>
            </a:r>
          </a:p>
          <a:p>
            <a:r>
              <a:rPr lang="en-GB" dirty="0" err="1" smtClean="0"/>
              <a:t>CacheEntryEventFilter</a:t>
            </a:r>
            <a:endParaRPr lang="en-GB" dirty="0" smtClean="0"/>
          </a:p>
          <a:p>
            <a:pPr lvl="1"/>
            <a:r>
              <a:rPr lang="en-GB" dirty="0" smtClean="0"/>
              <a:t>Filters Events Before Delivery</a:t>
            </a:r>
          </a:p>
          <a:p>
            <a:pPr lvl="1"/>
            <a:r>
              <a:rPr lang="en-GB" dirty="0" smtClean="0"/>
              <a:t>Useful in distributed caches</a:t>
            </a:r>
          </a:p>
        </p:txBody>
      </p:sp>
    </p:spTree>
    <p:extLst>
      <p:ext uri="{BB962C8B-B14F-4D97-AF65-F5344CB8AC3E}">
        <p14:creationId xmlns:p14="http://schemas.microsoft.com/office/powerpoint/2010/main" val="395631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Events API</a:t>
            </a:r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3419872" y="1548944"/>
            <a:ext cx="2088232" cy="18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smtClean="0"/>
              <a:t>Coherence</a:t>
            </a:r>
          </a:p>
          <a:p>
            <a:pPr algn="ctr"/>
            <a:r>
              <a:rPr lang="en-GB" dirty="0" smtClean="0"/>
              <a:t>Cache Node</a:t>
            </a:r>
          </a:p>
          <a:p>
            <a:pPr algn="ctr"/>
            <a:r>
              <a:rPr lang="en-GB" dirty="0" smtClean="0"/>
              <a:t>(Simple Code)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1115616" y="4069224"/>
            <a:ext cx="2088232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smtClean="0"/>
              <a:t>Coherence</a:t>
            </a:r>
          </a:p>
          <a:p>
            <a:pPr algn="ctr"/>
            <a:r>
              <a:rPr lang="en-GB" dirty="0" smtClean="0"/>
              <a:t>Cache Node</a:t>
            </a:r>
          </a:p>
          <a:p>
            <a:pPr algn="ctr"/>
            <a:r>
              <a:rPr lang="en-GB" dirty="0" smtClean="0"/>
              <a:t>(Stock Ticker)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5652120" y="4069224"/>
            <a:ext cx="2088232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Coherence</a:t>
            </a:r>
          </a:p>
          <a:p>
            <a:pPr algn="ctr"/>
            <a:r>
              <a:rPr lang="en-GB" dirty="0" smtClean="0"/>
              <a:t>Cache Node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PriceTicker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4139952" y="2557056"/>
            <a:ext cx="648072" cy="6480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/>
              <a:t>Stock</a:t>
            </a:r>
            <a:endParaRPr lang="en-GB" sz="900" dirty="0"/>
          </a:p>
        </p:txBody>
      </p:sp>
      <p:cxnSp>
        <p:nvCxnSpPr>
          <p:cNvPr id="8" name="Straight Arrow Connector 7"/>
          <p:cNvCxnSpPr>
            <a:endCxn id="7" idx="6"/>
          </p:cNvCxnSpPr>
          <p:nvPr/>
        </p:nvCxnSpPr>
        <p:spPr>
          <a:xfrm flipH="1" flipV="1">
            <a:off x="4788024" y="2881092"/>
            <a:ext cx="1908212" cy="1116124"/>
          </a:xfrm>
          <a:prstGeom prst="straightConnector1">
            <a:avLst/>
          </a:prstGeom>
          <a:ln w="635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419872" y="2566864"/>
            <a:ext cx="792088" cy="64807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Listener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2" name="Lightning Bolt 11"/>
          <p:cNvSpPr/>
          <p:nvPr/>
        </p:nvSpPr>
        <p:spPr>
          <a:xfrm rot="3992725">
            <a:off x="2741834" y="2946894"/>
            <a:ext cx="1008112" cy="1224136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368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Code Interlude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02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Basic Caching</a:t>
            </a:r>
          </a:p>
          <a:p>
            <a:pPr lvl="1"/>
            <a:r>
              <a:rPr lang="en-GB" dirty="0" smtClean="0"/>
              <a:t>Cache API</a:t>
            </a:r>
          </a:p>
          <a:p>
            <a:pPr lvl="1"/>
            <a:r>
              <a:rPr lang="en-GB" dirty="0" smtClean="0"/>
              <a:t>Cache Configuration</a:t>
            </a:r>
          </a:p>
          <a:p>
            <a:r>
              <a:rPr lang="en-GB" dirty="0" smtClean="0"/>
              <a:t>Cache Events</a:t>
            </a:r>
            <a:endParaRPr lang="en-GB" dirty="0"/>
          </a:p>
          <a:p>
            <a:r>
              <a:rPr lang="en-GB" dirty="0" smtClean="0"/>
              <a:t>Cache Computations</a:t>
            </a:r>
          </a:p>
        </p:txBody>
      </p:sp>
    </p:spTree>
    <p:extLst>
      <p:ext uri="{BB962C8B-B14F-4D97-AF65-F5344CB8AC3E}">
        <p14:creationId xmlns:p14="http://schemas.microsoft.com/office/powerpoint/2010/main" val="3258455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CachingProvider</a:t>
            </a: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Caching.getCachingProvider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CacheManager</a:t>
            </a: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cm =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cp.getCacheManager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MutableConfiguration</a:t>
            </a: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&lt;String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Stock&gt;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endParaRPr lang="en-GB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= new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MutableConfiguration</a:t>
            </a: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marL="0" indent="0">
              <a:buNone/>
            </a:pPr>
            <a:endParaRPr lang="en-GB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config.setStoreByValue</a:t>
            </a: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setTypes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String.class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Stock.class</a:t>
            </a: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setManagementEnabled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(true</a:t>
            </a: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setStatisticsEnabled</a:t>
            </a: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(true);</a:t>
            </a:r>
          </a:p>
          <a:p>
            <a:pPr marL="0" indent="0">
              <a:buNone/>
            </a:pPr>
            <a:endParaRPr lang="en-GB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Cache&lt;String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Stock&gt; cache =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cm.createCache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("J12014",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GB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(true) {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cache.put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("PAYA", new Stock(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* 20.0d, "PAYA"));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Thread.sleep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(1000);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3733386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StockListener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CacheEntryUpdatedListener</a:t>
            </a: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&lt;&gt;,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Serializable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endParaRPr lang="en-GB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onUpdated</a:t>
            </a: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&lt;&gt;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itrbl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throws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CacheEntryListenerException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Iterator&lt;</a:t>
            </a:r>
            <a:r>
              <a:rPr lang="en-GB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CacheEntryEvent</a:t>
            </a: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&lt;&gt; </a:t>
            </a:r>
            <a:r>
              <a:rPr lang="en-GB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itrbl.iterator</a:t>
            </a: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GB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while (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i.hasNext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i.next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6565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MutableCacheEntryListenerConfiguration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&lt;&gt; </a:t>
            </a:r>
            <a:r>
              <a:rPr lang="en-GB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lConf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MutableCacheEntryListenerConfiguration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&lt;&gt;(</a:t>
            </a:r>
          </a:p>
          <a:p>
            <a:pPr marL="0" indent="0">
              <a:buNone/>
            </a:pPr>
            <a:r>
              <a:rPr lang="en-GB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FactoryBuilder.factoryOf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StockListener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()),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null, false, false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cache.registerCacheEntryListener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lConf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while (true) {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Thread.sleep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(1000);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4270054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err="1" smtClean="0"/>
              <a:t>Listerner</a:t>
            </a:r>
            <a:r>
              <a:rPr lang="en-GB" dirty="0" smtClean="0"/>
              <a:t> Interfaces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CacheEntryCreatedListener</a:t>
            </a:r>
            <a:r>
              <a:rPr lang="en-GB" dirty="0" smtClean="0"/>
              <a:t>&lt;K,V&gt;</a:t>
            </a:r>
          </a:p>
          <a:p>
            <a:pPr lvl="1"/>
            <a:r>
              <a:rPr lang="en-GB" dirty="0" err="1" smtClean="0"/>
              <a:t>onCreated</a:t>
            </a:r>
            <a:r>
              <a:rPr lang="en-GB" dirty="0" smtClean="0"/>
              <a:t>()</a:t>
            </a:r>
            <a:endParaRPr lang="en-GB" dirty="0"/>
          </a:p>
          <a:p>
            <a:r>
              <a:rPr lang="en-GB" dirty="0" err="1" smtClean="0"/>
              <a:t>CacheEntryExpiredListener</a:t>
            </a:r>
            <a:r>
              <a:rPr lang="en-GB" dirty="0" smtClean="0"/>
              <a:t>&lt;K,V&gt;</a:t>
            </a:r>
          </a:p>
          <a:p>
            <a:pPr lvl="1"/>
            <a:r>
              <a:rPr lang="en-GB" dirty="0" err="1" smtClean="0"/>
              <a:t>onExpired</a:t>
            </a:r>
            <a:r>
              <a:rPr lang="en-GB" dirty="0" smtClean="0"/>
              <a:t>()</a:t>
            </a:r>
          </a:p>
          <a:p>
            <a:r>
              <a:rPr lang="en-GB" dirty="0" err="1" smtClean="0"/>
              <a:t>CacheEntryRemovedListener</a:t>
            </a:r>
            <a:r>
              <a:rPr lang="en-GB" dirty="0" smtClean="0"/>
              <a:t>&lt;K,V&gt;</a:t>
            </a:r>
          </a:p>
          <a:p>
            <a:pPr lvl="1"/>
            <a:r>
              <a:rPr lang="en-GB" dirty="0" err="1" smtClean="0"/>
              <a:t>onRemoved</a:t>
            </a:r>
            <a:r>
              <a:rPr lang="en-GB" dirty="0" smtClean="0"/>
              <a:t>()</a:t>
            </a:r>
          </a:p>
          <a:p>
            <a:r>
              <a:rPr lang="en-GB" dirty="0" err="1" smtClean="0"/>
              <a:t>CacheEntryUpdatedListener</a:t>
            </a:r>
            <a:r>
              <a:rPr lang="en-GB" dirty="0" smtClean="0"/>
              <a:t>&lt;K,V&gt;</a:t>
            </a:r>
          </a:p>
          <a:p>
            <a:pPr lvl="1"/>
            <a:r>
              <a:rPr lang="en-GB" dirty="0" err="1" smtClean="0"/>
              <a:t>onUpdated</a:t>
            </a:r>
            <a:r>
              <a:rPr lang="en-GB" dirty="0" smtClean="0"/>
              <a:t>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5544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Listener semantics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400" dirty="0" smtClean="0"/>
              <a:t>Are </a:t>
            </a:r>
            <a:r>
              <a:rPr lang="en-GB" sz="2400" dirty="0"/>
              <a:t>fired after the entry is mutated in the cache</a:t>
            </a:r>
          </a:p>
          <a:p>
            <a:r>
              <a:rPr lang="en-GB" sz="2400" dirty="0"/>
              <a:t>if synchronous are fired, for a given key, in the order that events occur</a:t>
            </a:r>
          </a:p>
          <a:p>
            <a:r>
              <a:rPr lang="en-GB" sz="2400" dirty="0"/>
              <a:t>block the calling thread until the listener returns, where the listener was registered as synchronous</a:t>
            </a:r>
          </a:p>
          <a:p>
            <a:r>
              <a:rPr lang="en-GB" sz="2400" dirty="0"/>
              <a:t>that are asynchronous iterate through multiple events with an undefined ordering, except that events on the same key are in the order that the events occur.</a:t>
            </a:r>
          </a:p>
        </p:txBody>
      </p:sp>
    </p:spTree>
    <p:extLst>
      <p:ext uri="{BB962C8B-B14F-4D97-AF65-F5344CB8AC3E}">
        <p14:creationId xmlns:p14="http://schemas.microsoft.com/office/powerpoint/2010/main" val="30509677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Events Demo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187624" y="2852936"/>
            <a:ext cx="71846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http://demo.c2b2.co.uk:7080/</a:t>
            </a:r>
          </a:p>
        </p:txBody>
      </p:sp>
    </p:spTree>
    <p:extLst>
      <p:ext uri="{BB962C8B-B14F-4D97-AF65-F5344CB8AC3E}">
        <p14:creationId xmlns:p14="http://schemas.microsoft.com/office/powerpoint/2010/main" val="944571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Compute!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572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940424" y="1484784"/>
            <a:ext cx="2088232" cy="18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smtClean="0"/>
              <a:t>Coherence</a:t>
            </a:r>
          </a:p>
          <a:p>
            <a:pPr algn="ctr"/>
            <a:r>
              <a:rPr lang="en-GB" dirty="0" smtClean="0"/>
              <a:t>Cache Node</a:t>
            </a:r>
          </a:p>
          <a:p>
            <a:pPr algn="ctr"/>
            <a:r>
              <a:rPr lang="en-GB" dirty="0" smtClean="0"/>
              <a:t>(Simple Code)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Compute Architecture</a:t>
            </a:r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1835696" y="1484784"/>
            <a:ext cx="2088232" cy="18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smtClean="0"/>
              <a:t>Coherence</a:t>
            </a:r>
          </a:p>
          <a:p>
            <a:pPr algn="ctr"/>
            <a:r>
              <a:rPr lang="en-GB" dirty="0" smtClean="0"/>
              <a:t>Cache Node</a:t>
            </a:r>
          </a:p>
          <a:p>
            <a:pPr algn="ctr"/>
            <a:r>
              <a:rPr lang="en-GB" dirty="0" smtClean="0"/>
              <a:t>(Simple Code)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3618396" y="4437112"/>
            <a:ext cx="2088232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Coherence</a:t>
            </a:r>
          </a:p>
          <a:p>
            <a:pPr algn="ctr"/>
            <a:r>
              <a:rPr lang="en-GB" dirty="0" smtClean="0"/>
              <a:t>Cache Node</a:t>
            </a:r>
          </a:p>
          <a:p>
            <a:pPr algn="ctr"/>
            <a:r>
              <a:rPr lang="en-GB" dirty="0" smtClean="0"/>
              <a:t>(Revalue)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5132732" y="2566864"/>
            <a:ext cx="648072" cy="6480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/>
              <a:t>Stock</a:t>
            </a:r>
            <a:endParaRPr lang="en-GB" sz="900" dirty="0"/>
          </a:p>
        </p:txBody>
      </p:sp>
      <p:cxnSp>
        <p:nvCxnSpPr>
          <p:cNvPr id="8" name="Straight Arrow Connector 7"/>
          <p:cNvCxnSpPr>
            <a:stCxn id="6" idx="0"/>
            <a:endCxn id="9" idx="4"/>
          </p:cNvCxnSpPr>
          <p:nvPr/>
        </p:nvCxnSpPr>
        <p:spPr>
          <a:xfrm flipH="1" flipV="1">
            <a:off x="3362286" y="3158116"/>
            <a:ext cx="1300226" cy="1278996"/>
          </a:xfrm>
          <a:prstGeom prst="straightConnector1">
            <a:avLst/>
          </a:prstGeom>
          <a:ln w="635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283304" y="2566864"/>
            <a:ext cx="648072" cy="6480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/>
              <a:t>Stock</a:t>
            </a:r>
            <a:endParaRPr lang="en-GB" sz="900" dirty="0"/>
          </a:p>
        </p:txBody>
      </p:sp>
      <p:sp>
        <p:nvSpPr>
          <p:cNvPr id="13" name="Oval 12"/>
          <p:cNvSpPr/>
          <p:nvPr/>
        </p:nvSpPr>
        <p:spPr>
          <a:xfrm>
            <a:off x="5490944" y="2566864"/>
            <a:ext cx="648072" cy="6480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/>
              <a:t>Stock</a:t>
            </a:r>
            <a:endParaRPr lang="en-GB" sz="900" dirty="0"/>
          </a:p>
        </p:txBody>
      </p:sp>
      <p:sp>
        <p:nvSpPr>
          <p:cNvPr id="14" name="Oval 13"/>
          <p:cNvSpPr/>
          <p:nvPr/>
        </p:nvSpPr>
        <p:spPr>
          <a:xfrm>
            <a:off x="5670964" y="2566864"/>
            <a:ext cx="648072" cy="6480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/>
              <a:t>Stock</a:t>
            </a:r>
            <a:endParaRPr lang="en-GB" sz="900" dirty="0"/>
          </a:p>
        </p:txBody>
      </p:sp>
      <p:sp>
        <p:nvSpPr>
          <p:cNvPr id="15" name="Oval 14"/>
          <p:cNvSpPr/>
          <p:nvPr/>
        </p:nvSpPr>
        <p:spPr>
          <a:xfrm>
            <a:off x="1863656" y="2566864"/>
            <a:ext cx="648072" cy="6480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/>
              <a:t>Stock</a:t>
            </a:r>
            <a:endParaRPr lang="en-GB" sz="900" dirty="0"/>
          </a:p>
        </p:txBody>
      </p:sp>
      <p:sp>
        <p:nvSpPr>
          <p:cNvPr id="16" name="Oval 15"/>
          <p:cNvSpPr/>
          <p:nvPr/>
        </p:nvSpPr>
        <p:spPr>
          <a:xfrm>
            <a:off x="2014228" y="2566864"/>
            <a:ext cx="648072" cy="6480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/>
              <a:t>Stock</a:t>
            </a:r>
            <a:endParaRPr lang="en-GB" sz="900" dirty="0"/>
          </a:p>
        </p:txBody>
      </p:sp>
      <p:sp>
        <p:nvSpPr>
          <p:cNvPr id="17" name="Oval 16"/>
          <p:cNvSpPr/>
          <p:nvPr/>
        </p:nvSpPr>
        <p:spPr>
          <a:xfrm>
            <a:off x="2221868" y="2566864"/>
            <a:ext cx="648072" cy="6480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/>
              <a:t>Stock</a:t>
            </a:r>
            <a:endParaRPr lang="en-GB" sz="900" dirty="0"/>
          </a:p>
        </p:txBody>
      </p:sp>
      <p:sp>
        <p:nvSpPr>
          <p:cNvPr id="18" name="Oval 17"/>
          <p:cNvSpPr/>
          <p:nvPr/>
        </p:nvSpPr>
        <p:spPr>
          <a:xfrm>
            <a:off x="2401888" y="2566864"/>
            <a:ext cx="648072" cy="6480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/>
              <a:t>Stock</a:t>
            </a:r>
            <a:endParaRPr lang="en-GB" sz="900" dirty="0"/>
          </a:p>
        </p:txBody>
      </p:sp>
      <p:sp>
        <p:nvSpPr>
          <p:cNvPr id="9" name="Oval 8"/>
          <p:cNvSpPr/>
          <p:nvPr/>
        </p:nvSpPr>
        <p:spPr>
          <a:xfrm>
            <a:off x="2858230" y="2510044"/>
            <a:ext cx="1008112" cy="64807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Entry</a:t>
            </a:r>
            <a:br>
              <a:rPr lang="en-GB" sz="900" dirty="0" smtClean="0">
                <a:solidFill>
                  <a:schemeClr val="tx1"/>
                </a:solidFill>
              </a:rPr>
            </a:br>
            <a:r>
              <a:rPr lang="en-GB" sz="900" dirty="0" smtClean="0">
                <a:solidFill>
                  <a:schemeClr val="tx1"/>
                </a:solidFill>
              </a:rPr>
              <a:t>Processor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958056" y="2555568"/>
            <a:ext cx="1008112" cy="64807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Entry</a:t>
            </a:r>
            <a:br>
              <a:rPr lang="en-GB" sz="900" dirty="0" smtClean="0">
                <a:solidFill>
                  <a:schemeClr val="tx1"/>
                </a:solidFill>
              </a:rPr>
            </a:br>
            <a:r>
              <a:rPr lang="en-GB" sz="900" dirty="0" smtClean="0">
                <a:solidFill>
                  <a:schemeClr val="tx1"/>
                </a:solidFill>
              </a:rPr>
              <a:t>Processor</a:t>
            </a:r>
            <a:endParaRPr lang="en-GB" sz="9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6" idx="0"/>
            <a:endCxn id="19" idx="4"/>
          </p:cNvCxnSpPr>
          <p:nvPr/>
        </p:nvCxnSpPr>
        <p:spPr>
          <a:xfrm flipV="1">
            <a:off x="4662512" y="3203640"/>
            <a:ext cx="1799600" cy="1233472"/>
          </a:xfrm>
          <a:prstGeom prst="straightConnector1">
            <a:avLst/>
          </a:prstGeom>
          <a:ln w="635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43576" y="4437112"/>
            <a:ext cx="2088232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Coherence</a:t>
            </a:r>
          </a:p>
          <a:p>
            <a:pPr algn="ctr"/>
            <a:r>
              <a:rPr lang="en-GB" dirty="0" smtClean="0"/>
              <a:t>Cache Node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FindStock</a:t>
            </a:r>
            <a:r>
              <a:rPr lang="en-GB" dirty="0" smtClean="0"/>
              <a:t>)</a:t>
            </a:r>
            <a:endParaRPr lang="en-GB" dirty="0"/>
          </a:p>
        </p:txBody>
      </p:sp>
      <p:cxnSp>
        <p:nvCxnSpPr>
          <p:cNvPr id="28" name="Straight Arrow Connector 27"/>
          <p:cNvCxnSpPr>
            <a:stCxn id="27" idx="0"/>
            <a:endCxn id="9" idx="4"/>
          </p:cNvCxnSpPr>
          <p:nvPr/>
        </p:nvCxnSpPr>
        <p:spPr>
          <a:xfrm flipV="1">
            <a:off x="2187692" y="3158116"/>
            <a:ext cx="1174594" cy="1278996"/>
          </a:xfrm>
          <a:prstGeom prst="straightConnector1">
            <a:avLst/>
          </a:prstGeom>
          <a:ln w="635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0"/>
            <a:endCxn id="19" idx="4"/>
          </p:cNvCxnSpPr>
          <p:nvPr/>
        </p:nvCxnSpPr>
        <p:spPr>
          <a:xfrm flipV="1">
            <a:off x="2187692" y="3203640"/>
            <a:ext cx="4274420" cy="1233472"/>
          </a:xfrm>
          <a:prstGeom prst="straightConnector1">
            <a:avLst/>
          </a:prstGeom>
          <a:ln w="635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979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 Cache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invoke(</a:t>
            </a:r>
            <a:r>
              <a:rPr lang="en-GB" sz="2800" dirty="0" err="1" smtClean="0"/>
              <a:t>Key,EntryProcessor,args</a:t>
            </a:r>
            <a:r>
              <a:rPr lang="en-GB" sz="2800" dirty="0" smtClean="0"/>
              <a:t>)</a:t>
            </a:r>
          </a:p>
          <a:p>
            <a:r>
              <a:rPr lang="en-GB" sz="2800" dirty="0" err="1" smtClean="0"/>
              <a:t>invokeAll</a:t>
            </a:r>
            <a:r>
              <a:rPr lang="en-GB" sz="2800" dirty="0" smtClean="0"/>
              <a:t>(Set&lt;Key&gt;,</a:t>
            </a:r>
            <a:r>
              <a:rPr lang="en-GB" sz="2800" dirty="0" err="1" smtClean="0"/>
              <a:t>EntryProcessor,args</a:t>
            </a:r>
            <a:r>
              <a:rPr lang="en-GB" sz="2800" dirty="0" smtClean="0"/>
              <a:t>)</a:t>
            </a:r>
          </a:p>
          <a:p>
            <a:endParaRPr lang="en-GB" sz="2800" dirty="0"/>
          </a:p>
          <a:p>
            <a:r>
              <a:rPr lang="en-GB" sz="2800" dirty="0" smtClean="0"/>
              <a:t>Entry Processor Interface</a:t>
            </a:r>
          </a:p>
          <a:p>
            <a:endParaRPr lang="en-GB" sz="2800" dirty="0"/>
          </a:p>
          <a:p>
            <a:pPr marL="0" indent="0">
              <a:buNone/>
            </a:pPr>
            <a:r>
              <a:rPr lang="en-GB" sz="2800" dirty="0" smtClean="0"/>
              <a:t>T process(</a:t>
            </a:r>
            <a:r>
              <a:rPr lang="en-GB" sz="2800" dirty="0" err="1" smtClean="0"/>
              <a:t>MutableEntry</a:t>
            </a:r>
            <a:r>
              <a:rPr lang="en-GB" sz="2800" dirty="0" smtClean="0"/>
              <a:t>&lt;K,V&gt;,Object … </a:t>
            </a:r>
            <a:r>
              <a:rPr lang="en-GB" sz="2800" dirty="0" err="1" smtClean="0"/>
              <a:t>args</a:t>
            </a:r>
            <a:r>
              <a:rPr lang="en-GB" sz="2800" dirty="0" smtClean="0"/>
              <a:t>)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836574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Code Interlude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12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JSR107?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83568" y="2708920"/>
            <a:ext cx="8111836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JCACHE </a:t>
            </a:r>
            <a:r>
              <a:rPr lang="en-GB" sz="4000" dirty="0" err="1">
                <a:solidFill>
                  <a:schemeClr val="bg1"/>
                </a:solidFill>
              </a:rPr>
              <a:t>Java</a:t>
            </a:r>
            <a:r>
              <a:rPr lang="en-GB" sz="4000" baseline="30000" dirty="0" err="1">
                <a:solidFill>
                  <a:schemeClr val="bg1"/>
                </a:solidFill>
              </a:rPr>
              <a:t>TM</a:t>
            </a:r>
            <a:r>
              <a:rPr lang="en-GB" sz="4000" dirty="0">
                <a:solidFill>
                  <a:schemeClr val="bg1"/>
                </a:solidFill>
              </a:rPr>
              <a:t> Temporary Caching </a:t>
            </a:r>
            <a:r>
              <a:rPr lang="en-GB" sz="4000" dirty="0" smtClean="0">
                <a:solidFill>
                  <a:schemeClr val="bg1"/>
                </a:solidFill>
              </a:rPr>
              <a:t>API</a:t>
            </a:r>
          </a:p>
          <a:p>
            <a:endParaRPr lang="en-GB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2230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PrintStock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EntryProcessor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&lt;String, Stock, String&gt;,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Serializable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</a:p>
          <a:p>
            <a:pPr marL="0" indent="0">
              <a:buNone/>
            </a:pP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process(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MutableEntry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&lt;String, Stock&gt; me, Object...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throws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EntryProcessorException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me.getValue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+ " IS HERE ...........    ");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null;</a:t>
            </a:r>
          </a:p>
          <a:p>
            <a:pPr marL="0" indent="0">
              <a:buNone/>
            </a:pP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17277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CachingProvider</a:t>
            </a: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Caching.getCachingProvider</a:t>
            </a: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GB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CacheManager</a:t>
            </a: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cm = </a:t>
            </a:r>
            <a:r>
              <a:rPr lang="en-GB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cp.getCacheManager</a:t>
            </a: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GB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MutableConfiguration</a:t>
            </a: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String,Stock</a:t>
            </a: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b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new </a:t>
            </a:r>
            <a:r>
              <a:rPr lang="en-GB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MutableConfiguration</a:t>
            </a: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config.setStoreByValue</a:t>
            </a: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setTypes</a:t>
            </a: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String.class,Stock.class</a:t>
            </a: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setManagementEnabled</a:t>
            </a: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setStatisticsEnabled</a:t>
            </a: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(true);</a:t>
            </a:r>
          </a:p>
          <a:p>
            <a:pPr marL="0" indent="0">
              <a:buNone/>
            </a:pPr>
            <a:endParaRPr lang="en-GB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Cache&lt;</a:t>
            </a:r>
            <a:r>
              <a:rPr lang="en-GB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String,Stock</a:t>
            </a: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cache =                     		</a:t>
            </a:r>
            <a:r>
              <a:rPr lang="en-GB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cm.createCache</a:t>
            </a: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("J12014",config);</a:t>
            </a:r>
          </a:p>
          <a:p>
            <a:pPr marL="0" indent="0">
              <a:buNone/>
            </a:pPr>
            <a:endParaRPr lang="en-GB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cache.invoke</a:t>
            </a: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("PAYA", new </a:t>
            </a:r>
            <a:r>
              <a:rPr lang="en-GB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PrintStock</a:t>
            </a: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40947032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JSR107 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Cache Loader and Cache Writers</a:t>
            </a:r>
          </a:p>
          <a:p>
            <a:pPr lvl="1"/>
            <a:r>
              <a:rPr lang="en-GB" dirty="0" smtClean="0"/>
              <a:t>Implements Read through and write through caching for persistence stores</a:t>
            </a:r>
          </a:p>
          <a:p>
            <a:r>
              <a:rPr lang="en-GB" dirty="0" smtClean="0"/>
              <a:t>Statistics</a:t>
            </a:r>
          </a:p>
          <a:p>
            <a:pPr lvl="1"/>
            <a:r>
              <a:rPr lang="en-GB" dirty="0" smtClean="0"/>
              <a:t>JMX </a:t>
            </a:r>
            <a:r>
              <a:rPr lang="en-GB" dirty="0" smtClean="0"/>
              <a:t>Statistics (demo)</a:t>
            </a:r>
            <a:endParaRPr lang="en-GB" dirty="0" smtClean="0"/>
          </a:p>
          <a:p>
            <a:r>
              <a:rPr lang="en-GB" dirty="0" smtClean="0"/>
              <a:t>CDI Integration</a:t>
            </a:r>
          </a:p>
          <a:p>
            <a:pPr lvl="1"/>
            <a:r>
              <a:rPr lang="en-GB" dirty="0" smtClean="0"/>
              <a:t>Annotations for automatic cache interactions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13154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CacheLoader</a:t>
            </a:r>
            <a:r>
              <a:rPr lang="en-GB" dirty="0" smtClean="0"/>
              <a:t> and </a:t>
            </a:r>
            <a:r>
              <a:rPr lang="en-GB" dirty="0" err="1" smtClean="0"/>
              <a:t>CacheWriter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Integrate with external resource</a:t>
            </a:r>
          </a:p>
          <a:p>
            <a:pPr lvl="1"/>
            <a:r>
              <a:rPr lang="en-GB" dirty="0" smtClean="0"/>
              <a:t>JPA Caching</a:t>
            </a:r>
          </a:p>
          <a:p>
            <a:pPr lvl="1"/>
            <a:r>
              <a:rPr lang="en-GB" dirty="0" err="1" smtClean="0"/>
              <a:t>Memcached</a:t>
            </a:r>
            <a:r>
              <a:rPr lang="en-GB" dirty="0" smtClean="0"/>
              <a:t> integration</a:t>
            </a:r>
          </a:p>
          <a:p>
            <a:pPr lvl="1"/>
            <a:r>
              <a:rPr lang="en-GB" dirty="0" smtClean="0"/>
              <a:t>NoSQL integration</a:t>
            </a:r>
          </a:p>
          <a:p>
            <a:r>
              <a:rPr lang="en-GB" dirty="0" smtClean="0"/>
              <a:t>Provide read through and write through capability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24577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CacheLoader</a:t>
            </a:r>
            <a:r>
              <a:rPr lang="en-GB" dirty="0" smtClean="0"/>
              <a:t> and </a:t>
            </a:r>
            <a:r>
              <a:rPr lang="en-GB" dirty="0" err="1" smtClean="0"/>
              <a:t>CacheWriter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CacheLoader</a:t>
            </a:r>
            <a:r>
              <a:rPr lang="en-GB" dirty="0" smtClean="0"/>
              <a:t> for read through</a:t>
            </a:r>
          </a:p>
          <a:p>
            <a:pPr lvl="1"/>
            <a:r>
              <a:rPr lang="en-GB" dirty="0" smtClean="0"/>
              <a:t>load(Key)</a:t>
            </a:r>
          </a:p>
          <a:p>
            <a:pPr lvl="1"/>
            <a:r>
              <a:rPr lang="en-GB" dirty="0" err="1" smtClean="0"/>
              <a:t>loadAll</a:t>
            </a:r>
            <a:r>
              <a:rPr lang="en-GB" dirty="0" smtClean="0"/>
              <a:t>(</a:t>
            </a:r>
            <a:r>
              <a:rPr lang="en-GB" dirty="0" err="1" smtClean="0"/>
              <a:t>Iterable</a:t>
            </a:r>
            <a:r>
              <a:rPr lang="en-GB" dirty="0" smtClean="0"/>
              <a:t>&lt;Key&gt;)</a:t>
            </a:r>
          </a:p>
          <a:p>
            <a:pPr lvl="1"/>
            <a:r>
              <a:rPr lang="en-GB" dirty="0" smtClean="0"/>
              <a:t>Added to Cache Configuration</a:t>
            </a:r>
          </a:p>
          <a:p>
            <a:r>
              <a:rPr lang="en-GB" dirty="0" err="1" smtClean="0"/>
              <a:t>CacheWriter</a:t>
            </a:r>
            <a:r>
              <a:rPr lang="en-GB" dirty="0" smtClean="0"/>
              <a:t> for write through</a:t>
            </a:r>
          </a:p>
          <a:p>
            <a:pPr lvl="1"/>
            <a:r>
              <a:rPr lang="en-GB" dirty="0"/>
              <a:t>w</a:t>
            </a:r>
            <a:r>
              <a:rPr lang="en-GB" dirty="0" smtClean="0"/>
              <a:t>rite, </a:t>
            </a:r>
            <a:r>
              <a:rPr lang="en-GB" dirty="0" err="1" smtClean="0"/>
              <a:t>writeAll</a:t>
            </a:r>
            <a:endParaRPr lang="en-GB" dirty="0" smtClean="0"/>
          </a:p>
          <a:p>
            <a:pPr lvl="1"/>
            <a:r>
              <a:rPr lang="en-GB" dirty="0"/>
              <a:t>d</a:t>
            </a:r>
            <a:r>
              <a:rPr lang="en-GB" dirty="0" smtClean="0"/>
              <a:t>elete, </a:t>
            </a:r>
            <a:r>
              <a:rPr lang="en-GB" dirty="0" err="1" smtClean="0"/>
              <a:t>deleteAll</a:t>
            </a:r>
            <a:endParaRPr lang="en-GB" dirty="0" smtClean="0"/>
          </a:p>
          <a:p>
            <a:pPr lvl="1"/>
            <a:r>
              <a:rPr lang="en-GB" dirty="0" smtClean="0"/>
              <a:t>Added to Cache Configuration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68465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JSR 107 Annotations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GB" dirty="0"/>
              <a:t>@</a:t>
            </a:r>
            <a:r>
              <a:rPr lang="en-GB" dirty="0" err="1"/>
              <a:t>CacheDefaults</a:t>
            </a:r>
            <a:endParaRPr lang="en-GB" dirty="0"/>
          </a:p>
          <a:p>
            <a:pPr fontAlgn="base"/>
            <a:r>
              <a:rPr lang="en-GB" dirty="0"/>
              <a:t>@</a:t>
            </a:r>
            <a:r>
              <a:rPr lang="en-GB" dirty="0" err="1"/>
              <a:t>CacheResult</a:t>
            </a:r>
            <a:endParaRPr lang="en-GB" dirty="0"/>
          </a:p>
          <a:p>
            <a:pPr fontAlgn="base"/>
            <a:r>
              <a:rPr lang="en-GB" dirty="0"/>
              <a:t>@</a:t>
            </a:r>
            <a:r>
              <a:rPr lang="en-GB" dirty="0" err="1"/>
              <a:t>CachePut</a:t>
            </a:r>
            <a:endParaRPr lang="en-GB" dirty="0"/>
          </a:p>
          <a:p>
            <a:pPr fontAlgn="base"/>
            <a:r>
              <a:rPr lang="en-GB" dirty="0"/>
              <a:t>@</a:t>
            </a:r>
            <a:r>
              <a:rPr lang="en-GB" dirty="0" err="1"/>
              <a:t>CacheRemove</a:t>
            </a:r>
            <a:endParaRPr lang="en-GB" dirty="0"/>
          </a:p>
          <a:p>
            <a:pPr fontAlgn="base"/>
            <a:r>
              <a:rPr lang="en-GB" dirty="0"/>
              <a:t>@</a:t>
            </a:r>
            <a:r>
              <a:rPr lang="en-GB" dirty="0" err="1"/>
              <a:t>CacheRemoveAll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52148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Annotations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package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my.app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CacheDefaults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cacheName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domainCache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public class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DomainDao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@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CacheResult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Domain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getDomain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domainId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index) {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...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@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CacheRemove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void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deleteDomain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domainId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index) {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...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@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CacheResult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cacheName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allDomains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List&lt;Domain&gt;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getAllDomains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...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8971387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Annotations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package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my.app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public class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DomainDao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@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CachePut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cacheName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domainCache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void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updateDomain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domainId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index, @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CacheValue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Domain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domain) {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...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42919943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 More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smtClean="0"/>
              <a:t>jcp.org/en/jsr/detail?id=107</a:t>
            </a:r>
          </a:p>
          <a:p>
            <a:endParaRPr lang="en-GB" dirty="0"/>
          </a:p>
          <a:p>
            <a:r>
              <a:rPr lang="en-GB" dirty="0"/>
              <a:t>https://</a:t>
            </a:r>
            <a:r>
              <a:rPr lang="en-GB" dirty="0" smtClean="0"/>
              <a:t>github.com/jsr107</a:t>
            </a:r>
          </a:p>
          <a:p>
            <a:endParaRPr lang="en-GB" dirty="0"/>
          </a:p>
          <a:p>
            <a:r>
              <a:rPr lang="en-GB" dirty="0"/>
              <a:t>https://groups.google.com/forum/#!</a:t>
            </a:r>
            <a:r>
              <a:rPr lang="en-GB" dirty="0" smtClean="0"/>
              <a:t>forum/jsr107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882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47864" y="260648"/>
            <a:ext cx="2638864" cy="644791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13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?</a:t>
            </a:r>
            <a:endParaRPr lang="en-US" sz="413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238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E:\Google Drive\Fotolia_719644_X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0802"/>
            <a:ext cx="3594100" cy="538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716626" y="1196752"/>
            <a:ext cx="354616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LATENCY</a:t>
            </a:r>
            <a:endParaRPr lang="en-US" sz="72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44008" y="2600037"/>
            <a:ext cx="4077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Time delay in requesting an operation and it being initiated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41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C:\Users\steve\Downloads\Fotolia_42807981_X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92" y="620688"/>
            <a:ext cx="4248472" cy="491454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885298" y="1524000"/>
            <a:ext cx="41169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400" dirty="0" smtClean="0">
                <a:solidFill>
                  <a:schemeClr val="bg1"/>
                </a:solidFill>
              </a:rPr>
              <a:t>1Gb Ethernet : 25 – 30MB/s</a:t>
            </a:r>
          </a:p>
          <a:p>
            <a:pPr algn="r"/>
            <a:r>
              <a:rPr lang="en-GB" sz="2400" dirty="0" smtClean="0">
                <a:solidFill>
                  <a:schemeClr val="bg1"/>
                </a:solidFill>
              </a:rPr>
              <a:t>10Gb Ethernet : 250 – 350MB/s</a:t>
            </a:r>
          </a:p>
          <a:p>
            <a:pPr algn="r"/>
            <a:r>
              <a:rPr lang="en-GB" sz="2400" dirty="0" err="1" smtClean="0">
                <a:solidFill>
                  <a:schemeClr val="bg1"/>
                </a:solidFill>
              </a:rPr>
              <a:t>Infiniband</a:t>
            </a:r>
            <a:r>
              <a:rPr lang="en-GB" sz="2400" dirty="0" smtClean="0">
                <a:solidFill>
                  <a:schemeClr val="bg1"/>
                </a:solidFill>
              </a:rPr>
              <a:t> : 6GB/s (maybe)</a:t>
            </a:r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5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C:\Users\steve\Downloads\Fotolia_54893316_X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99" y="1268760"/>
            <a:ext cx="5664629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992175" y="1628800"/>
            <a:ext cx="281551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solidFill>
                  <a:schemeClr val="bg1"/>
                </a:solidFill>
              </a:rPr>
              <a:t>PING TIMES</a:t>
            </a:r>
          </a:p>
          <a:p>
            <a:r>
              <a:rPr lang="en-GB" sz="2400" dirty="0" smtClean="0">
                <a:solidFill>
                  <a:schemeClr val="bg1"/>
                </a:solidFill>
              </a:rPr>
              <a:t>Local : 57µs</a:t>
            </a:r>
          </a:p>
          <a:p>
            <a:r>
              <a:rPr lang="en-GB" sz="2400" dirty="0" smtClean="0">
                <a:solidFill>
                  <a:schemeClr val="bg1"/>
                </a:solidFill>
              </a:rPr>
              <a:t>LAN segment : 300µs</a:t>
            </a:r>
            <a:br>
              <a:rPr lang="en-GB" sz="2400" dirty="0" smtClean="0">
                <a:solidFill>
                  <a:schemeClr val="bg1"/>
                </a:solidFill>
              </a:rPr>
            </a:br>
            <a:r>
              <a:rPr lang="en-GB" sz="2400" dirty="0" smtClean="0">
                <a:solidFill>
                  <a:schemeClr val="bg1"/>
                </a:solidFill>
              </a:rPr>
              <a:t>LAN: switches : 4ms</a:t>
            </a:r>
          </a:p>
          <a:p>
            <a:r>
              <a:rPr lang="en-GB" sz="2400" dirty="0" smtClean="0">
                <a:solidFill>
                  <a:schemeClr val="bg1"/>
                </a:solidFill>
              </a:rPr>
              <a:t>UK : 30ms</a:t>
            </a:r>
          </a:p>
          <a:p>
            <a:r>
              <a:rPr lang="en-GB" sz="2400" dirty="0" smtClean="0">
                <a:solidFill>
                  <a:schemeClr val="bg1"/>
                </a:solidFill>
              </a:rPr>
              <a:t>USA : 100ms</a:t>
            </a:r>
          </a:p>
          <a:p>
            <a:r>
              <a:rPr lang="en-GB" sz="2400" dirty="0" smtClean="0">
                <a:solidFill>
                  <a:schemeClr val="bg1"/>
                </a:solidFill>
              </a:rPr>
              <a:t>3G : 100</a:t>
            </a:r>
            <a:r>
              <a:rPr lang="en-GB" sz="2400" b="1" dirty="0" smtClean="0">
                <a:solidFill>
                  <a:schemeClr val="bg1"/>
                </a:solidFill>
              </a:rPr>
              <a:t>s</a:t>
            </a:r>
            <a:r>
              <a:rPr lang="en-GB" sz="2400" dirty="0" smtClean="0">
                <a:solidFill>
                  <a:schemeClr val="bg1"/>
                </a:solidFill>
              </a:rPr>
              <a:t> </a:t>
            </a:r>
            <a:r>
              <a:rPr lang="en-GB" sz="2400" dirty="0" err="1" smtClean="0">
                <a:solidFill>
                  <a:schemeClr val="bg1"/>
                </a:solidFill>
              </a:rPr>
              <a:t>ms</a:t>
            </a:r>
            <a:endParaRPr lang="en-GB" sz="2400" dirty="0" smtClean="0">
              <a:solidFill>
                <a:schemeClr val="bg1"/>
              </a:solidFill>
            </a:endParaRPr>
          </a:p>
          <a:p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99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P:\WD Ext HDD 1021\Dad\JAXLondon\SAMSU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98" y="4609837"/>
            <a:ext cx="1983869" cy="1988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5140" y="3939243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>
                <a:solidFill>
                  <a:schemeClr val="bg1"/>
                </a:solidFill>
              </a:rPr>
              <a:t>Typical SSD Speed</a:t>
            </a:r>
          </a:p>
          <a:p>
            <a:r>
              <a:rPr lang="en-GB" sz="1800" dirty="0" smtClean="0">
                <a:solidFill>
                  <a:schemeClr val="bg1"/>
                </a:solidFill>
              </a:rPr>
              <a:t>540MB/s </a:t>
            </a:r>
            <a:endParaRPr lang="en-GB" sz="1800" dirty="0">
              <a:solidFill>
                <a:schemeClr val="bg1"/>
              </a:solidFill>
            </a:endParaRPr>
          </a:p>
        </p:txBody>
      </p:sp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76" y="1190238"/>
            <a:ext cx="6657104" cy="2065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5176" y="3375883"/>
            <a:ext cx="16257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>
                <a:solidFill>
                  <a:schemeClr val="bg1"/>
                </a:solidFill>
              </a:rPr>
              <a:t>Source: tomshardware.com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5216" y="548680"/>
            <a:ext cx="2161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Spinning Rust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1960" y="3717032"/>
            <a:ext cx="22098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Disk BUS Speeds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SATA 1.0 : 150MB/s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SATA 2.0 : 300MB/s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SATA 3.0 : 600MB/s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SAS : 600MB/s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Fibre Channel : 1GB/s</a:t>
            </a:r>
          </a:p>
          <a:p>
            <a:r>
              <a:rPr lang="en-GB" dirty="0" err="1" smtClean="0">
                <a:solidFill>
                  <a:schemeClr val="bg1"/>
                </a:solidFill>
              </a:rPr>
              <a:t>Infiniband</a:t>
            </a:r>
            <a:r>
              <a:rPr lang="en-GB" dirty="0" smtClean="0">
                <a:solidFill>
                  <a:schemeClr val="bg1"/>
                </a:solidFill>
              </a:rPr>
              <a:t> : 1GB/s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54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C:\Users\steve\Downloads\Fotolia_56873189_X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052736"/>
            <a:ext cx="5760640" cy="38449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20290" y="5085184"/>
            <a:ext cx="3576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DDR3 1600  :  12.8GB/s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46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03648" y="2420888"/>
            <a:ext cx="6264696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66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MEMORY</a:t>
            </a:r>
          </a:p>
          <a:p>
            <a:pPr algn="ctr"/>
            <a:r>
              <a:rPr lang="en-US" sz="6600" b="1" cap="none" spc="0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IS</a:t>
            </a:r>
          </a:p>
          <a:p>
            <a:pPr algn="ctr"/>
            <a:r>
              <a:rPr lang="en-US" sz="66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FAST!</a:t>
            </a:r>
            <a:endParaRPr lang="en-US" sz="66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43808" y="3212976"/>
            <a:ext cx="6264696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66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Cache Data</a:t>
            </a:r>
          </a:p>
          <a:p>
            <a:pPr algn="ctr"/>
            <a:r>
              <a:rPr lang="en-US" sz="66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</a:t>
            </a:r>
          </a:p>
          <a:p>
            <a:pPr algn="ctr"/>
            <a:r>
              <a:rPr lang="en-US" sz="66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Memory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01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81481E-6 L -0.31094 -0.209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56" y="-10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10584</TotalTime>
  <Words>830</Words>
  <Application>Microsoft Office PowerPoint</Application>
  <PresentationFormat>On-screen Show (4:3)</PresentationFormat>
  <Paragraphs>289</Paragraphs>
  <Slides>39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JSR107 Come, Code, Cache, Compute!</vt:lpstr>
      <vt:lpstr>Agenda</vt:lpstr>
      <vt:lpstr>What is JSR107?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Caching Concepts</vt:lpstr>
      <vt:lpstr>Core Concepts</vt:lpstr>
      <vt:lpstr>Simple Cache Code Architecture</vt:lpstr>
      <vt:lpstr>Code Interlude</vt:lpstr>
      <vt:lpstr>PowerPoint Presentation</vt:lpstr>
      <vt:lpstr>Further Cache Methods</vt:lpstr>
      <vt:lpstr>Events</vt:lpstr>
      <vt:lpstr>Core Concepts Events</vt:lpstr>
      <vt:lpstr>Events API</vt:lpstr>
      <vt:lpstr>Code Interlude</vt:lpstr>
      <vt:lpstr>PowerPoint Presentation</vt:lpstr>
      <vt:lpstr>PowerPoint Presentation</vt:lpstr>
      <vt:lpstr>PowerPoint Presentation</vt:lpstr>
      <vt:lpstr>Listerner Interfaces</vt:lpstr>
      <vt:lpstr>Listener semantics</vt:lpstr>
      <vt:lpstr>Events Demo</vt:lpstr>
      <vt:lpstr>Compute!</vt:lpstr>
      <vt:lpstr>Compute Architecture</vt:lpstr>
      <vt:lpstr>Key Cache Methods</vt:lpstr>
      <vt:lpstr>Code Interlude</vt:lpstr>
      <vt:lpstr>PowerPoint Presentation</vt:lpstr>
      <vt:lpstr>PowerPoint Presentation</vt:lpstr>
      <vt:lpstr>Other JSR107 Features</vt:lpstr>
      <vt:lpstr>CacheLoader and CacheWriter</vt:lpstr>
      <vt:lpstr>CacheLoader and CacheWriter</vt:lpstr>
      <vt:lpstr>JSR 107 Annotations</vt:lpstr>
      <vt:lpstr>Example Annotations</vt:lpstr>
      <vt:lpstr>Example Annotations</vt:lpstr>
      <vt:lpstr>Learn More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</dc:title>
  <dc:creator>Windows User</dc:creator>
  <cp:lastModifiedBy>Windows User</cp:lastModifiedBy>
  <cp:revision>49</cp:revision>
  <dcterms:created xsi:type="dcterms:W3CDTF">2014-08-20T09:20:34Z</dcterms:created>
  <dcterms:modified xsi:type="dcterms:W3CDTF">2014-09-29T01:32:57Z</dcterms:modified>
</cp:coreProperties>
</file>