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gHMHDbmwUeedfY7PkCUIiEqqPz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We want to increase profits by $500,000 per year for the next four years to offset the operating cost of the new lift. We consider increasing price based on how many days the resort will be open and how much skiable area.</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AutoNum type="arabicParenR"/>
            </a:pPr>
            <a:r>
              <a:rPr b="1" lang="en-AU" sz="1071"/>
              <a:t>The key criteria that will deem this work successful if we can identify a target price that increases revenue by $500,000 each year for the next years.</a:t>
            </a:r>
            <a:endParaRPr b="1" sz="1071"/>
          </a:p>
          <a:p>
            <a:pPr indent="0" lvl="0" marL="457200" marR="0" rtl="0" algn="l">
              <a:lnSpc>
                <a:spcPct val="100000"/>
              </a:lnSpc>
              <a:spcBef>
                <a:spcPts val="0"/>
              </a:spcBef>
              <a:spcAft>
                <a:spcPts val="0"/>
              </a:spcAft>
              <a:buNone/>
            </a:pPr>
            <a:r>
              <a:t/>
            </a:r>
            <a:endParaRPr b="1" sz="1071"/>
          </a:p>
          <a:p>
            <a:pPr indent="0" lvl="0" marL="0" marR="0" rtl="0" algn="l">
              <a:lnSpc>
                <a:spcPct val="100000"/>
              </a:lnSpc>
              <a:spcBef>
                <a:spcPts val="0"/>
              </a:spcBef>
              <a:spcAft>
                <a:spcPts val="0"/>
              </a:spcAft>
              <a:buClr>
                <a:srgbClr val="000000"/>
              </a:buClr>
              <a:buSzPts val="1071"/>
              <a:buFont typeface="Arial"/>
              <a:buNone/>
            </a:pPr>
            <a:r>
              <a:t/>
            </a:r>
            <a:endParaRPr b="1" sz="1071"/>
          </a:p>
          <a:p>
            <a:pPr indent="0" lvl="0" marL="0" marR="0" rtl="0" algn="l">
              <a:lnSpc>
                <a:spcPct val="100000"/>
              </a:lnSpc>
              <a:spcBef>
                <a:spcPts val="0"/>
              </a:spcBef>
              <a:spcAft>
                <a:spcPts val="0"/>
              </a:spcAft>
              <a:buClr>
                <a:srgbClr val="000000"/>
              </a:buClr>
              <a:buSzPts val="1071"/>
              <a:buFont typeface="Arial"/>
              <a:buNone/>
            </a:pPr>
            <a:r>
              <a:t/>
            </a:r>
            <a:endParaRPr b="1" sz="1071"/>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What is the focus of this business initiative? </a:t>
            </a:r>
            <a:r>
              <a:rPr b="1" i="0" lang="en-AU" sz="1071" u="none" cap="none" strike="noStrike">
                <a:solidFill>
                  <a:srgbClr val="000000"/>
                </a:solidFill>
                <a:latin typeface="Arial"/>
                <a:ea typeface="Arial"/>
                <a:cs typeface="Arial"/>
                <a:sym typeface="Arial"/>
                <a:extLst>
                  <a:ext uri="http://customooxmlschemas.google.com/">
                    <go:slidesCustomData xmlns:go="http://customooxmlschemas.google.com/" textRoundtripDataId="0"/>
                  </a:ext>
                </a:extLst>
              </a:rPr>
              <a:t>I.e. What are you specific items will you focus on exclusively?</a:t>
            </a:r>
            <a:r>
              <a:rPr b="1" i="0" lang="en-AU" sz="1071" u="none" cap="none" strike="noStrike">
                <a:solidFill>
                  <a:srgbClr val="000000"/>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constraints exist that may prevent this business initiative from succeeding?&gt;</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&lt;What are the key pieces of data you need to answer the questions related to the problem you are trying to solve?&gt;</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0" i="0" lang="en-AU" sz="1071" u="none" cap="none" strike="noStrike">
                <a:solidFill>
                  <a:srgbClr val="000000"/>
                </a:solidFill>
                <a:latin typeface="Arial"/>
                <a:ea typeface="Arial"/>
                <a:cs typeface="Arial"/>
                <a:sym typeface="Arial"/>
              </a:rPr>
              <a:t>&lt;</a:t>
            </a:r>
            <a:r>
              <a:rPr b="1" i="0" lang="en-AU" sz="1071" u="none" cap="none" strike="noStrike">
                <a:solidFill>
                  <a:srgbClr val="000000"/>
                </a:solidFill>
                <a:latin typeface="Arial"/>
                <a:ea typeface="Arial"/>
                <a:cs typeface="Arial"/>
                <a:sym typeface="Arial"/>
              </a:rPr>
              <a:t>Who are the key stakeholders that need to be involved in this project? Where will you source your data from and who will you present your recommendation to once you have identified a solution?&gt;</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SzPts val="1400"/>
              <a:buAutoNum type="arabicParenR"/>
            </a:pPr>
            <a:r>
              <a:rPr b="1" lang="en-AU"/>
              <a:t>How can we increase profits by at least $500,000 each year for the next four years?</a:t>
            </a:r>
            <a:endParaRPr b="1"/>
          </a:p>
          <a:p>
            <a:pPr indent="-317500" lvl="0" marL="457200" marR="0" rtl="0" algn="l">
              <a:lnSpc>
                <a:spcPct val="100000"/>
              </a:lnSpc>
              <a:spcBef>
                <a:spcPts val="0"/>
              </a:spcBef>
              <a:spcAft>
                <a:spcPts val="0"/>
              </a:spcAft>
              <a:buSzPts val="1400"/>
              <a:buAutoNum type="arabicParenR"/>
            </a:pPr>
            <a:r>
              <a:rPr b="1" lang="en-AU"/>
              <a:t>Can we identify a more appropriate price for our resorts facilities?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