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8" y="24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0485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04858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104858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sp>
        <p:nvSpPr>
          <p:cNvPr id="104858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9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10486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8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ilypriya/priya.gi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ilypriya/priya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US" sz="3200" b="1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Singampalli Devi Satya Priya</a:t>
            </a:r>
            <a:endParaRPr lang="en-IN" altLang="en-US" sz="3200" b="1" spc="1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591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7449312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8" name="TextBox 2"/>
          <p:cNvSpPr txBox="1"/>
          <p:nvPr/>
        </p:nvSpPr>
        <p:spPr>
          <a:xfrm>
            <a:off x="555172" y="1130725"/>
            <a:ext cx="8032272" cy="51333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410449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 flipV="1">
            <a:off x="609600" y="773113"/>
            <a:ext cx="10972800" cy="45719"/>
          </a:xfrm>
        </p:spPr>
        <p:txBody>
          <a:bodyPr/>
          <a:lstStyle/>
          <a:p>
            <a:br>
              <a:rPr lang="en-US" dirty="0">
                <a:hlinkClick r:id="rId2"/>
              </a:rPr>
            </a:br>
            <a:endParaRPr lang="en-IN" altLang="en-US" dirty="0">
              <a:hlinkClick r:id="rId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E542-A1B0-CE0F-63CE-09F253C2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r>
              <a:rPr lang="en-US" dirty="0">
                <a:hlinkClick r:id="rId2"/>
              </a:rPr>
              <a:t>https://github.com/smilypriya/priya.git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28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12611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048630" name="TextBox 10"/>
          <p:cNvSpPr txBox="1"/>
          <p:nvPr/>
        </p:nvSpPr>
        <p:spPr>
          <a:xfrm>
            <a:off x="666492" y="1844923"/>
            <a:ext cx="7976559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33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048635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3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10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48638" name="TextBox 8"/>
          <p:cNvSpPr txBox="1"/>
          <p:nvPr/>
        </p:nvSpPr>
        <p:spPr>
          <a:xfrm>
            <a:off x="344100" y="1905000"/>
            <a:ext cx="8952300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1048640" name="TextBox 3"/>
          <p:cNvSpPr txBox="1"/>
          <p:nvPr/>
        </p:nvSpPr>
        <p:spPr>
          <a:xfrm>
            <a:off x="152400" y="992653"/>
            <a:ext cx="9296400" cy="5863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674623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4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1048648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630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Arial,Sans-Serif</vt:lpstr>
      <vt:lpstr>Calibri</vt:lpstr>
      <vt:lpstr>Times New Roman</vt:lpstr>
      <vt:lpstr>Trebuchet MS</vt:lpstr>
      <vt:lpstr>Wingdings</vt:lpstr>
      <vt:lpstr>Blue Waves</vt:lpstr>
      <vt:lpstr>Singampalli Devi Satya Priya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 </vt:lpstr>
      <vt:lpstr>Project Linkhttps://github.com/smilypriya/priya.git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Singampalli Priya</cp:lastModifiedBy>
  <cp:revision>6</cp:revision>
  <dcterms:created xsi:type="dcterms:W3CDTF">2024-06-02T18:48:00Z</dcterms:created>
  <dcterms:modified xsi:type="dcterms:W3CDTF">2024-06-28T11:43:40Z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17d53d94e0ab4443a496a77ffd75616a</vt:lpwstr>
  </property>
  <property fmtid="{D5CDD505-2E9C-101B-9397-08002B2CF9AE}" pid="5" name="KSOProductBuildVer">
    <vt:lpwstr>1033-12.2.0.16909</vt:lpwstr>
  </property>
</Properties>
</file>