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F337F-8028-4196-8400-31785C097776}" v="4" dt="2022-01-14T02:30:1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4A1F337F-8028-4196-8400-31785C097776}"/>
    <pc:docChg chg="modSld">
      <pc:chgData name="Sam Min" userId="2c486e0831a7b967" providerId="LiveId" clId="{4A1F337F-8028-4196-8400-31785C097776}" dt="2022-01-14T02:45:08.222" v="41" actId="14100"/>
      <pc:docMkLst>
        <pc:docMk/>
      </pc:docMkLst>
      <pc:sldChg chg="modSp mod">
        <pc:chgData name="Sam Min" userId="2c486e0831a7b967" providerId="LiveId" clId="{4A1F337F-8028-4196-8400-31785C097776}" dt="2022-01-14T02:35:45.977" v="37" actId="1076"/>
        <pc:sldMkLst>
          <pc:docMk/>
          <pc:sldMk cId="1522859561" sldId="256"/>
        </pc:sldMkLst>
        <pc:spChg chg="mod">
          <ac:chgData name="Sam Min" userId="2c486e0831a7b967" providerId="LiveId" clId="{4A1F337F-8028-4196-8400-31785C097776}" dt="2022-01-14T02:35:45.977" v="37" actId="1076"/>
          <ac:spMkLst>
            <pc:docMk/>
            <pc:sldMk cId="1522859561" sldId="256"/>
            <ac:spMk id="16" creationId="{0594D758-2EC8-4BB1-85CD-0B3885588BDA}"/>
          </ac:spMkLst>
        </pc:spChg>
        <pc:spChg chg="mod">
          <ac:chgData name="Sam Min" userId="2c486e0831a7b967" providerId="LiveId" clId="{4A1F337F-8028-4196-8400-31785C097776}" dt="2022-01-14T02:35:40.610" v="35" actId="14100"/>
          <ac:spMkLst>
            <pc:docMk/>
            <pc:sldMk cId="1522859561" sldId="256"/>
            <ac:spMk id="17" creationId="{5984659C-31C5-4817-8C53-AF8D2600783D}"/>
          </ac:spMkLst>
        </pc:spChg>
      </pc:sldChg>
      <pc:sldChg chg="addSp modSp mod">
        <pc:chgData name="Sam Min" userId="2c486e0831a7b967" providerId="LiveId" clId="{4A1F337F-8028-4196-8400-31785C097776}" dt="2022-01-14T02:35:32.944" v="34" actId="1076"/>
        <pc:sldMkLst>
          <pc:docMk/>
          <pc:sldMk cId="1059829813" sldId="257"/>
        </pc:sldMkLst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5" creationId="{13FE5DF8-7C2D-4B8E-83CB-60893EAD83F8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7" creationId="{E73BBC13-191E-40AF-8976-A80D91FCCD5F}"/>
          </ac:spMkLst>
        </pc:spChg>
        <pc:spChg chg="mod">
          <ac:chgData name="Sam Min" userId="2c486e0831a7b967" providerId="LiveId" clId="{4A1F337F-8028-4196-8400-31785C097776}" dt="2022-01-14T02:35:32.944" v="34" actId="1076"/>
          <ac:spMkLst>
            <pc:docMk/>
            <pc:sldMk cId="1059829813" sldId="257"/>
            <ac:spMk id="8" creationId="{5147CA79-0AE3-4554-A5A2-5CA85657040E}"/>
          </ac:spMkLst>
        </pc:spChg>
        <pc:spChg chg="mod">
          <ac:chgData name="Sam Min" userId="2c486e0831a7b967" providerId="LiveId" clId="{4A1F337F-8028-4196-8400-31785C097776}" dt="2022-01-14T02:35:27.217" v="32" actId="14100"/>
          <ac:spMkLst>
            <pc:docMk/>
            <pc:sldMk cId="1059829813" sldId="257"/>
            <ac:spMk id="9" creationId="{1012A495-8541-47D5-AE5D-C67E7935D8F2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13" creationId="{6C19CD85-EECC-43AC-9EB8-D869E3335483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16" creationId="{C5A730D8-D4F0-4C34-955A-1C68228E98F3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17" creationId="{5634DF9F-3330-407E-92B2-63B5755559DF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18" creationId="{CED50ECE-6575-4BA2-8DA8-DA0286306165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19" creationId="{341C978D-A7D1-4485-B0BE-A38BA506897F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0" creationId="{2212CE58-3560-4B3A-A898-C7A8CF4E6518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1" creationId="{68783CAA-5F4F-4C7F-A67D-43A38E6F96AC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2" creationId="{1CD2D2EB-574D-4390-9923-00156A7812B7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3" creationId="{F47AB3A0-B4B9-4F5E-A949-A8C7E67DE50D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4" creationId="{CE950920-D364-436F-8326-F488D9E0BE99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5" creationId="{A9B806E8-DA26-4021-BD64-26FDB69B2D96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6" creationId="{BB62FCA8-AF69-47AD-AC88-199228890A25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8" creationId="{DB8C6569-67B2-4ECC-90B1-155B63153C07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29" creationId="{CC7BCE07-4A44-4C5B-AF5D-09A57AF60438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31" creationId="{1F2FCF43-3F6D-47AC-B292-E49D724F3453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32" creationId="{62E2338C-7447-4FE3-8209-CFF110C4D99B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33" creationId="{D6F82B40-7AA1-4D79-BC7F-5EF5ABC13CE0}"/>
          </ac:spMkLst>
        </pc:spChg>
        <pc:spChg chg="mod">
          <ac:chgData name="Sam Min" userId="2c486e0831a7b967" providerId="LiveId" clId="{4A1F337F-8028-4196-8400-31785C097776}" dt="2022-01-14T02:07:06.455" v="1" actId="164"/>
          <ac:spMkLst>
            <pc:docMk/>
            <pc:sldMk cId="1059829813" sldId="257"/>
            <ac:spMk id="34" creationId="{FE08B19C-BC36-4B9D-A414-6FCA912A4720}"/>
          </ac:spMkLst>
        </pc:spChg>
        <pc:grpChg chg="add mod">
          <ac:chgData name="Sam Min" userId="2c486e0831a7b967" providerId="LiveId" clId="{4A1F337F-8028-4196-8400-31785C097776}" dt="2022-01-14T02:07:06.455" v="1" actId="164"/>
          <ac:grpSpMkLst>
            <pc:docMk/>
            <pc:sldMk cId="1059829813" sldId="257"/>
            <ac:grpSpMk id="35" creationId="{2784D708-1989-4E02-BBA6-B8341F962D0A}"/>
          </ac:grpSpMkLst>
        </pc:grpChg>
      </pc:sldChg>
      <pc:sldChg chg="addSp delSp modSp mod">
        <pc:chgData name="Sam Min" userId="2c486e0831a7b967" providerId="LiveId" clId="{4A1F337F-8028-4196-8400-31785C097776}" dt="2022-01-14T02:45:03.950" v="38" actId="14100"/>
        <pc:sldMkLst>
          <pc:docMk/>
          <pc:sldMk cId="4073366162" sldId="258"/>
        </pc:sldMkLst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4" creationId="{1279A211-0862-444A-91F9-5ADED049B4C5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5" creationId="{E1E22454-A5BE-46F9-BBBF-A835E96D04BB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6" creationId="{D4FCDF5E-1F5B-4A17-A623-45433F6226F9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7" creationId="{DA61BFAA-BC3A-4004-B8B8-48FBD352E27E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8" creationId="{E17E1EA1-B0CD-4D4D-BEF5-FBD5531B54A2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9" creationId="{96242728-2AF4-4F8C-9B1B-42E88E559517}"/>
          </ac:spMkLst>
        </pc:spChg>
        <pc:spChg chg="mod topLvl">
          <ac:chgData name="Sam Min" userId="2c486e0831a7b967" providerId="LiveId" clId="{4A1F337F-8028-4196-8400-31785C097776}" dt="2022-01-14T02:45:03.950" v="38" actId="14100"/>
          <ac:spMkLst>
            <pc:docMk/>
            <pc:sldMk cId="4073366162" sldId="258"/>
            <ac:spMk id="10" creationId="{48E64FEE-598F-418F-846F-D7A49A1C45A4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11" creationId="{8470572C-A6EB-4B27-962D-7BDFD17BD393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12" creationId="{5C88CC6A-5E1B-49BA-A9C2-614B888F7114}"/>
          </ac:spMkLst>
        </pc:spChg>
        <pc:spChg chg="mod topLvl">
          <ac:chgData name="Sam Min" userId="2c486e0831a7b967" providerId="LiveId" clId="{4A1F337F-8028-4196-8400-31785C097776}" dt="2022-01-14T02:30:18.061" v="29" actId="164"/>
          <ac:spMkLst>
            <pc:docMk/>
            <pc:sldMk cId="4073366162" sldId="258"/>
            <ac:spMk id="13" creationId="{2AE2B9FE-BD10-4550-9085-BC3A070F7172}"/>
          </ac:spMkLst>
        </pc:spChg>
        <pc:grpChg chg="add del mod">
          <ac:chgData name="Sam Min" userId="2c486e0831a7b967" providerId="LiveId" clId="{4A1F337F-8028-4196-8400-31785C097776}" dt="2022-01-14T02:30:12.855" v="27" actId="165"/>
          <ac:grpSpMkLst>
            <pc:docMk/>
            <pc:sldMk cId="4073366162" sldId="258"/>
            <ac:grpSpMk id="14" creationId="{7CAA1F51-1340-4A75-9E78-77ECA7D58390}"/>
          </ac:grpSpMkLst>
        </pc:grpChg>
        <pc:grpChg chg="add mod">
          <ac:chgData name="Sam Min" userId="2c486e0831a7b967" providerId="LiveId" clId="{4A1F337F-8028-4196-8400-31785C097776}" dt="2022-01-14T02:30:18.061" v="29" actId="164"/>
          <ac:grpSpMkLst>
            <pc:docMk/>
            <pc:sldMk cId="4073366162" sldId="258"/>
            <ac:grpSpMk id="15" creationId="{1BF13ADB-26A4-4673-9121-1CD9F057412C}"/>
          </ac:grpSpMkLst>
        </pc:grpChg>
      </pc:sldChg>
      <pc:sldChg chg="modSp mod">
        <pc:chgData name="Sam Min" userId="2c486e0831a7b967" providerId="LiveId" clId="{4A1F337F-8028-4196-8400-31785C097776}" dt="2022-01-14T02:45:08.222" v="41" actId="14100"/>
        <pc:sldMkLst>
          <pc:docMk/>
          <pc:sldMk cId="2499310505" sldId="259"/>
        </pc:sldMkLst>
        <pc:spChg chg="mod">
          <ac:chgData name="Sam Min" userId="2c486e0831a7b967" providerId="LiveId" clId="{4A1F337F-8028-4196-8400-31785C097776}" dt="2022-01-14T02:45:08.222" v="41" actId="14100"/>
          <ac:spMkLst>
            <pc:docMk/>
            <pc:sldMk cId="2499310505" sldId="259"/>
            <ac:spMk id="17" creationId="{25BE109E-FF60-4354-92C4-FD21A9F3274D}"/>
          </ac:spMkLst>
        </pc:spChg>
        <pc:spChg chg="mod">
          <ac:chgData name="Sam Min" userId="2c486e0831a7b967" providerId="LiveId" clId="{4A1F337F-8028-4196-8400-31785C097776}" dt="2022-01-14T02:30:28.895" v="31" actId="14100"/>
          <ac:spMkLst>
            <pc:docMk/>
            <pc:sldMk cId="2499310505" sldId="259"/>
            <ac:spMk id="18" creationId="{C0F78024-DE7C-4F9F-8EEE-45B0FE80F30A}"/>
          </ac:spMkLst>
        </pc:spChg>
        <pc:grpChg chg="mod">
          <ac:chgData name="Sam Min" userId="2c486e0831a7b967" providerId="LiveId" clId="{4A1F337F-8028-4196-8400-31785C097776}" dt="2022-01-14T02:45:05.830" v="39" actId="1076"/>
          <ac:grpSpMkLst>
            <pc:docMk/>
            <pc:sldMk cId="2499310505" sldId="259"/>
            <ac:grpSpMk id="22" creationId="{A6DE6AA1-CE8D-4E8C-A2FC-17F54855FB4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D41D-E8B8-42F3-AFD2-DFDA5FF3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45ED5-AB17-42F6-B44F-61400E429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F731-3211-42F0-B87D-37B2840C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849C-C3EE-4E83-91E5-3A1205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416B-7051-4FF4-B49A-E3AECECD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7747-F622-4AC0-BD9B-DD5FA0F1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400DC-10B1-4536-8D02-DC0DA461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8CC1-71EB-4997-8A91-E690008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CA7B-637E-4C78-B282-517B23BD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2E25-6855-4C18-B486-59C4DF37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61073-E391-456F-8D5D-74518E36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5EC9-2076-447C-8F9B-5CD11933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4824-D8BD-4CF9-BB71-38282A3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A6EF-D1F5-450F-90B0-D7A602F3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57C4-87D8-4537-9B48-55984796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ADC3-4352-46D1-989E-DF6CDB03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7096-2368-434F-8680-A828A604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D2F6-6E15-4F04-AB58-9EFD2D4E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0677-EDD7-4D24-BF31-E9F0E46F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2286-B0EC-4994-A6F6-5A493F14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5913-7692-4F38-8520-56B6272B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E66A-28A5-45E9-AEBE-7BB7E03A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17C0-DC15-4064-9B79-587B67C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5EFEC-F91A-4DE8-8BB6-3C2DA24F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8BCF-3B42-4BC7-9C53-761C04A3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4C02-0FEF-442E-8F67-4EF557C3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1D93-D095-409A-846E-8FD4E7348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7C78-FE29-4592-B8C9-B0C23A04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DB4F-43DE-46AC-8BA0-9CBCF579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ABA4-CF40-4326-A058-4459CAF0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F989-4D1C-48C5-8A77-5D8616D8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2699-AC5C-4585-B3C9-996C7AC0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C647-E58B-47A6-A766-DC062D76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2DBD3-A9F9-495C-8D59-A3FFD73B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D8FFC-7843-42FD-B753-74637E24B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9CD2F-95D1-4EDB-81C1-EA0FF026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01E5-11FE-4156-86A7-6944EC50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14690-435F-42FC-99B7-32AA6EBD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376E-57FC-4C26-BD75-DE21B2E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3AC5-5C79-4DC7-A653-A6267473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2118-6CBF-41C5-9F56-10CE82B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A476-BC8D-4AF9-9C1C-69EF3DEA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91CC-5970-46FD-9AEE-1F3E34B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F69F0-FED3-4C74-9E3A-5E92D27B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E2CA3-8440-4276-8FCE-F7EED3C9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47258-AD32-4F08-B9FB-5E04469C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FBD6-CCBD-4251-B007-CEFFF26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0233-8F19-4D16-AE7D-37D190E3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589A-5A4F-45D4-99B7-24C1F4EA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A84F5-571A-4333-AEE1-15ED35E8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39646-217E-484A-9726-D6A41E30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883C-2DCC-463D-B803-961DA46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305A-F740-4562-B640-B3967EE5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3791C-F7E2-40D9-8D2F-3188A7CB3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B7A-B9A7-4C50-B1FD-4FD7624F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CDED3-43C3-4437-91B7-9326316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FD3CC-6FB9-4B34-BB0C-5D3346F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E4ED-9E4C-4166-BD02-C3F342B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8F256-07C3-451F-B6CA-E0827E5C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099C-A5DE-43DB-AEBF-348C2913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6F86-244C-4E4E-9A23-3ADF2648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4BF6-AAF5-4E9D-BD44-C3E53486400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377D-05BD-4C0C-910A-5BBC6BB2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76F9-D415-45BA-B8D0-1B5CD0192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BE62-7428-4A08-AF31-386CD7C1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EEDB8EA-F4B3-4DFF-8ABD-45DBFE33901D}"/>
              </a:ext>
            </a:extLst>
          </p:cNvPr>
          <p:cNvGrpSpPr/>
          <p:nvPr/>
        </p:nvGrpSpPr>
        <p:grpSpPr>
          <a:xfrm>
            <a:off x="2076102" y="-541867"/>
            <a:ext cx="7880698" cy="8034866"/>
            <a:chOff x="2076102" y="-541867"/>
            <a:chExt cx="7880698" cy="80348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61291A-7AD1-4B16-9ACE-16784134968E}"/>
                </a:ext>
              </a:extLst>
            </p:cNvPr>
            <p:cNvSpPr/>
            <p:nvPr/>
          </p:nvSpPr>
          <p:spPr>
            <a:xfrm>
              <a:off x="2076102" y="-541867"/>
              <a:ext cx="7880698" cy="80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71CE21-497C-4CA1-AD3D-AB4D41D0CC19}"/>
                </a:ext>
              </a:extLst>
            </p:cNvPr>
            <p:cNvGrpSpPr/>
            <p:nvPr/>
          </p:nvGrpSpPr>
          <p:grpSpPr>
            <a:xfrm>
              <a:off x="2904065" y="279395"/>
              <a:ext cx="6383867" cy="6316136"/>
              <a:chOff x="2260600" y="914400"/>
              <a:chExt cx="6383867" cy="63161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E7570F-5991-4259-8155-0D498B225A30}"/>
                  </a:ext>
                </a:extLst>
              </p:cNvPr>
              <p:cNvSpPr/>
              <p:nvPr/>
            </p:nvSpPr>
            <p:spPr>
              <a:xfrm>
                <a:off x="2260600" y="914400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C835EF-BAE9-45F2-9EC4-264CE5350CB6}"/>
                  </a:ext>
                </a:extLst>
              </p:cNvPr>
              <p:cNvSpPr/>
              <p:nvPr/>
            </p:nvSpPr>
            <p:spPr>
              <a:xfrm>
                <a:off x="4478867" y="914400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260902-589D-48A3-82F1-3DE21032FFE4}"/>
                  </a:ext>
                </a:extLst>
              </p:cNvPr>
              <p:cNvSpPr/>
              <p:nvPr/>
            </p:nvSpPr>
            <p:spPr>
              <a:xfrm>
                <a:off x="6697134" y="914400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8AC8D9-B807-4F37-954C-66DEFA0371AA}"/>
                  </a:ext>
                </a:extLst>
              </p:cNvPr>
              <p:cNvSpPr/>
              <p:nvPr/>
            </p:nvSpPr>
            <p:spPr>
              <a:xfrm>
                <a:off x="2260600" y="3107266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0F88A2-2CAE-4E88-9E67-48F6969496F4}"/>
                  </a:ext>
                </a:extLst>
              </p:cNvPr>
              <p:cNvSpPr/>
              <p:nvPr/>
            </p:nvSpPr>
            <p:spPr>
              <a:xfrm>
                <a:off x="4478867" y="3107266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020E11-588B-42AA-8C8C-F2685A4C5BAB}"/>
                  </a:ext>
                </a:extLst>
              </p:cNvPr>
              <p:cNvSpPr/>
              <p:nvPr/>
            </p:nvSpPr>
            <p:spPr>
              <a:xfrm>
                <a:off x="6697134" y="3107266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8503F-2C45-4117-8223-241AE1FA9E3B}"/>
                  </a:ext>
                </a:extLst>
              </p:cNvPr>
              <p:cNvSpPr/>
              <p:nvPr/>
            </p:nvSpPr>
            <p:spPr>
              <a:xfrm>
                <a:off x="2260600" y="5283203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08EC65-2CB8-4228-B618-38AA0CC14278}"/>
                  </a:ext>
                </a:extLst>
              </p:cNvPr>
              <p:cNvSpPr/>
              <p:nvPr/>
            </p:nvSpPr>
            <p:spPr>
              <a:xfrm>
                <a:off x="4478867" y="5283202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271135-C285-4D9A-95DE-6B587835C517}"/>
                  </a:ext>
                </a:extLst>
              </p:cNvPr>
              <p:cNvSpPr/>
              <p:nvPr/>
            </p:nvSpPr>
            <p:spPr>
              <a:xfrm>
                <a:off x="6697134" y="5283201"/>
                <a:ext cx="1947333" cy="19473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259648-67BB-4E01-B7FB-6E5A26D663C1}"/>
                </a:ext>
              </a:extLst>
            </p:cNvPr>
            <p:cNvSpPr txBox="1"/>
            <p:nvPr/>
          </p:nvSpPr>
          <p:spPr>
            <a:xfrm>
              <a:off x="5401734" y="-436266"/>
              <a:ext cx="16679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Graph title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94D758-2EC8-4BB1-85CD-0B3885588BDA}"/>
                </a:ext>
              </a:extLst>
            </p:cNvPr>
            <p:cNvSpPr txBox="1"/>
            <p:nvPr/>
          </p:nvSpPr>
          <p:spPr>
            <a:xfrm>
              <a:off x="4504267" y="6824131"/>
              <a:ext cx="31834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X-axis label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84659C-31C5-4817-8C53-AF8D2600783D}"/>
                </a:ext>
              </a:extLst>
            </p:cNvPr>
            <p:cNvSpPr txBox="1"/>
            <p:nvPr/>
          </p:nvSpPr>
          <p:spPr>
            <a:xfrm rot="16200000">
              <a:off x="1041167" y="3082320"/>
              <a:ext cx="25315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Y-axis label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F73DCD-BD05-4FA4-9AE0-D84FC0E5B4D0}"/>
                </a:ext>
              </a:extLst>
            </p:cNvPr>
            <p:cNvSpPr txBox="1"/>
            <p:nvPr/>
          </p:nvSpPr>
          <p:spPr>
            <a:xfrm>
              <a:off x="3047998" y="1013765"/>
              <a:ext cx="956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Row1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0E0E97-8FAC-4D13-8181-E5906E3E530A}"/>
                </a:ext>
              </a:extLst>
            </p:cNvPr>
            <p:cNvSpPr txBox="1"/>
            <p:nvPr/>
          </p:nvSpPr>
          <p:spPr>
            <a:xfrm>
              <a:off x="3037304" y="3206631"/>
              <a:ext cx="956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Row2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D248BC-AAE7-4888-B6BE-2F58373E6CBE}"/>
                </a:ext>
              </a:extLst>
            </p:cNvPr>
            <p:cNvSpPr txBox="1"/>
            <p:nvPr/>
          </p:nvSpPr>
          <p:spPr>
            <a:xfrm>
              <a:off x="3047997" y="5411082"/>
              <a:ext cx="956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Row3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939591-C096-49E2-998C-C775A2D51F40}"/>
                </a:ext>
              </a:extLst>
            </p:cNvPr>
            <p:cNvSpPr txBox="1"/>
            <p:nvPr/>
          </p:nvSpPr>
          <p:spPr>
            <a:xfrm>
              <a:off x="3151714" y="303889"/>
              <a:ext cx="1452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Column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BDF63D-8656-42F7-A833-2E7BDF2F02D3}"/>
                </a:ext>
              </a:extLst>
            </p:cNvPr>
            <p:cNvSpPr txBox="1"/>
            <p:nvPr/>
          </p:nvSpPr>
          <p:spPr>
            <a:xfrm>
              <a:off x="5369981" y="303889"/>
              <a:ext cx="1452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Column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689B6C-5ECC-481F-8D88-B8D2029AF098}"/>
                </a:ext>
              </a:extLst>
            </p:cNvPr>
            <p:cNvSpPr txBox="1"/>
            <p:nvPr/>
          </p:nvSpPr>
          <p:spPr>
            <a:xfrm>
              <a:off x="7512047" y="303888"/>
              <a:ext cx="1452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Column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8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784D708-1989-4E02-BBA6-B8341F962D0A}"/>
              </a:ext>
            </a:extLst>
          </p:cNvPr>
          <p:cNvGrpSpPr/>
          <p:nvPr/>
        </p:nvGrpSpPr>
        <p:grpSpPr>
          <a:xfrm>
            <a:off x="2076102" y="-541867"/>
            <a:ext cx="7880698" cy="8034866"/>
            <a:chOff x="2076102" y="-541867"/>
            <a:chExt cx="7880698" cy="80348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E5DF8-7C2D-4B8E-83CB-60893EAD83F8}"/>
                </a:ext>
              </a:extLst>
            </p:cNvPr>
            <p:cNvSpPr/>
            <p:nvPr/>
          </p:nvSpPr>
          <p:spPr>
            <a:xfrm>
              <a:off x="2076102" y="-541867"/>
              <a:ext cx="7880698" cy="80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730D8-D4F0-4C34-955A-1C68228E98F3}"/>
                </a:ext>
              </a:extLst>
            </p:cNvPr>
            <p:cNvSpPr/>
            <p:nvPr/>
          </p:nvSpPr>
          <p:spPr>
            <a:xfrm>
              <a:off x="2904065" y="279395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34DF9F-3330-407E-92B2-63B5755559DF}"/>
                </a:ext>
              </a:extLst>
            </p:cNvPr>
            <p:cNvSpPr/>
            <p:nvPr/>
          </p:nvSpPr>
          <p:spPr>
            <a:xfrm>
              <a:off x="5122332" y="279395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50ECE-6575-4BA2-8DA8-DA0286306165}"/>
                </a:ext>
              </a:extLst>
            </p:cNvPr>
            <p:cNvSpPr/>
            <p:nvPr/>
          </p:nvSpPr>
          <p:spPr>
            <a:xfrm>
              <a:off x="7340599" y="279395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1C978D-A7D1-4485-B0BE-A38BA506897F}"/>
                </a:ext>
              </a:extLst>
            </p:cNvPr>
            <p:cNvSpPr/>
            <p:nvPr/>
          </p:nvSpPr>
          <p:spPr>
            <a:xfrm>
              <a:off x="2904065" y="2472261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2CE58-3560-4B3A-A898-C7A8CF4E6518}"/>
                </a:ext>
              </a:extLst>
            </p:cNvPr>
            <p:cNvSpPr/>
            <p:nvPr/>
          </p:nvSpPr>
          <p:spPr>
            <a:xfrm>
              <a:off x="5122332" y="2472261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783CAA-5F4F-4C7F-A67D-43A38E6F96AC}"/>
                </a:ext>
              </a:extLst>
            </p:cNvPr>
            <p:cNvSpPr/>
            <p:nvPr/>
          </p:nvSpPr>
          <p:spPr>
            <a:xfrm>
              <a:off x="7340599" y="2472261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D2D2EB-574D-4390-9923-00156A7812B7}"/>
                </a:ext>
              </a:extLst>
            </p:cNvPr>
            <p:cNvSpPr/>
            <p:nvPr/>
          </p:nvSpPr>
          <p:spPr>
            <a:xfrm>
              <a:off x="2904065" y="4648198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7AB3A0-B4B9-4F5E-A949-A8C7E67DE50D}"/>
                </a:ext>
              </a:extLst>
            </p:cNvPr>
            <p:cNvSpPr/>
            <p:nvPr/>
          </p:nvSpPr>
          <p:spPr>
            <a:xfrm>
              <a:off x="5122332" y="4648197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950920-D364-436F-8326-F488D9E0BE99}"/>
                </a:ext>
              </a:extLst>
            </p:cNvPr>
            <p:cNvSpPr/>
            <p:nvPr/>
          </p:nvSpPr>
          <p:spPr>
            <a:xfrm>
              <a:off x="7340599" y="4648196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BC13-191E-40AF-8976-A80D91FCCD5F}"/>
                </a:ext>
              </a:extLst>
            </p:cNvPr>
            <p:cNvSpPr txBox="1"/>
            <p:nvPr/>
          </p:nvSpPr>
          <p:spPr>
            <a:xfrm>
              <a:off x="5401734" y="-436266"/>
              <a:ext cx="16679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Graph title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7CA79-0AE3-4554-A5A2-5CA85657040E}"/>
                </a:ext>
              </a:extLst>
            </p:cNvPr>
            <p:cNvSpPr txBox="1"/>
            <p:nvPr/>
          </p:nvSpPr>
          <p:spPr>
            <a:xfrm>
              <a:off x="3937000" y="6835538"/>
              <a:ext cx="4317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X-axis label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12A495-8541-47D5-AE5D-C67E7935D8F2}"/>
                </a:ext>
              </a:extLst>
            </p:cNvPr>
            <p:cNvSpPr txBox="1"/>
            <p:nvPr/>
          </p:nvSpPr>
          <p:spPr>
            <a:xfrm rot="16200000">
              <a:off x="846433" y="3082320"/>
              <a:ext cx="2921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Y-axis label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19CD85-EECC-43AC-9EB8-D869E3335483}"/>
                </a:ext>
              </a:extLst>
            </p:cNvPr>
            <p:cNvSpPr txBox="1"/>
            <p:nvPr/>
          </p:nvSpPr>
          <p:spPr>
            <a:xfrm>
              <a:off x="3134780" y="921950"/>
              <a:ext cx="1452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topleft</a:t>
              </a:r>
              <a:r>
                <a:rPr lang="en-US" sz="2200" dirty="0"/>
                <a:t>’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B806E8-DA26-4021-BD64-26FDB69B2D96}"/>
                </a:ext>
              </a:extLst>
            </p:cNvPr>
            <p:cNvSpPr txBox="1"/>
            <p:nvPr/>
          </p:nvSpPr>
          <p:spPr>
            <a:xfrm>
              <a:off x="5325533" y="921949"/>
              <a:ext cx="16044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topcenter</a:t>
              </a:r>
              <a:r>
                <a:rPr lang="en-US" sz="2200" dirty="0"/>
                <a:t>’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FCA8-AF69-47AD-AC88-199228890A25}"/>
                </a:ext>
              </a:extLst>
            </p:cNvPr>
            <p:cNvSpPr txBox="1"/>
            <p:nvPr/>
          </p:nvSpPr>
          <p:spPr>
            <a:xfrm>
              <a:off x="7476068" y="921949"/>
              <a:ext cx="16044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topright</a:t>
              </a:r>
              <a:r>
                <a:rPr lang="en-US" sz="2200" dirty="0"/>
                <a:t>’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8C6569-67B2-4ECC-90B1-155B63153C07}"/>
                </a:ext>
              </a:extLst>
            </p:cNvPr>
            <p:cNvSpPr txBox="1"/>
            <p:nvPr/>
          </p:nvSpPr>
          <p:spPr>
            <a:xfrm>
              <a:off x="3134780" y="3198167"/>
              <a:ext cx="1452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topleft</a:t>
              </a:r>
              <a:r>
                <a:rPr lang="en-US" sz="2200" dirty="0"/>
                <a:t>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7BCE07-4A44-4C5B-AF5D-09A57AF60438}"/>
                </a:ext>
              </a:extLst>
            </p:cNvPr>
            <p:cNvSpPr txBox="1"/>
            <p:nvPr/>
          </p:nvSpPr>
          <p:spPr>
            <a:xfrm>
              <a:off x="5283200" y="3190727"/>
              <a:ext cx="16255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topcenter</a:t>
              </a:r>
              <a:r>
                <a:rPr lang="en-US" sz="2200" dirty="0"/>
                <a:t>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2FCF43-3F6D-47AC-B292-E49D724F3453}"/>
                </a:ext>
              </a:extLst>
            </p:cNvPr>
            <p:cNvSpPr txBox="1"/>
            <p:nvPr/>
          </p:nvSpPr>
          <p:spPr>
            <a:xfrm>
              <a:off x="7476068" y="3194964"/>
              <a:ext cx="16044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topright</a:t>
              </a:r>
              <a:r>
                <a:rPr lang="en-US" sz="2200" dirty="0"/>
                <a:t>’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E2338C-7447-4FE3-8209-CFF110C4D99B}"/>
                </a:ext>
              </a:extLst>
            </p:cNvPr>
            <p:cNvSpPr txBox="1"/>
            <p:nvPr/>
          </p:nvSpPr>
          <p:spPr>
            <a:xfrm>
              <a:off x="2997200" y="5289433"/>
              <a:ext cx="170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bottomleft</a:t>
              </a:r>
              <a:r>
                <a:rPr lang="en-US" sz="2200" dirty="0"/>
                <a:t>’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F82B40-7AA1-4D79-BC7F-5EF5ABC13CE0}"/>
                </a:ext>
              </a:extLst>
            </p:cNvPr>
            <p:cNvSpPr txBox="1"/>
            <p:nvPr/>
          </p:nvSpPr>
          <p:spPr>
            <a:xfrm>
              <a:off x="7366001" y="5289433"/>
              <a:ext cx="18923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bottomright</a:t>
              </a:r>
              <a:r>
                <a:rPr lang="en-US" sz="2200" dirty="0"/>
                <a:t>’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08B19C-BC36-4B9D-A414-6FCA912A4720}"/>
                </a:ext>
              </a:extLst>
            </p:cNvPr>
            <p:cNvSpPr txBox="1"/>
            <p:nvPr/>
          </p:nvSpPr>
          <p:spPr>
            <a:xfrm>
              <a:off x="5096933" y="5289433"/>
              <a:ext cx="202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bottomcenter</a:t>
              </a:r>
              <a:r>
                <a:rPr lang="en-US" sz="2200" dirty="0"/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82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F13ADB-26A4-4673-9121-1CD9F057412C}"/>
              </a:ext>
            </a:extLst>
          </p:cNvPr>
          <p:cNvGrpSpPr/>
          <p:nvPr/>
        </p:nvGrpSpPr>
        <p:grpSpPr>
          <a:xfrm>
            <a:off x="1507067" y="1371600"/>
            <a:ext cx="7984067" cy="3454400"/>
            <a:chOff x="1507067" y="1371600"/>
            <a:chExt cx="7984067" cy="345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E2B9FE-BD10-4550-9085-BC3A070F7172}"/>
                </a:ext>
              </a:extLst>
            </p:cNvPr>
            <p:cNvSpPr/>
            <p:nvPr/>
          </p:nvSpPr>
          <p:spPr>
            <a:xfrm>
              <a:off x="1507067" y="1371600"/>
              <a:ext cx="7984067" cy="345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79A211-0862-444A-91F9-5ADED049B4C5}"/>
                </a:ext>
              </a:extLst>
            </p:cNvPr>
            <p:cNvSpPr/>
            <p:nvPr/>
          </p:nvSpPr>
          <p:spPr>
            <a:xfrm>
              <a:off x="2607732" y="2125132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E22454-A5BE-46F9-BBBF-A835E96D04BB}"/>
                </a:ext>
              </a:extLst>
            </p:cNvPr>
            <p:cNvSpPr/>
            <p:nvPr/>
          </p:nvSpPr>
          <p:spPr>
            <a:xfrm>
              <a:off x="4825999" y="2125131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FCDF5E-1F5B-4A17-A623-45433F6226F9}"/>
                </a:ext>
              </a:extLst>
            </p:cNvPr>
            <p:cNvSpPr/>
            <p:nvPr/>
          </p:nvSpPr>
          <p:spPr>
            <a:xfrm>
              <a:off x="7044266" y="2125130"/>
              <a:ext cx="1947333" cy="194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1BFAA-BC3A-4004-B8B8-48FBD352E27E}"/>
                </a:ext>
              </a:extLst>
            </p:cNvPr>
            <p:cNvSpPr txBox="1"/>
            <p:nvPr/>
          </p:nvSpPr>
          <p:spPr>
            <a:xfrm>
              <a:off x="2700867" y="2766367"/>
              <a:ext cx="170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bottomleft</a:t>
              </a:r>
              <a:r>
                <a:rPr lang="en-US" sz="2200" dirty="0"/>
                <a:t>’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E1EA1-B0CD-4D4D-BEF5-FBD5531B54A2}"/>
                </a:ext>
              </a:extLst>
            </p:cNvPr>
            <p:cNvSpPr txBox="1"/>
            <p:nvPr/>
          </p:nvSpPr>
          <p:spPr>
            <a:xfrm>
              <a:off x="7069668" y="2766367"/>
              <a:ext cx="18923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bottomright</a:t>
              </a:r>
              <a:r>
                <a:rPr lang="en-US" sz="2200" dirty="0"/>
                <a:t>’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242728-2AF4-4F8C-9B1B-42E88E559517}"/>
                </a:ext>
              </a:extLst>
            </p:cNvPr>
            <p:cNvSpPr txBox="1"/>
            <p:nvPr/>
          </p:nvSpPr>
          <p:spPr>
            <a:xfrm>
              <a:off x="4800600" y="2766367"/>
              <a:ext cx="202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‘</a:t>
              </a:r>
              <a:r>
                <a:rPr lang="en-US" sz="2200" dirty="0" err="1"/>
                <a:t>bottomcenter</a:t>
              </a:r>
              <a:r>
                <a:rPr lang="en-US" sz="2200" dirty="0"/>
                <a:t>’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E64FEE-598F-418F-846F-D7A49A1C45A4}"/>
                </a:ext>
              </a:extLst>
            </p:cNvPr>
            <p:cNvSpPr txBox="1"/>
            <p:nvPr/>
          </p:nvSpPr>
          <p:spPr>
            <a:xfrm>
              <a:off x="3953933" y="4320024"/>
              <a:ext cx="3750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X-axis label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0572C-A6EB-4B27-962D-7BDFD17BD393}"/>
                </a:ext>
              </a:extLst>
            </p:cNvPr>
            <p:cNvSpPr txBox="1"/>
            <p:nvPr/>
          </p:nvSpPr>
          <p:spPr>
            <a:xfrm rot="16200000">
              <a:off x="960733" y="2929919"/>
              <a:ext cx="19219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Y-axis label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88CC6A-5E1B-49BA-A9C2-614B888F7114}"/>
                </a:ext>
              </a:extLst>
            </p:cNvPr>
            <p:cNvSpPr txBox="1"/>
            <p:nvPr/>
          </p:nvSpPr>
          <p:spPr>
            <a:xfrm>
              <a:off x="4995331" y="1460270"/>
              <a:ext cx="16679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Graph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3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DE6AA1-CE8D-4E8C-A2FC-17F54855FB45}"/>
              </a:ext>
            </a:extLst>
          </p:cNvPr>
          <p:cNvGrpSpPr/>
          <p:nvPr/>
        </p:nvGrpSpPr>
        <p:grpSpPr>
          <a:xfrm>
            <a:off x="3835709" y="741950"/>
            <a:ext cx="5155892" cy="5374100"/>
            <a:chOff x="3835709" y="668869"/>
            <a:chExt cx="5155892" cy="53741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F67891-BA78-44BB-BE0F-DCE43EA116D5}"/>
                </a:ext>
              </a:extLst>
            </p:cNvPr>
            <p:cNvSpPr/>
            <p:nvPr/>
          </p:nvSpPr>
          <p:spPr>
            <a:xfrm>
              <a:off x="3835709" y="668869"/>
              <a:ext cx="5155892" cy="5374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020266-544A-40D7-8245-992486CC7003}"/>
                </a:ext>
              </a:extLst>
            </p:cNvPr>
            <p:cNvGrpSpPr/>
            <p:nvPr/>
          </p:nvGrpSpPr>
          <p:grpSpPr>
            <a:xfrm>
              <a:off x="4597398" y="1236128"/>
              <a:ext cx="4125381" cy="4123271"/>
              <a:chOff x="2904065" y="279395"/>
              <a:chExt cx="4125381" cy="412327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F3440DF-8D61-4DB7-A9EC-3426E3598B14}"/>
                  </a:ext>
                </a:extLst>
              </p:cNvPr>
              <p:cNvGrpSpPr/>
              <p:nvPr/>
            </p:nvGrpSpPr>
            <p:grpSpPr>
              <a:xfrm>
                <a:off x="2904065" y="2455333"/>
                <a:ext cx="1947333" cy="1947333"/>
                <a:chOff x="2904065" y="4648198"/>
                <a:chExt cx="1947333" cy="1947333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381D0C8-B1E2-41EE-B16C-E07B24833F0A}"/>
                    </a:ext>
                  </a:extLst>
                </p:cNvPr>
                <p:cNvSpPr/>
                <p:nvPr/>
              </p:nvSpPr>
              <p:spPr>
                <a:xfrm>
                  <a:off x="2904065" y="4648198"/>
                  <a:ext cx="1947333" cy="194733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DD6991F-7981-4CE7-9AB1-F88C6BE0CCD2}"/>
                    </a:ext>
                  </a:extLst>
                </p:cNvPr>
                <p:cNvSpPr txBox="1"/>
                <p:nvPr/>
              </p:nvSpPr>
              <p:spPr>
                <a:xfrm>
                  <a:off x="2997200" y="5289433"/>
                  <a:ext cx="170814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‘</a:t>
                  </a:r>
                  <a:r>
                    <a:rPr lang="en-US" sz="2200" dirty="0" err="1"/>
                    <a:t>bottomleft</a:t>
                  </a:r>
                  <a:r>
                    <a:rPr lang="en-US" sz="2200" dirty="0"/>
                    <a:t>’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30D260-7BB3-4C4A-80E6-E1B663589439}"/>
                  </a:ext>
                </a:extLst>
              </p:cNvPr>
              <p:cNvGrpSpPr/>
              <p:nvPr/>
            </p:nvGrpSpPr>
            <p:grpSpPr>
              <a:xfrm>
                <a:off x="2904065" y="279395"/>
                <a:ext cx="1947333" cy="1947333"/>
                <a:chOff x="2904065" y="279395"/>
                <a:chExt cx="1947333" cy="19473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0674860-745E-4A6D-9E3A-C52205492D07}"/>
                    </a:ext>
                  </a:extLst>
                </p:cNvPr>
                <p:cNvSpPr/>
                <p:nvPr/>
              </p:nvSpPr>
              <p:spPr>
                <a:xfrm>
                  <a:off x="2904065" y="279395"/>
                  <a:ext cx="1947333" cy="194733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E56ED8-90E6-4A5D-AB94-6FFCC663C3F0}"/>
                    </a:ext>
                  </a:extLst>
                </p:cNvPr>
                <p:cNvSpPr txBox="1"/>
                <p:nvPr/>
              </p:nvSpPr>
              <p:spPr>
                <a:xfrm>
                  <a:off x="3134780" y="896552"/>
                  <a:ext cx="145203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‘</a:t>
                  </a:r>
                  <a:r>
                    <a:rPr lang="en-US" sz="2200" dirty="0" err="1"/>
                    <a:t>topleft</a:t>
                  </a:r>
                  <a:r>
                    <a:rPr lang="en-US" sz="2200" dirty="0"/>
                    <a:t>’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47808BB-3CCD-4FEC-8F31-3ACFEDBC5FF8}"/>
                  </a:ext>
                </a:extLst>
              </p:cNvPr>
              <p:cNvGrpSpPr/>
              <p:nvPr/>
            </p:nvGrpSpPr>
            <p:grpSpPr>
              <a:xfrm>
                <a:off x="5082113" y="279395"/>
                <a:ext cx="1947333" cy="1947333"/>
                <a:chOff x="7340599" y="279395"/>
                <a:chExt cx="1947333" cy="1947333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CDC5773-36D0-403F-B1DE-EBD2B13AD266}"/>
                    </a:ext>
                  </a:extLst>
                </p:cNvPr>
                <p:cNvSpPr/>
                <p:nvPr/>
              </p:nvSpPr>
              <p:spPr>
                <a:xfrm>
                  <a:off x="7340599" y="279395"/>
                  <a:ext cx="1947333" cy="194733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028794-F927-4993-9DDD-F7C7D9B00CF5}"/>
                    </a:ext>
                  </a:extLst>
                </p:cNvPr>
                <p:cNvSpPr txBox="1"/>
                <p:nvPr/>
              </p:nvSpPr>
              <p:spPr>
                <a:xfrm>
                  <a:off x="7476068" y="896551"/>
                  <a:ext cx="16044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‘</a:t>
                  </a:r>
                  <a:r>
                    <a:rPr lang="en-US" sz="2200" dirty="0" err="1"/>
                    <a:t>topright</a:t>
                  </a:r>
                  <a:r>
                    <a:rPr lang="en-US" sz="2200" dirty="0"/>
                    <a:t>’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C590BB-F9AC-4B87-ABB5-303B70D81AF0}"/>
                  </a:ext>
                </a:extLst>
              </p:cNvPr>
              <p:cNvGrpSpPr/>
              <p:nvPr/>
            </p:nvGrpSpPr>
            <p:grpSpPr>
              <a:xfrm>
                <a:off x="5082113" y="2455332"/>
                <a:ext cx="1947333" cy="1947333"/>
                <a:chOff x="7340599" y="4648196"/>
                <a:chExt cx="1947333" cy="194733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271BA71-714E-4F84-B411-D24AC0FBE0AA}"/>
                    </a:ext>
                  </a:extLst>
                </p:cNvPr>
                <p:cNvSpPr/>
                <p:nvPr/>
              </p:nvSpPr>
              <p:spPr>
                <a:xfrm>
                  <a:off x="7340599" y="4648196"/>
                  <a:ext cx="1947333" cy="194733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A6595AC-6179-4701-9175-A824E5B3070F}"/>
                    </a:ext>
                  </a:extLst>
                </p:cNvPr>
                <p:cNvSpPr txBox="1"/>
                <p:nvPr/>
              </p:nvSpPr>
              <p:spPr>
                <a:xfrm>
                  <a:off x="7366001" y="5289433"/>
                  <a:ext cx="189230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‘</a:t>
                  </a:r>
                  <a:r>
                    <a:rPr lang="en-US" sz="2200" dirty="0" err="1"/>
                    <a:t>bottomright</a:t>
                  </a:r>
                  <a:r>
                    <a:rPr lang="en-US" sz="2200" dirty="0"/>
                    <a:t>’</a:t>
                  </a: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BE109E-FF60-4354-92C4-FD21A9F3274D}"/>
                </a:ext>
              </a:extLst>
            </p:cNvPr>
            <p:cNvSpPr txBox="1"/>
            <p:nvPr/>
          </p:nvSpPr>
          <p:spPr>
            <a:xfrm>
              <a:off x="5215467" y="5569746"/>
              <a:ext cx="2976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X-axis label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F78024-DE7C-4F9F-8EEE-45B0FE80F30A}"/>
                </a:ext>
              </a:extLst>
            </p:cNvPr>
            <p:cNvSpPr txBox="1"/>
            <p:nvPr/>
          </p:nvSpPr>
          <p:spPr>
            <a:xfrm rot="16200000">
              <a:off x="2709188" y="3116189"/>
              <a:ext cx="2683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Y-axis label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00437B-8F27-4EB9-934E-24DA654188E5}"/>
                </a:ext>
              </a:extLst>
            </p:cNvPr>
            <p:cNvSpPr txBox="1"/>
            <p:nvPr/>
          </p:nvSpPr>
          <p:spPr>
            <a:xfrm>
              <a:off x="5869521" y="698270"/>
              <a:ext cx="16679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Graph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3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1</cp:revision>
  <dcterms:created xsi:type="dcterms:W3CDTF">2022-01-14T00:18:03Z</dcterms:created>
  <dcterms:modified xsi:type="dcterms:W3CDTF">2022-01-14T02:45:30Z</dcterms:modified>
</cp:coreProperties>
</file>