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76951-2756-4AF2-9FA2-AA882F629155}" v="4" dt="2020-05-26T00:54:51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Min" userId="2c486e0831a7b967" providerId="LiveId" clId="{9A276951-2756-4AF2-9FA2-AA882F629155}"/>
    <pc:docChg chg="modSld">
      <pc:chgData name="Sam Min" userId="2c486e0831a7b967" providerId="LiveId" clId="{9A276951-2756-4AF2-9FA2-AA882F629155}" dt="2020-05-26T00:54:51.424" v="10" actId="164"/>
      <pc:docMkLst>
        <pc:docMk/>
      </pc:docMkLst>
      <pc:sldChg chg="addSp delSp modSp mod">
        <pc:chgData name="Sam Min" userId="2c486e0831a7b967" providerId="LiveId" clId="{9A276951-2756-4AF2-9FA2-AA882F629155}" dt="2020-05-26T00:54:51.424" v="10" actId="164"/>
        <pc:sldMkLst>
          <pc:docMk/>
          <pc:sldMk cId="2740891306" sldId="258"/>
        </pc:sldMkLst>
        <pc:spChg chg="add mod ord topLvl">
          <ac:chgData name="Sam Min" userId="2c486e0831a7b967" providerId="LiveId" clId="{9A276951-2756-4AF2-9FA2-AA882F629155}" dt="2020-05-26T00:54:51.424" v="10" actId="164"/>
          <ac:spMkLst>
            <pc:docMk/>
            <pc:sldMk cId="2740891306" sldId="258"/>
            <ac:spMk id="2" creationId="{CA6EAB3D-BC67-44ED-AE68-3424FCD37866}"/>
          </ac:spMkLst>
        </pc:spChg>
        <pc:grpChg chg="add del mod">
          <ac:chgData name="Sam Min" userId="2c486e0831a7b967" providerId="LiveId" clId="{9A276951-2756-4AF2-9FA2-AA882F629155}" dt="2020-05-26T00:54:46.414" v="8" actId="165"/>
          <ac:grpSpMkLst>
            <pc:docMk/>
            <pc:sldMk cId="2740891306" sldId="258"/>
            <ac:grpSpMk id="3" creationId="{8EDDC0D2-7C93-40DF-862E-7335CB92EC89}"/>
          </ac:grpSpMkLst>
        </pc:grpChg>
        <pc:grpChg chg="add mod">
          <ac:chgData name="Sam Min" userId="2c486e0831a7b967" providerId="LiveId" clId="{9A276951-2756-4AF2-9FA2-AA882F629155}" dt="2020-05-26T00:54:51.424" v="10" actId="164"/>
          <ac:grpSpMkLst>
            <pc:docMk/>
            <pc:sldMk cId="2740891306" sldId="258"/>
            <ac:grpSpMk id="4" creationId="{CCC2333D-1564-4CCA-8E0A-80FF44E9D1D7}"/>
          </ac:grpSpMkLst>
        </pc:grpChg>
        <pc:grpChg chg="mod topLvl">
          <ac:chgData name="Sam Min" userId="2c486e0831a7b967" providerId="LiveId" clId="{9A276951-2756-4AF2-9FA2-AA882F629155}" dt="2020-05-26T00:54:51.424" v="10" actId="164"/>
          <ac:grpSpMkLst>
            <pc:docMk/>
            <pc:sldMk cId="2740891306" sldId="258"/>
            <ac:grpSpMk id="7" creationId="{B8D52D76-ACC4-4096-99AD-F23B96A49BF6}"/>
          </ac:grpSpMkLst>
        </pc:grpChg>
        <pc:picChg chg="mod">
          <ac:chgData name="Sam Min" userId="2c486e0831a7b967" providerId="LiveId" clId="{9A276951-2756-4AF2-9FA2-AA882F629155}" dt="2020-05-26T00:54:46.414" v="8" actId="165"/>
          <ac:picMkLst>
            <pc:docMk/>
            <pc:sldMk cId="2740891306" sldId="258"/>
            <ac:picMk id="5" creationId="{AD639368-F130-47EF-BD70-3D8B8593DD9E}"/>
          </ac:picMkLst>
        </pc:picChg>
        <pc:picChg chg="mod">
          <ac:chgData name="Sam Min" userId="2c486e0831a7b967" providerId="LiveId" clId="{9A276951-2756-4AF2-9FA2-AA882F629155}" dt="2020-05-26T00:54:46.414" v="8" actId="165"/>
          <ac:picMkLst>
            <pc:docMk/>
            <pc:sldMk cId="2740891306" sldId="258"/>
            <ac:picMk id="6" creationId="{B0A478C5-8AF3-4BEF-92E4-1498683184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1A9E-A392-4BC2-A7D2-BA21AE89B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21CA-9796-40CC-90B6-0F1DADC2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9E43-823A-4794-A036-F81FFD4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1722-0DF8-4D44-8A79-3DD7B02B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BF3D-F737-4816-9B03-0EC8B736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8161-E643-4020-A0EB-F4DCD2E9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E602E-3DD5-41A1-B970-5B1BA5952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C924-CCA6-4D52-8232-2BD7C579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1EC6-5E54-453A-A4FA-9FDCB4C5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8144-0DDA-41B7-A7FB-542870C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44376-A463-446D-9C00-CE06334F3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2DEFD-0E47-47A3-A6DB-7B4F7B82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8000-0DC8-4BE8-A555-B07FC284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CE8C-F6DD-49ED-90C2-634C56A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A488-F1AF-4316-AF3F-14DDA4B1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0388-7BAC-4048-948B-6AC6D83E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1608-4E0B-43B9-AB0E-355094AB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AC6B-D295-41B5-8A57-2B5D89ED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8B59-23ED-423B-87F7-CCC1702A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67C0-ED27-4D6B-8B6A-7540D60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DCEC-DBDF-4FB0-B3F2-6C4194EB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848-AC49-4C9B-AFA1-78C4DDCA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5A15-38A0-425C-BE9A-1159720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51BB-0B1F-441A-AE6A-6CFE53CB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D44E-D02C-458D-BC45-88ECE5B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4C6-A1B1-41E5-BCFF-C8A25FC4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1D77-171C-4243-9600-FFDFFA881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B48AC-4DDA-48E3-8B46-FFB39850A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753CE-6A44-43C9-944F-7270D157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FFC6-ECD4-451E-9EAC-A7507A3B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0100-0135-40F2-B738-BADB0FB2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CBA3-240E-4685-AF8A-2716796F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E23E-3714-4374-87CC-D9F1F976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B7342-E261-44BE-BEE5-495E3F42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BFB02-091E-4961-9B2B-1C866AF3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39DCA-CDC0-4292-9D7E-CD09CA0EE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F7904-9B95-4A51-86C2-BD13E700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968BA-A438-4A33-9D42-8071D38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B47A3-50F0-4B13-BD6C-DC9105B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A74D-E2F2-4553-96A0-EA28594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B9C40-B0F6-4E5A-A9D3-2E788080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DB081-2333-4D5A-8B86-51847696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9D7A-06B9-4199-A765-DA6A9E3E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3EEF1-63A0-4BC0-BC1E-2560CD0D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AC5AB-5944-4641-8720-90CDEB12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C587D-EDD1-452F-9188-158A1589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B383-7BF1-464D-9080-649CB280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44C3-0AD1-4290-BAF5-99F30A46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F267B-A257-42FB-9C1F-BAB30DE8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966E-B347-4B7B-A376-118EAEFA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0F839-40F1-40D8-A6DC-CCC51A0A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E511-9AB8-44F9-98E1-8F7C671F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AF50-C126-42D0-B0D0-2C700481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C97EB-800A-430D-9CC9-54227F796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C38F-AC18-49E8-8C27-64F156D52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D5D4-2138-4AAF-860C-171DBEC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6245-6CCA-4801-953C-0F228818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11CFD-EDAF-4640-AEDC-CFA848D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69908-390C-4325-82CE-E52C85E9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4469-A604-4E30-8347-48165CDC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617A-6445-4BCE-B29A-06B238546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8F32-D304-4406-82EB-22B037FE421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FEEC-93A4-4A44-B573-8F5A1F27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7E74-D28A-4F7C-8ACD-C1D27C1EF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C88C09-EA5A-433D-9E71-A8CF07BDEC29}"/>
              </a:ext>
            </a:extLst>
          </p:cNvPr>
          <p:cNvGrpSpPr/>
          <p:nvPr/>
        </p:nvGrpSpPr>
        <p:grpSpPr>
          <a:xfrm>
            <a:off x="2858339" y="0"/>
            <a:ext cx="6475322" cy="6858000"/>
            <a:chOff x="2858339" y="0"/>
            <a:chExt cx="6475322" cy="6858000"/>
          </a:xfrm>
        </p:grpSpPr>
        <p:pic>
          <p:nvPicPr>
            <p:cNvPr id="5" name="Picture 4" descr="A picture containing earphone, electronics, pair, bicycle&#10;&#10;Description automatically generated">
              <a:extLst>
                <a:ext uri="{FF2B5EF4-FFF2-40B4-BE49-F238E27FC236}">
                  <a16:creationId xmlns:a16="http://schemas.microsoft.com/office/drawing/2014/main" id="{2FC984C2-AFD6-4B4A-8E5B-3D2D013A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339" y="0"/>
              <a:ext cx="6475322" cy="6858000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025DA5F-656B-4752-903C-2F8B173A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66" y="0"/>
              <a:ext cx="1211792" cy="585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730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787B2A1-8FA8-4380-BD9F-80CE077FEC8E}"/>
              </a:ext>
            </a:extLst>
          </p:cNvPr>
          <p:cNvGrpSpPr/>
          <p:nvPr/>
        </p:nvGrpSpPr>
        <p:grpSpPr>
          <a:xfrm>
            <a:off x="2640112" y="-81174"/>
            <a:ext cx="7064174" cy="6858000"/>
            <a:chOff x="2640112" y="-81174"/>
            <a:chExt cx="7064174" cy="6858000"/>
          </a:xfrm>
        </p:grpSpPr>
        <p:pic>
          <p:nvPicPr>
            <p:cNvPr id="5" name="Picture 4" descr="A picture containing table, sitting, black, white&#10;&#10;Description automatically generated">
              <a:extLst>
                <a:ext uri="{FF2B5EF4-FFF2-40B4-BE49-F238E27FC236}">
                  <a16:creationId xmlns:a16="http://schemas.microsoft.com/office/drawing/2014/main" id="{EFA28937-6BD7-4ED8-93BD-22F2840BE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112" y="-81174"/>
              <a:ext cx="7064174" cy="6858000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B117520-996C-4AB0-9A97-1B116ED2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866" y="-81174"/>
              <a:ext cx="1464734" cy="70770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77844B-322E-471C-9BD5-70329C3B91EF}"/>
                </a:ext>
              </a:extLst>
            </p:cNvPr>
            <p:cNvSpPr/>
            <p:nvPr/>
          </p:nvSpPr>
          <p:spPr>
            <a:xfrm>
              <a:off x="8068733" y="6273801"/>
              <a:ext cx="889000" cy="44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36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C2333D-1564-4CCA-8E0A-80FF44E9D1D7}"/>
              </a:ext>
            </a:extLst>
          </p:cNvPr>
          <p:cNvGrpSpPr/>
          <p:nvPr/>
        </p:nvGrpSpPr>
        <p:grpSpPr>
          <a:xfrm>
            <a:off x="3505200" y="569388"/>
            <a:ext cx="5028056" cy="5812040"/>
            <a:chOff x="3505200" y="569388"/>
            <a:chExt cx="5028056" cy="58120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6EAB3D-BC67-44ED-AE68-3424FCD37866}"/>
                </a:ext>
              </a:extLst>
            </p:cNvPr>
            <p:cNvSpPr/>
            <p:nvPr/>
          </p:nvSpPr>
          <p:spPr>
            <a:xfrm>
              <a:off x="3505200" y="569388"/>
              <a:ext cx="5028056" cy="5812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D52D76-ACC4-4096-99AD-F23B96A49BF6}"/>
                </a:ext>
              </a:extLst>
            </p:cNvPr>
            <p:cNvGrpSpPr/>
            <p:nvPr/>
          </p:nvGrpSpPr>
          <p:grpSpPr>
            <a:xfrm>
              <a:off x="4124350" y="1216907"/>
              <a:ext cx="3807695" cy="4533359"/>
              <a:chOff x="3469197" y="0"/>
              <a:chExt cx="5881121" cy="7001934"/>
            </a:xfrm>
          </p:grpSpPr>
          <p:pic>
            <p:nvPicPr>
              <p:cNvPr id="5" name="Picture 4" descr="A picture containing indoor, black, table, sitting&#10;&#10;Description automatically generated">
                <a:extLst>
                  <a:ext uri="{FF2B5EF4-FFF2-40B4-BE49-F238E27FC236}">
                    <a16:creationId xmlns:a16="http://schemas.microsoft.com/office/drawing/2014/main" id="{AD639368-F130-47EF-BD70-3D8B8593D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9197" y="143934"/>
                <a:ext cx="5253606" cy="6858000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B0A478C5-8AF3-4BEF-92E4-149868318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0260" y="0"/>
                <a:ext cx="1710058" cy="8262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408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AB174C-747D-4E9D-9A28-7B6F2B5A3F58}"/>
              </a:ext>
            </a:extLst>
          </p:cNvPr>
          <p:cNvGrpSpPr/>
          <p:nvPr/>
        </p:nvGrpSpPr>
        <p:grpSpPr>
          <a:xfrm>
            <a:off x="2070100" y="508000"/>
            <a:ext cx="8051800" cy="5842000"/>
            <a:chOff x="2070100" y="508000"/>
            <a:chExt cx="8051800" cy="5842000"/>
          </a:xfrm>
        </p:grpSpPr>
        <p:pic>
          <p:nvPicPr>
            <p:cNvPr id="5" name="Picture 4" descr="A close up of a black background&#10;&#10;Description automatically generated">
              <a:extLst>
                <a:ext uri="{FF2B5EF4-FFF2-40B4-BE49-F238E27FC236}">
                  <a16:creationId xmlns:a16="http://schemas.microsoft.com/office/drawing/2014/main" id="{913FAA6B-0C11-4D0D-A2CB-FAE99ED9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508000"/>
              <a:ext cx="8051800" cy="5842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E67E2F-5229-4AE1-B825-FF067F022FBF}"/>
                </a:ext>
              </a:extLst>
            </p:cNvPr>
            <p:cNvSpPr/>
            <p:nvPr/>
          </p:nvSpPr>
          <p:spPr>
            <a:xfrm>
              <a:off x="8720667" y="5930899"/>
              <a:ext cx="889000" cy="364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43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99C552-71E7-4E32-88EE-64EE51C1E0DA}"/>
              </a:ext>
            </a:extLst>
          </p:cNvPr>
          <p:cNvGrpSpPr/>
          <p:nvPr/>
        </p:nvGrpSpPr>
        <p:grpSpPr>
          <a:xfrm>
            <a:off x="3437467" y="671902"/>
            <a:ext cx="5397425" cy="5342714"/>
            <a:chOff x="3437467" y="671902"/>
            <a:chExt cx="5397425" cy="5342714"/>
          </a:xfrm>
        </p:grpSpPr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BE2D17-C276-4396-83E5-A79ED035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758" y="671902"/>
              <a:ext cx="1170134" cy="565368"/>
            </a:xfrm>
            <a:prstGeom prst="rect">
              <a:avLst/>
            </a:prstGeom>
          </p:spPr>
        </p:pic>
        <p:pic>
          <p:nvPicPr>
            <p:cNvPr id="8" name="Picture 7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42BE43-82B4-4DDD-8FEA-427823C68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5" t="27778" b="18148"/>
            <a:stretch/>
          </p:blipFill>
          <p:spPr>
            <a:xfrm>
              <a:off x="3437467" y="1122020"/>
              <a:ext cx="5317066" cy="4892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3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2EA066A5-B3D9-4C14-8F40-F9DD9AF3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5" t="27778" b="18148"/>
          <a:stretch/>
        </p:blipFill>
        <p:spPr>
          <a:xfrm>
            <a:off x="5494866" y="1904999"/>
            <a:ext cx="4030133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314495D-798B-4535-88ED-D8ADA028BA07}"/>
              </a:ext>
            </a:extLst>
          </p:cNvPr>
          <p:cNvGrpSpPr/>
          <p:nvPr/>
        </p:nvGrpSpPr>
        <p:grpSpPr>
          <a:xfrm>
            <a:off x="3829050" y="1333282"/>
            <a:ext cx="4533900" cy="3626068"/>
            <a:chOff x="3829050" y="1333282"/>
            <a:chExt cx="4533900" cy="3626068"/>
          </a:xfrm>
        </p:grpSpPr>
        <p:pic>
          <p:nvPicPr>
            <p:cNvPr id="5" name="Picture 4" descr="A close up of electronics&#10;&#10;Description automatically generated">
              <a:extLst>
                <a:ext uri="{FF2B5EF4-FFF2-40B4-BE49-F238E27FC236}">
                  <a16:creationId xmlns:a16="http://schemas.microsoft.com/office/drawing/2014/main" id="{7F6BBBE2-287B-46AF-B217-A966F170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9050" y="1898650"/>
              <a:ext cx="4533900" cy="3060700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D528E3E-8B96-4E0B-B898-B56A6917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2816" y="1333282"/>
              <a:ext cx="1170134" cy="565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1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Min</dc:creator>
  <cp:lastModifiedBy>Sam Min</cp:lastModifiedBy>
  <cp:revision>6</cp:revision>
  <dcterms:created xsi:type="dcterms:W3CDTF">2020-05-22T14:47:47Z</dcterms:created>
  <dcterms:modified xsi:type="dcterms:W3CDTF">2020-05-26T00:55:18Z</dcterms:modified>
</cp:coreProperties>
</file>