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6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51A9E-A392-4BC2-A7D2-BA21AE89B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5621CA-9796-40CC-90B6-0F1DADC220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19E43-823A-4794-A036-F81FFD421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8F32-D304-4406-82EB-22B037FE4214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11722-0DF8-4D44-8A79-3DD7B02BA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EBF3D-F737-4816-9B03-0EC8B736A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5F62-2A9D-4B18-B03F-457200556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55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E8161-E643-4020-A0EB-F4DCD2E98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1E602E-3DD5-41A1-B970-5B1BA5952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FC924-CCA6-4D52-8232-2BD7C579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8F32-D304-4406-82EB-22B037FE4214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31EC6-5E54-453A-A4FA-9FDCB4C54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78144-0DDA-41B7-A7FB-542870C9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5F62-2A9D-4B18-B03F-457200556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97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644376-A463-446D-9C00-CE06334F32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C2DEFD-0E47-47A3-A6DB-7B4F7B82B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78000-0DC8-4BE8-A555-B07FC2840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8F32-D304-4406-82EB-22B037FE4214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5CE8C-F6DD-49ED-90C2-634C56A34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0A488-F1AF-4316-AF3F-14DDA4B15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5F62-2A9D-4B18-B03F-457200556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74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A0388-7BAC-4048-948B-6AC6D83E7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91608-4E0B-43B9-AB0E-355094ABB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7AC6B-D295-41B5-8A57-2B5D89ED9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8F32-D304-4406-82EB-22B037FE4214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E8B59-23ED-423B-87F7-CCC1702A3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A67C0-ED27-4D6B-8B6A-7540D60A8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5F62-2A9D-4B18-B03F-457200556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5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ADCEC-DBDF-4FB0-B3F2-6C4194EB1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33848-AC49-4C9B-AFA1-78C4DDCA0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F5A15-38A0-425C-BE9A-11597201E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8F32-D304-4406-82EB-22B037FE4214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951BB-0B1F-441A-AE6A-6CFE53CB4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6D44E-D02C-458D-BC45-88ECE5BFF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5F62-2A9D-4B18-B03F-457200556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63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794C6-A1B1-41E5-BCFF-C8A25FC4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E1D77-171C-4243-9600-FFDFFA881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1B48AC-4DDA-48E3-8B46-FFB39850A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753CE-6A44-43C9-944F-7270D1574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8F32-D304-4406-82EB-22B037FE4214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1FFC6-ECD4-451E-9EAC-A7507A3BE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00100-0135-40F2-B738-BADB0FB23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5F62-2A9D-4B18-B03F-457200556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36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CBA3-240E-4685-AF8A-2716796FD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0E23E-3714-4374-87CC-D9F1F976F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B7342-E261-44BE-BEE5-495E3F42E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8BFB02-091E-4961-9B2B-1C866AF36D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439DCA-CDC0-4292-9D7E-CD09CA0EEB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7F7904-9B95-4A51-86C2-BD13E700C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8F32-D304-4406-82EB-22B037FE4214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4968BA-A438-4A33-9D42-8071D3808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BB47A3-50F0-4B13-BD6C-DC9105B8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5F62-2A9D-4B18-B03F-457200556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26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0A74D-E2F2-4553-96A0-EA28594B8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CB9C40-B0F6-4E5A-A9D3-2E7880804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8F32-D304-4406-82EB-22B037FE4214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CDB081-2333-4D5A-8B86-51847696C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5A9D7A-06B9-4199-A765-DA6A9E3EC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5F62-2A9D-4B18-B03F-457200556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28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3EEF1-63A0-4BC0-BC1E-2560CD0D6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8F32-D304-4406-82EB-22B037FE4214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AAC5AB-5944-4641-8720-90CDEB122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C587D-EDD1-452F-9188-158A15894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5F62-2A9D-4B18-B03F-457200556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95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DB383-7BF1-464D-9080-649CB2808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844C3-0AD1-4290-BAF5-99F30A461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4F267B-A257-42FB-9C1F-BAB30DE84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9966E-B347-4B7B-A376-118EAEFA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8F32-D304-4406-82EB-22B037FE4214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0F839-40F1-40D8-A6DC-CCC51A0A3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CE511-9AB8-44F9-98E1-8F7C671FE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5F62-2A9D-4B18-B03F-457200556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93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DAF50-C126-42D0-B0D0-2C700481C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AC97EB-800A-430D-9CC9-54227F7965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0C38F-AC18-49E8-8C27-64F156D52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7D5D4-2138-4AAF-860C-171DBEC21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8F32-D304-4406-82EB-22B037FE4214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D6245-6CCA-4801-953C-0F2288180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311CFD-EDAF-4640-AEDC-CFA848D08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5F62-2A9D-4B18-B03F-457200556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76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E69908-390C-4325-82CE-E52C85E93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F4469-A604-4E30-8347-48165CDC9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5617A-6445-4BCE-B29A-06B238546A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08F32-D304-4406-82EB-22B037FE4214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8FEEC-93A4-4A44-B573-8F5A1F278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87E74-D28A-4F7C-8ACD-C1D27C1EF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45F62-2A9D-4B18-B03F-457200556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37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CC88C09-EA5A-433D-9E71-A8CF07BDEC29}"/>
              </a:ext>
            </a:extLst>
          </p:cNvPr>
          <p:cNvGrpSpPr/>
          <p:nvPr/>
        </p:nvGrpSpPr>
        <p:grpSpPr>
          <a:xfrm>
            <a:off x="2858339" y="0"/>
            <a:ext cx="6475322" cy="6858000"/>
            <a:chOff x="2858339" y="0"/>
            <a:chExt cx="6475322" cy="6858000"/>
          </a:xfrm>
        </p:grpSpPr>
        <p:pic>
          <p:nvPicPr>
            <p:cNvPr id="5" name="Picture 4" descr="A picture containing earphone, electronics, pair, bicycle&#10;&#10;Description automatically generated">
              <a:extLst>
                <a:ext uri="{FF2B5EF4-FFF2-40B4-BE49-F238E27FC236}">
                  <a16:creationId xmlns:a16="http://schemas.microsoft.com/office/drawing/2014/main" id="{2FC984C2-AFD6-4B4A-8E5B-3D2D013AE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339" y="0"/>
              <a:ext cx="6475322" cy="6858000"/>
            </a:xfrm>
            <a:prstGeom prst="rect">
              <a:avLst/>
            </a:prstGeom>
          </p:spPr>
        </p:pic>
        <p:pic>
          <p:nvPicPr>
            <p:cNvPr id="7" name="Picture 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3025DA5F-656B-4752-903C-2F8B173A3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0266" y="0"/>
              <a:ext cx="1211792" cy="5854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7301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787B2A1-8FA8-4380-BD9F-80CE077FEC8E}"/>
              </a:ext>
            </a:extLst>
          </p:cNvPr>
          <p:cNvGrpSpPr/>
          <p:nvPr/>
        </p:nvGrpSpPr>
        <p:grpSpPr>
          <a:xfrm>
            <a:off x="2640112" y="-81174"/>
            <a:ext cx="7064174" cy="6858000"/>
            <a:chOff x="2640112" y="-81174"/>
            <a:chExt cx="7064174" cy="6858000"/>
          </a:xfrm>
        </p:grpSpPr>
        <p:pic>
          <p:nvPicPr>
            <p:cNvPr id="5" name="Picture 4" descr="A picture containing table, sitting, black, white&#10;&#10;Description automatically generated">
              <a:extLst>
                <a:ext uri="{FF2B5EF4-FFF2-40B4-BE49-F238E27FC236}">
                  <a16:creationId xmlns:a16="http://schemas.microsoft.com/office/drawing/2014/main" id="{EFA28937-6BD7-4ED8-93BD-22F2840BE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0112" y="-81174"/>
              <a:ext cx="7064174" cy="6858000"/>
            </a:xfrm>
            <a:prstGeom prst="rect">
              <a:avLst/>
            </a:prstGeom>
          </p:spPr>
        </p:pic>
        <p:pic>
          <p:nvPicPr>
            <p:cNvPr id="6" name="Picture 5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AB117520-996C-4AB0-9A97-1B116ED28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0866" y="-81174"/>
              <a:ext cx="1464734" cy="70770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877844B-322E-471C-9BD5-70329C3B91EF}"/>
                </a:ext>
              </a:extLst>
            </p:cNvPr>
            <p:cNvSpPr/>
            <p:nvPr/>
          </p:nvSpPr>
          <p:spPr>
            <a:xfrm>
              <a:off x="8068733" y="6273801"/>
              <a:ext cx="889000" cy="4402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4362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D52D76-ACC4-4096-99AD-F23B96A49BF6}"/>
              </a:ext>
            </a:extLst>
          </p:cNvPr>
          <p:cNvGrpSpPr/>
          <p:nvPr/>
        </p:nvGrpSpPr>
        <p:grpSpPr>
          <a:xfrm>
            <a:off x="3964701" y="660401"/>
            <a:ext cx="4771742" cy="5681132"/>
            <a:chOff x="3469197" y="0"/>
            <a:chExt cx="5881121" cy="7001934"/>
          </a:xfrm>
        </p:grpSpPr>
        <p:pic>
          <p:nvPicPr>
            <p:cNvPr id="5" name="Picture 4" descr="A picture containing indoor, black, table, sitting&#10;&#10;Description automatically generated">
              <a:extLst>
                <a:ext uri="{FF2B5EF4-FFF2-40B4-BE49-F238E27FC236}">
                  <a16:creationId xmlns:a16="http://schemas.microsoft.com/office/drawing/2014/main" id="{AD639368-F130-47EF-BD70-3D8B8593D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9197" y="143934"/>
              <a:ext cx="5253606" cy="6858000"/>
            </a:xfrm>
            <a:prstGeom prst="rect">
              <a:avLst/>
            </a:prstGeom>
          </p:spPr>
        </p:pic>
        <p:pic>
          <p:nvPicPr>
            <p:cNvPr id="6" name="Picture 5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B0A478C5-8AF3-4BEF-92E4-149868318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0260" y="0"/>
              <a:ext cx="1710058" cy="8262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0891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6AB174C-747D-4E9D-9A28-7B6F2B5A3F58}"/>
              </a:ext>
            </a:extLst>
          </p:cNvPr>
          <p:cNvGrpSpPr/>
          <p:nvPr/>
        </p:nvGrpSpPr>
        <p:grpSpPr>
          <a:xfrm>
            <a:off x="2070100" y="508000"/>
            <a:ext cx="8051800" cy="5842000"/>
            <a:chOff x="2070100" y="508000"/>
            <a:chExt cx="8051800" cy="5842000"/>
          </a:xfrm>
        </p:grpSpPr>
        <p:pic>
          <p:nvPicPr>
            <p:cNvPr id="5" name="Picture 4" descr="A close up of a black background&#10;&#10;Description automatically generated">
              <a:extLst>
                <a:ext uri="{FF2B5EF4-FFF2-40B4-BE49-F238E27FC236}">
                  <a16:creationId xmlns:a16="http://schemas.microsoft.com/office/drawing/2014/main" id="{913FAA6B-0C11-4D0D-A2CB-FAE99ED94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0100" y="508000"/>
              <a:ext cx="8051800" cy="5842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EE67E2F-5229-4AE1-B825-FF067F022FBF}"/>
                </a:ext>
              </a:extLst>
            </p:cNvPr>
            <p:cNvSpPr/>
            <p:nvPr/>
          </p:nvSpPr>
          <p:spPr>
            <a:xfrm>
              <a:off x="8720667" y="5930899"/>
              <a:ext cx="889000" cy="3640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1430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899C552-71E7-4E32-88EE-64EE51C1E0DA}"/>
              </a:ext>
            </a:extLst>
          </p:cNvPr>
          <p:cNvGrpSpPr/>
          <p:nvPr/>
        </p:nvGrpSpPr>
        <p:grpSpPr>
          <a:xfrm>
            <a:off x="3437467" y="671902"/>
            <a:ext cx="5397425" cy="5342714"/>
            <a:chOff x="3437467" y="671902"/>
            <a:chExt cx="5397425" cy="5342714"/>
          </a:xfrm>
        </p:grpSpPr>
        <p:pic>
          <p:nvPicPr>
            <p:cNvPr id="6" name="Picture 5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6FBE2D17-C276-4396-83E5-A79ED0350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4758" y="671902"/>
              <a:ext cx="1170134" cy="565368"/>
            </a:xfrm>
            <a:prstGeom prst="rect">
              <a:avLst/>
            </a:prstGeom>
          </p:spPr>
        </p:pic>
        <p:pic>
          <p:nvPicPr>
            <p:cNvPr id="8" name="Picture 7" descr="A close up of a person&#10;&#10;Description automatically generated">
              <a:extLst>
                <a:ext uri="{FF2B5EF4-FFF2-40B4-BE49-F238E27FC236}">
                  <a16:creationId xmlns:a16="http://schemas.microsoft.com/office/drawing/2014/main" id="{5A42BE43-82B4-4DDD-8FEA-427823C684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235" t="27778" b="18148"/>
            <a:stretch/>
          </p:blipFill>
          <p:spPr>
            <a:xfrm>
              <a:off x="3437467" y="1122020"/>
              <a:ext cx="5317066" cy="48925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1318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person&#10;&#10;Description automatically generated">
            <a:extLst>
              <a:ext uri="{FF2B5EF4-FFF2-40B4-BE49-F238E27FC236}">
                <a16:creationId xmlns:a16="http://schemas.microsoft.com/office/drawing/2014/main" id="{2EA066A5-B3D9-4C14-8F40-F9DD9AF317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35" t="27778" b="18148"/>
          <a:stretch/>
        </p:blipFill>
        <p:spPr>
          <a:xfrm>
            <a:off x="5494866" y="1904999"/>
            <a:ext cx="4030133" cy="370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140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314495D-798B-4535-88ED-D8ADA028BA07}"/>
              </a:ext>
            </a:extLst>
          </p:cNvPr>
          <p:cNvGrpSpPr/>
          <p:nvPr/>
        </p:nvGrpSpPr>
        <p:grpSpPr>
          <a:xfrm>
            <a:off x="3829050" y="1333282"/>
            <a:ext cx="4533900" cy="3626068"/>
            <a:chOff x="3829050" y="1333282"/>
            <a:chExt cx="4533900" cy="3626068"/>
          </a:xfrm>
        </p:grpSpPr>
        <p:pic>
          <p:nvPicPr>
            <p:cNvPr id="5" name="Picture 4" descr="A close up of electronics&#10;&#10;Description automatically generated">
              <a:extLst>
                <a:ext uri="{FF2B5EF4-FFF2-40B4-BE49-F238E27FC236}">
                  <a16:creationId xmlns:a16="http://schemas.microsoft.com/office/drawing/2014/main" id="{7F6BBBE2-287B-46AF-B217-A966F1707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9050" y="1898650"/>
              <a:ext cx="4533900" cy="3060700"/>
            </a:xfrm>
            <a:prstGeom prst="rect">
              <a:avLst/>
            </a:prstGeom>
          </p:spPr>
        </p:pic>
        <p:pic>
          <p:nvPicPr>
            <p:cNvPr id="6" name="Picture 5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1D528E3E-8B96-4E0B-B898-B56A69176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2816" y="1333282"/>
              <a:ext cx="1170134" cy="5653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313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Min</dc:creator>
  <cp:lastModifiedBy>Sam Min</cp:lastModifiedBy>
  <cp:revision>6</cp:revision>
  <dcterms:created xsi:type="dcterms:W3CDTF">2020-05-22T14:47:47Z</dcterms:created>
  <dcterms:modified xsi:type="dcterms:W3CDTF">2020-05-22T19:15:06Z</dcterms:modified>
</cp:coreProperties>
</file>