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F1659-7F8E-48BD-B39B-5AF4D9376796}" v="9" dt="2021-05-09T13:09:28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Min" userId="2c486e0831a7b967" providerId="LiveId" clId="{2FDF1659-7F8E-48BD-B39B-5AF4D9376796}"/>
    <pc:docChg chg="custSel addSld modSld">
      <pc:chgData name="Sam Min" userId="2c486e0831a7b967" providerId="LiveId" clId="{2FDF1659-7F8E-48BD-B39B-5AF4D9376796}" dt="2021-05-09T13:09:30.696" v="117" actId="478"/>
      <pc:docMkLst>
        <pc:docMk/>
      </pc:docMkLst>
      <pc:sldChg chg="addSp delSp modSp mod">
        <pc:chgData name="Sam Min" userId="2c486e0831a7b967" providerId="LiveId" clId="{2FDF1659-7F8E-48BD-B39B-5AF4D9376796}" dt="2021-05-09T13:09:30.696" v="117" actId="478"/>
        <pc:sldMkLst>
          <pc:docMk/>
          <pc:sldMk cId="3543725611" sldId="257"/>
        </pc:sldMkLst>
        <pc:spChg chg="mod">
          <ac:chgData name="Sam Min" userId="2c486e0831a7b967" providerId="LiveId" clId="{2FDF1659-7F8E-48BD-B39B-5AF4D9376796}" dt="2021-05-09T13:00:29.483" v="13" actId="1076"/>
          <ac:spMkLst>
            <pc:docMk/>
            <pc:sldMk cId="3543725611" sldId="257"/>
            <ac:spMk id="11" creationId="{33F46514-5530-4016-8F2C-296362F96D26}"/>
          </ac:spMkLst>
        </pc:spChg>
        <pc:spChg chg="add del mod">
          <ac:chgData name="Sam Min" userId="2c486e0831a7b967" providerId="LiveId" clId="{2FDF1659-7F8E-48BD-B39B-5AF4D9376796}" dt="2021-05-09T13:00:31.274" v="15" actId="21"/>
          <ac:spMkLst>
            <pc:docMk/>
            <pc:sldMk cId="3543725611" sldId="257"/>
            <ac:spMk id="26" creationId="{39615833-9C28-48BC-AC17-559F857C8F50}"/>
          </ac:spMkLst>
        </pc:spChg>
        <pc:grpChg chg="mod">
          <ac:chgData name="Sam Min" userId="2c486e0831a7b967" providerId="LiveId" clId="{2FDF1659-7F8E-48BD-B39B-5AF4D9376796}" dt="2021-05-09T13:01:44.499" v="107" actId="164"/>
          <ac:grpSpMkLst>
            <pc:docMk/>
            <pc:sldMk cId="3543725611" sldId="257"/>
            <ac:grpSpMk id="21" creationId="{6D14FD18-5884-41CB-A043-FBD1E4215592}"/>
          </ac:grpSpMkLst>
        </pc:grpChg>
        <pc:grpChg chg="add mod">
          <ac:chgData name="Sam Min" userId="2c486e0831a7b967" providerId="LiveId" clId="{2FDF1659-7F8E-48BD-B39B-5AF4D9376796}" dt="2021-05-09T13:01:44.499" v="107" actId="164"/>
          <ac:grpSpMkLst>
            <pc:docMk/>
            <pc:sldMk cId="3543725611" sldId="257"/>
            <ac:grpSpMk id="27" creationId="{0775DDBE-37A7-4439-A8F2-460990CC497B}"/>
          </ac:grpSpMkLst>
        </pc:grpChg>
        <pc:picChg chg="add del mod">
          <ac:chgData name="Sam Min" userId="2c486e0831a7b967" providerId="LiveId" clId="{2FDF1659-7F8E-48BD-B39B-5AF4D9376796}" dt="2021-05-09T13:09:30.696" v="117" actId="478"/>
          <ac:picMkLst>
            <pc:docMk/>
            <pc:sldMk cId="3543725611" sldId="257"/>
            <ac:picMk id="3" creationId="{DC9D0A1A-63BE-482F-93B3-9C737B271EE7}"/>
          </ac:picMkLst>
        </pc:picChg>
        <pc:picChg chg="del mod">
          <ac:chgData name="Sam Min" userId="2c486e0831a7b967" providerId="LiveId" clId="{2FDF1659-7F8E-48BD-B39B-5AF4D9376796}" dt="2021-05-09T12:59:53.849" v="4" actId="478"/>
          <ac:picMkLst>
            <pc:docMk/>
            <pc:sldMk cId="3543725611" sldId="257"/>
            <ac:picMk id="19" creationId="{47C547CA-5317-4657-8679-70CA93C1BC06}"/>
          </ac:picMkLst>
        </pc:picChg>
        <pc:picChg chg="add del mod">
          <ac:chgData name="Sam Min" userId="2c486e0831a7b967" providerId="LiveId" clId="{2FDF1659-7F8E-48BD-B39B-5AF4D9376796}" dt="2021-05-09T13:00:32.123" v="16" actId="21"/>
          <ac:picMkLst>
            <pc:docMk/>
            <pc:sldMk cId="3543725611" sldId="257"/>
            <ac:picMk id="23" creationId="{C5ED148F-D585-4C34-8AC1-50EB14BF5830}"/>
          </ac:picMkLst>
        </pc:picChg>
        <pc:picChg chg="add mod">
          <ac:chgData name="Sam Min" userId="2c486e0831a7b967" providerId="LiveId" clId="{2FDF1659-7F8E-48BD-B39B-5AF4D9376796}" dt="2021-05-09T13:01:44.499" v="107" actId="164"/>
          <ac:picMkLst>
            <pc:docMk/>
            <pc:sldMk cId="3543725611" sldId="257"/>
            <ac:picMk id="25" creationId="{398AB287-A634-4F79-B3CE-F9DF0DE7F86F}"/>
          </ac:picMkLst>
        </pc:picChg>
      </pc:sldChg>
      <pc:sldChg chg="addSp delSp modSp new mod">
        <pc:chgData name="Sam Min" userId="2c486e0831a7b967" providerId="LiveId" clId="{2FDF1659-7F8E-48BD-B39B-5AF4D9376796}" dt="2021-05-09T13:02:10.703" v="113" actId="164"/>
        <pc:sldMkLst>
          <pc:docMk/>
          <pc:sldMk cId="3029445415" sldId="259"/>
        </pc:sldMkLst>
        <pc:spChg chg="del">
          <ac:chgData name="Sam Min" userId="2c486e0831a7b967" providerId="LiveId" clId="{2FDF1659-7F8E-48BD-B39B-5AF4D9376796}" dt="2021-05-09T13:00:38.763" v="17" actId="478"/>
          <ac:spMkLst>
            <pc:docMk/>
            <pc:sldMk cId="3029445415" sldId="259"/>
            <ac:spMk id="2" creationId="{3B48EE74-81A5-405C-96F0-E3BFCE8DD83E}"/>
          </ac:spMkLst>
        </pc:spChg>
        <pc:spChg chg="del">
          <ac:chgData name="Sam Min" userId="2c486e0831a7b967" providerId="LiveId" clId="{2FDF1659-7F8E-48BD-B39B-5AF4D9376796}" dt="2021-05-09T13:00:38.763" v="17" actId="478"/>
          <ac:spMkLst>
            <pc:docMk/>
            <pc:sldMk cId="3029445415" sldId="259"/>
            <ac:spMk id="3" creationId="{8DFF4BA5-BD90-4AB1-B27A-25EA84619D28}"/>
          </ac:spMkLst>
        </pc:spChg>
        <pc:spChg chg="add mod">
          <ac:chgData name="Sam Min" userId="2c486e0831a7b967" providerId="LiveId" clId="{2FDF1659-7F8E-48BD-B39B-5AF4D9376796}" dt="2021-05-09T13:01:56.431" v="108" actId="164"/>
          <ac:spMkLst>
            <pc:docMk/>
            <pc:sldMk cId="3029445415" sldId="259"/>
            <ac:spMk id="5" creationId="{840951FD-6C4B-4DD0-B341-640272EDF166}"/>
          </ac:spMkLst>
        </pc:spChg>
        <pc:spChg chg="add mod ord">
          <ac:chgData name="Sam Min" userId="2c486e0831a7b967" providerId="LiveId" clId="{2FDF1659-7F8E-48BD-B39B-5AF4D9376796}" dt="2021-05-09T13:02:10.703" v="113" actId="164"/>
          <ac:spMkLst>
            <pc:docMk/>
            <pc:sldMk cId="3029445415" sldId="259"/>
            <ac:spMk id="7" creationId="{59213A46-C515-40BB-9C8C-EE6750B56F4F}"/>
          </ac:spMkLst>
        </pc:spChg>
        <pc:grpChg chg="add mod">
          <ac:chgData name="Sam Min" userId="2c486e0831a7b967" providerId="LiveId" clId="{2FDF1659-7F8E-48BD-B39B-5AF4D9376796}" dt="2021-05-09T13:02:10.703" v="113" actId="164"/>
          <ac:grpSpMkLst>
            <pc:docMk/>
            <pc:sldMk cId="3029445415" sldId="259"/>
            <ac:grpSpMk id="6" creationId="{450F11F1-C394-4D23-A492-8A1E09D27E49}"/>
          </ac:grpSpMkLst>
        </pc:grpChg>
        <pc:grpChg chg="add mod">
          <ac:chgData name="Sam Min" userId="2c486e0831a7b967" providerId="LiveId" clId="{2FDF1659-7F8E-48BD-B39B-5AF4D9376796}" dt="2021-05-09T13:02:10.703" v="113" actId="164"/>
          <ac:grpSpMkLst>
            <pc:docMk/>
            <pc:sldMk cId="3029445415" sldId="259"/>
            <ac:grpSpMk id="8" creationId="{F9A3FF02-37AF-4858-A224-CFBD50827F58}"/>
          </ac:grpSpMkLst>
        </pc:grpChg>
        <pc:picChg chg="add mod">
          <ac:chgData name="Sam Min" userId="2c486e0831a7b967" providerId="LiveId" clId="{2FDF1659-7F8E-48BD-B39B-5AF4D9376796}" dt="2021-05-09T13:01:56.431" v="108" actId="164"/>
          <ac:picMkLst>
            <pc:docMk/>
            <pc:sldMk cId="3029445415" sldId="259"/>
            <ac:picMk id="4" creationId="{326B31B4-62F1-4132-BDA4-DD9083C888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796E-598D-4EB8-8361-5E0DAFF8B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6FE7E-C119-4143-9144-DE44ED8D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F744-BECE-48A1-B24D-CFCFEF27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4410-03B0-47DE-AE3B-EE14B95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ECA2-6911-4D95-B33C-7A33580B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1B7-020D-4CC2-85FA-1D761CD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6320C-58DB-4D8B-9B48-4243020BA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A3A8-655E-4B6F-BD6A-442ABB0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D2DB-65DC-4107-BCFE-7D7EB83C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B44-82E6-4887-9115-59D8030B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0C462-4A8B-4760-8D83-54F9DF03A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499ED-D1DF-4462-87B8-FAF6ECD21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C590-854B-447B-87D6-AED24AD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76E7-2146-44F4-8BEB-4B3F964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41AE-CC32-4F23-8C38-51E40D52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2347-4EE4-4EC2-9463-1442E840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3737-F67E-4118-995A-8DD9EF9C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D320-4EAC-49A9-BB89-AAFF4E62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CF36-E347-45C9-AEC8-3AC42748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52C7-C5DC-4757-8D03-F27D98C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8023-A406-400E-B149-FB8DC2BE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AB5B5-5568-4070-9D06-E412982B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36F2-38F0-49AD-B69A-4D52E9AC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7918-B75C-42F7-A8B0-7702E7C3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94C4A-8166-476A-801D-3F995349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8216-15D1-4ECA-A667-9066F8D2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4B10-A2CC-4314-AEF2-8F6E41A8E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42266-5A2A-4DEF-9A7A-0969A782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8AFE3-E4A4-4451-A5B2-A08A6C97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FCB90-F7DD-44E2-A6AA-04B1CE02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0FE2-1242-4C5B-9C3A-11E6BABD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7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6DA-22F8-417E-84C4-303158DE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62B6-692B-4681-A82A-4087E54F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20218-A8D7-4B12-B18D-76E62376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0067-52F7-4931-AA39-659DA74E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4F309-DDF4-4EF0-B9E5-A1C54CEF4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C2E06-3CF9-4306-BCC6-9FB0F1D0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25A15-AD9C-4C78-9850-C6A9A5FF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744D1-62EE-4910-BF8B-DEDA56D2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729-C261-426C-94A4-3ED7ED30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CFD4D-3C7F-451D-8D58-1C881800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C2FEC-ABD6-4812-B120-3B2AA44D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C82B-B96D-484B-827B-A97FC79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E636-41CE-476B-BA65-89D8812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E7AA-C521-4CAF-A22E-D9F3938B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8B38-AC45-4FF3-8B51-C51A2F14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4527-AAB7-4743-B715-F3A421F8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E370-56E0-44C2-A026-17A083FE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5E62-704B-4851-B8E4-CB244B62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88FC-C2EC-44B3-A673-5C0326E7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2B8A-ABC1-461E-BFC2-04F92B26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B30C-B975-497B-859A-E6BB89D4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46E6-8182-438E-AB14-046FB270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C2E29-7F70-4A02-983D-EE1AF9850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1FC0-6D85-4669-9C36-1F45B286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709B2-6F6F-4C9E-A0CF-D12B43BF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47F9B-2823-4088-ACD4-C42724EC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F4A5C-D646-4535-8027-01CD8288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69BB5-E6D3-4A40-8E8E-568F5B6E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5E65-2B8F-4CC2-BA2A-6215F3BF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099F-B204-46FE-9C72-5669DA33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499A-B5EC-44DE-BB9F-76835AAE565A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1B3F-EBA6-45B3-9C82-EC68B02F7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AF88-46BB-4205-B34F-BBD1025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83D0FB-04C1-4CD9-98DE-EC5019EC8CEC}"/>
              </a:ext>
            </a:extLst>
          </p:cNvPr>
          <p:cNvGrpSpPr/>
          <p:nvPr/>
        </p:nvGrpSpPr>
        <p:grpSpPr>
          <a:xfrm>
            <a:off x="605017" y="398761"/>
            <a:ext cx="7452703" cy="4169560"/>
            <a:chOff x="605017" y="398761"/>
            <a:chExt cx="7452703" cy="41695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B68480-30B9-484A-9F36-168AD592FB55}"/>
                </a:ext>
              </a:extLst>
            </p:cNvPr>
            <p:cNvSpPr/>
            <p:nvPr/>
          </p:nvSpPr>
          <p:spPr>
            <a:xfrm>
              <a:off x="605017" y="398761"/>
              <a:ext cx="7452703" cy="4169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ECB4A109-893A-4C98-B9DF-6656A165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16" y="1175897"/>
              <a:ext cx="3392424" cy="33924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54F2F0-161B-40C1-B5E1-CD909CDC115E}"/>
                </a:ext>
              </a:extLst>
            </p:cNvPr>
            <p:cNvSpPr txBox="1"/>
            <p:nvPr/>
          </p:nvSpPr>
          <p:spPr>
            <a:xfrm>
              <a:off x="1100667" y="591266"/>
              <a:ext cx="24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default bar graph (p1)</a:t>
              </a:r>
            </a:p>
          </p:txBody>
        </p:sp>
        <p:pic>
          <p:nvPicPr>
            <p:cNvPr id="10" name="Picture 9" descr="Chart, bar chart&#10;&#10;Description automatically generated">
              <a:extLst>
                <a:ext uri="{FF2B5EF4-FFF2-40B4-BE49-F238E27FC236}">
                  <a16:creationId xmlns:a16="http://schemas.microsoft.com/office/drawing/2014/main" id="{DF86CAEB-644E-4961-AAF1-AF0FCAB12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539" y="1175897"/>
              <a:ext cx="3392424" cy="339242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3FD617-1756-4584-ABB7-49AE3286E38C}"/>
                </a:ext>
              </a:extLst>
            </p:cNvPr>
            <p:cNvSpPr txBox="1"/>
            <p:nvPr/>
          </p:nvSpPr>
          <p:spPr>
            <a:xfrm>
              <a:off x="5014304" y="591266"/>
              <a:ext cx="278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SES bar graph (p2)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7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775DDBE-37A7-4439-A8F2-460990CC497B}"/>
              </a:ext>
            </a:extLst>
          </p:cNvPr>
          <p:cNvGrpSpPr/>
          <p:nvPr/>
        </p:nvGrpSpPr>
        <p:grpSpPr>
          <a:xfrm>
            <a:off x="728134" y="457200"/>
            <a:ext cx="7687734" cy="4157133"/>
            <a:chOff x="728134" y="457200"/>
            <a:chExt cx="7687734" cy="41571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14FD18-5884-41CB-A043-FBD1E4215592}"/>
                </a:ext>
              </a:extLst>
            </p:cNvPr>
            <p:cNvGrpSpPr/>
            <p:nvPr/>
          </p:nvGrpSpPr>
          <p:grpSpPr>
            <a:xfrm>
              <a:off x="728134" y="457200"/>
              <a:ext cx="7687734" cy="4157133"/>
              <a:chOff x="728134" y="457200"/>
              <a:chExt cx="7687734" cy="415713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63FBE7-40FB-4B5F-B4FA-8315B9A717A4}"/>
                  </a:ext>
                </a:extLst>
              </p:cNvPr>
              <p:cNvSpPr/>
              <p:nvPr/>
            </p:nvSpPr>
            <p:spPr>
              <a:xfrm>
                <a:off x="797982" y="457200"/>
                <a:ext cx="7539568" cy="4157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D33DC4-6B31-43E2-A644-36850FC18EEE}"/>
                  </a:ext>
                </a:extLst>
              </p:cNvPr>
              <p:cNvSpPr/>
              <p:nvPr/>
            </p:nvSpPr>
            <p:spPr>
              <a:xfrm>
                <a:off x="728134" y="457200"/>
                <a:ext cx="7687734" cy="4157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BADAA2-7BA9-421A-A74D-CA314512CDA8}"/>
                  </a:ext>
                </a:extLst>
              </p:cNvPr>
              <p:cNvGrpSpPr/>
              <p:nvPr/>
            </p:nvGrpSpPr>
            <p:grpSpPr>
              <a:xfrm>
                <a:off x="1382679" y="591266"/>
                <a:ext cx="6471459" cy="369332"/>
                <a:chOff x="1382679" y="591266"/>
                <a:chExt cx="6471459" cy="369332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2A88C5-72CA-4AB4-84F4-3DD660B81B6D}"/>
                    </a:ext>
                  </a:extLst>
                </p:cNvPr>
                <p:cNvSpPr txBox="1"/>
                <p:nvPr/>
              </p:nvSpPr>
              <p:spPr>
                <a:xfrm>
                  <a:off x="1382679" y="591266"/>
                  <a:ext cx="2613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default scatterplot (p3)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F46514-5530-4016-8F2C-296362F96D26}"/>
                    </a:ext>
                  </a:extLst>
                </p:cNvPr>
                <p:cNvSpPr txBox="1"/>
                <p:nvPr/>
              </p:nvSpPr>
              <p:spPr>
                <a:xfrm>
                  <a:off x="5065104" y="591266"/>
                  <a:ext cx="2789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SES scatterplot (p4)</a:t>
                  </a:r>
                </a:p>
              </p:txBody>
            </p:sp>
          </p:grpSp>
          <p:pic>
            <p:nvPicPr>
              <p:cNvPr id="15" name="Picture 1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982E756-5218-4AFF-BE6A-F10AD740A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288" y="1046803"/>
                <a:ext cx="3392424" cy="3392424"/>
              </a:xfrm>
              <a:prstGeom prst="rect">
                <a:avLst/>
              </a:prstGeom>
            </p:spPr>
          </p:pic>
        </p:grpSp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398AB287-A634-4F79-B3CE-F9DF0DE7F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919" y="1065853"/>
              <a:ext cx="3392424" cy="339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7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9A3FF02-37AF-4858-A224-CFBD50827F58}"/>
              </a:ext>
            </a:extLst>
          </p:cNvPr>
          <p:cNvGrpSpPr/>
          <p:nvPr/>
        </p:nvGrpSpPr>
        <p:grpSpPr>
          <a:xfrm>
            <a:off x="2285239" y="931333"/>
            <a:ext cx="3708269" cy="4106334"/>
            <a:chOff x="2285239" y="931333"/>
            <a:chExt cx="3708269" cy="41063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213A46-C515-40BB-9C8C-EE6750B56F4F}"/>
                </a:ext>
              </a:extLst>
            </p:cNvPr>
            <p:cNvSpPr/>
            <p:nvPr/>
          </p:nvSpPr>
          <p:spPr>
            <a:xfrm>
              <a:off x="2387600" y="931333"/>
              <a:ext cx="3605908" cy="4106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0F11F1-C394-4D23-A492-8A1E09D27E49}"/>
                </a:ext>
              </a:extLst>
            </p:cNvPr>
            <p:cNvGrpSpPr/>
            <p:nvPr/>
          </p:nvGrpSpPr>
          <p:grpSpPr>
            <a:xfrm>
              <a:off x="2285239" y="1039999"/>
              <a:ext cx="3708269" cy="3867011"/>
              <a:chOff x="2285239" y="1039999"/>
              <a:chExt cx="3708269" cy="3867011"/>
            </a:xfrm>
          </p:grpSpPr>
          <p:pic>
            <p:nvPicPr>
              <p:cNvPr id="4" name="Picture 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326B31B4-62F1-4132-BDA4-DD9083C88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239" y="1514586"/>
                <a:ext cx="3392424" cy="339242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951FD-6C4B-4DD0-B341-640272EDF166}"/>
                  </a:ext>
                </a:extLst>
              </p:cNvPr>
              <p:cNvSpPr txBox="1"/>
              <p:nvPr/>
            </p:nvSpPr>
            <p:spPr>
              <a:xfrm>
                <a:off x="2387600" y="1039999"/>
                <a:ext cx="3605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p4 + </a:t>
                </a:r>
                <a:r>
                  <a:rPr lang="en-US" dirty="0" err="1"/>
                  <a:t>ses_corrtext</a:t>
                </a:r>
                <a:r>
                  <a:rPr lang="en-US" dirty="0"/>
                  <a:t>() + </a:t>
                </a:r>
                <a:r>
                  <a:rPr lang="en-US" dirty="0" err="1"/>
                  <a:t>ses_corrline</a:t>
                </a:r>
                <a:r>
                  <a:rPr lang="en-US" dirty="0"/>
                  <a:t>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94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AC419D-AD92-4599-A028-05AA0A6E7A27}"/>
              </a:ext>
            </a:extLst>
          </p:cNvPr>
          <p:cNvGrpSpPr/>
          <p:nvPr/>
        </p:nvGrpSpPr>
        <p:grpSpPr>
          <a:xfrm>
            <a:off x="987721" y="400050"/>
            <a:ext cx="7293282" cy="4277783"/>
            <a:chOff x="987721" y="400050"/>
            <a:chExt cx="7293282" cy="427778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B02506-F083-469A-8680-7C14BD581501}"/>
                </a:ext>
              </a:extLst>
            </p:cNvPr>
            <p:cNvGrpSpPr/>
            <p:nvPr/>
          </p:nvGrpSpPr>
          <p:grpSpPr>
            <a:xfrm>
              <a:off x="987721" y="400050"/>
              <a:ext cx="7255341" cy="4277783"/>
              <a:chOff x="987721" y="400050"/>
              <a:chExt cx="7255341" cy="427778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D8F192-FC87-4CFE-8231-310350BA943B}"/>
                  </a:ext>
                </a:extLst>
              </p:cNvPr>
              <p:cNvSpPr/>
              <p:nvPr/>
            </p:nvSpPr>
            <p:spPr>
              <a:xfrm>
                <a:off x="1157199" y="520700"/>
                <a:ext cx="7085863" cy="4157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F03AC8-AB7E-4841-8222-F482A1FCED88}"/>
                  </a:ext>
                </a:extLst>
              </p:cNvPr>
              <p:cNvGrpSpPr/>
              <p:nvPr/>
            </p:nvGrpSpPr>
            <p:grpSpPr>
              <a:xfrm>
                <a:off x="987721" y="400050"/>
                <a:ext cx="7123804" cy="4157133"/>
                <a:chOff x="987721" y="400050"/>
                <a:chExt cx="7123804" cy="415713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8FB550A-65B1-4583-84F0-F88D8F2C4639}"/>
                    </a:ext>
                  </a:extLst>
                </p:cNvPr>
                <p:cNvSpPr/>
                <p:nvPr/>
              </p:nvSpPr>
              <p:spPr>
                <a:xfrm>
                  <a:off x="987721" y="400050"/>
                  <a:ext cx="7123804" cy="4157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0B3808-52CA-4428-A750-8E91A58B0659}"/>
                    </a:ext>
                  </a:extLst>
                </p:cNvPr>
                <p:cNvSpPr txBox="1"/>
                <p:nvPr/>
              </p:nvSpPr>
              <p:spPr>
                <a:xfrm>
                  <a:off x="1712879" y="565866"/>
                  <a:ext cx="2613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default slope chart (p5)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4D830E-23A6-4805-A7C6-F49DAFB79B8D}"/>
                    </a:ext>
                  </a:extLst>
                </p:cNvPr>
                <p:cNvSpPr txBox="1"/>
                <p:nvPr/>
              </p:nvSpPr>
              <p:spPr>
                <a:xfrm>
                  <a:off x="5322491" y="565866"/>
                  <a:ext cx="2789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SES slope chart (p6)</a:t>
                  </a:r>
                </a:p>
              </p:txBody>
            </p:sp>
          </p:grpSp>
        </p:grpSp>
        <p:pic>
          <p:nvPicPr>
            <p:cNvPr id="19" name="Picture 18" descr="Chart, line chart&#10;&#10;Description automatically generated">
              <a:extLst>
                <a:ext uri="{FF2B5EF4-FFF2-40B4-BE49-F238E27FC236}">
                  <a16:creationId xmlns:a16="http://schemas.microsoft.com/office/drawing/2014/main" id="{BF476197-4B59-42C4-991B-1B952C1C0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788" y="1049978"/>
              <a:ext cx="3392424" cy="3392424"/>
            </a:xfrm>
            <a:prstGeom prst="rect">
              <a:avLst/>
            </a:prstGeom>
          </p:spPr>
        </p:pic>
        <p:pic>
          <p:nvPicPr>
            <p:cNvPr id="21" name="Picture 20" descr="Diagram&#10;&#10;Description automatically generated">
              <a:extLst>
                <a:ext uri="{FF2B5EF4-FFF2-40B4-BE49-F238E27FC236}">
                  <a16:creationId xmlns:a16="http://schemas.microsoft.com/office/drawing/2014/main" id="{0239F146-22DC-41AE-841B-73CA9260C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579" y="1164759"/>
              <a:ext cx="3392424" cy="339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25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Min</dc:creator>
  <cp:lastModifiedBy>Sam Min</cp:lastModifiedBy>
  <cp:revision>5</cp:revision>
  <dcterms:created xsi:type="dcterms:W3CDTF">2021-05-09T00:45:17Z</dcterms:created>
  <dcterms:modified xsi:type="dcterms:W3CDTF">2021-05-09T13:09:50Z</dcterms:modified>
</cp:coreProperties>
</file>