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DF1659-7F8E-48BD-B39B-5AF4D9376796}" v="13" dt="2021-05-09T13:19:40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Min" userId="2c486e0831a7b967" providerId="LiveId" clId="{2FDF1659-7F8E-48BD-B39B-5AF4D9376796}"/>
    <pc:docChg chg="custSel addSld modSld">
      <pc:chgData name="Sam Min" userId="2c486e0831a7b967" providerId="LiveId" clId="{2FDF1659-7F8E-48BD-B39B-5AF4D9376796}" dt="2021-05-09T13:19:40.614" v="128" actId="164"/>
      <pc:docMkLst>
        <pc:docMk/>
      </pc:docMkLst>
      <pc:sldChg chg="addSp delSp modSp mod">
        <pc:chgData name="Sam Min" userId="2c486e0831a7b967" providerId="LiveId" clId="{2FDF1659-7F8E-48BD-B39B-5AF4D9376796}" dt="2021-05-09T13:19:08.998" v="122" actId="164"/>
        <pc:sldMkLst>
          <pc:docMk/>
          <pc:sldMk cId="3543725611" sldId="257"/>
        </pc:sldMkLst>
        <pc:spChg chg="mod">
          <ac:chgData name="Sam Min" userId="2c486e0831a7b967" providerId="LiveId" clId="{2FDF1659-7F8E-48BD-B39B-5AF4D9376796}" dt="2021-05-09T13:00:29.483" v="13" actId="1076"/>
          <ac:spMkLst>
            <pc:docMk/>
            <pc:sldMk cId="3543725611" sldId="257"/>
            <ac:spMk id="11" creationId="{33F46514-5530-4016-8F2C-296362F96D26}"/>
          </ac:spMkLst>
        </pc:spChg>
        <pc:spChg chg="add del mod">
          <ac:chgData name="Sam Min" userId="2c486e0831a7b967" providerId="LiveId" clId="{2FDF1659-7F8E-48BD-B39B-5AF4D9376796}" dt="2021-05-09T13:00:31.274" v="15" actId="21"/>
          <ac:spMkLst>
            <pc:docMk/>
            <pc:sldMk cId="3543725611" sldId="257"/>
            <ac:spMk id="26" creationId="{39615833-9C28-48BC-AC17-559F857C8F50}"/>
          </ac:spMkLst>
        </pc:spChg>
        <pc:grpChg chg="add mod">
          <ac:chgData name="Sam Min" userId="2c486e0831a7b967" providerId="LiveId" clId="{2FDF1659-7F8E-48BD-B39B-5AF4D9376796}" dt="2021-05-09T13:19:08.998" v="122" actId="164"/>
          <ac:grpSpMkLst>
            <pc:docMk/>
            <pc:sldMk cId="3543725611" sldId="257"/>
            <ac:grpSpMk id="4" creationId="{6BE5B665-79C4-4B58-B24E-71C4257D1BE9}"/>
          </ac:grpSpMkLst>
        </pc:grpChg>
        <pc:grpChg chg="mod topLvl">
          <ac:chgData name="Sam Min" userId="2c486e0831a7b967" providerId="LiveId" clId="{2FDF1659-7F8E-48BD-B39B-5AF4D9376796}" dt="2021-05-09T13:19:08.998" v="122" actId="164"/>
          <ac:grpSpMkLst>
            <pc:docMk/>
            <pc:sldMk cId="3543725611" sldId="257"/>
            <ac:grpSpMk id="21" creationId="{6D14FD18-5884-41CB-A043-FBD1E4215592}"/>
          </ac:grpSpMkLst>
        </pc:grpChg>
        <pc:grpChg chg="add del mod">
          <ac:chgData name="Sam Min" userId="2c486e0831a7b967" providerId="LiveId" clId="{2FDF1659-7F8E-48BD-B39B-5AF4D9376796}" dt="2021-05-09T13:18:58.301" v="118" actId="478"/>
          <ac:grpSpMkLst>
            <pc:docMk/>
            <pc:sldMk cId="3543725611" sldId="257"/>
            <ac:grpSpMk id="27" creationId="{0775DDBE-37A7-4439-A8F2-460990CC497B}"/>
          </ac:grpSpMkLst>
        </pc:grpChg>
        <pc:picChg chg="add mod">
          <ac:chgData name="Sam Min" userId="2c486e0831a7b967" providerId="LiveId" clId="{2FDF1659-7F8E-48BD-B39B-5AF4D9376796}" dt="2021-05-09T13:19:08.998" v="122" actId="164"/>
          <ac:picMkLst>
            <pc:docMk/>
            <pc:sldMk cId="3543725611" sldId="257"/>
            <ac:picMk id="3" creationId="{C8C7DA23-5AE6-48A1-9DDE-1D5AB0F84286}"/>
          </ac:picMkLst>
        </pc:picChg>
        <pc:picChg chg="add del mod">
          <ac:chgData name="Sam Min" userId="2c486e0831a7b967" providerId="LiveId" clId="{2FDF1659-7F8E-48BD-B39B-5AF4D9376796}" dt="2021-05-09T13:09:30.696" v="117" actId="478"/>
          <ac:picMkLst>
            <pc:docMk/>
            <pc:sldMk cId="3543725611" sldId="257"/>
            <ac:picMk id="3" creationId="{DC9D0A1A-63BE-482F-93B3-9C737B271EE7}"/>
          </ac:picMkLst>
        </pc:picChg>
        <pc:picChg chg="del mod">
          <ac:chgData name="Sam Min" userId="2c486e0831a7b967" providerId="LiveId" clId="{2FDF1659-7F8E-48BD-B39B-5AF4D9376796}" dt="2021-05-09T12:59:53.849" v="4" actId="478"/>
          <ac:picMkLst>
            <pc:docMk/>
            <pc:sldMk cId="3543725611" sldId="257"/>
            <ac:picMk id="19" creationId="{47C547CA-5317-4657-8679-70CA93C1BC06}"/>
          </ac:picMkLst>
        </pc:picChg>
        <pc:picChg chg="add del mod">
          <ac:chgData name="Sam Min" userId="2c486e0831a7b967" providerId="LiveId" clId="{2FDF1659-7F8E-48BD-B39B-5AF4D9376796}" dt="2021-05-09T13:00:32.123" v="16" actId="21"/>
          <ac:picMkLst>
            <pc:docMk/>
            <pc:sldMk cId="3543725611" sldId="257"/>
            <ac:picMk id="23" creationId="{C5ED148F-D585-4C34-8AC1-50EB14BF5830}"/>
          </ac:picMkLst>
        </pc:picChg>
        <pc:picChg chg="add del mod topLvl">
          <ac:chgData name="Sam Min" userId="2c486e0831a7b967" providerId="LiveId" clId="{2FDF1659-7F8E-48BD-B39B-5AF4D9376796}" dt="2021-05-09T13:18:58.301" v="118" actId="478"/>
          <ac:picMkLst>
            <pc:docMk/>
            <pc:sldMk cId="3543725611" sldId="257"/>
            <ac:picMk id="25" creationId="{398AB287-A634-4F79-B3CE-F9DF0DE7F86F}"/>
          </ac:picMkLst>
        </pc:picChg>
      </pc:sldChg>
      <pc:sldChg chg="addSp delSp modSp new mod">
        <pc:chgData name="Sam Min" userId="2c486e0831a7b967" providerId="LiveId" clId="{2FDF1659-7F8E-48BD-B39B-5AF4D9376796}" dt="2021-05-09T13:19:40.614" v="128" actId="164"/>
        <pc:sldMkLst>
          <pc:docMk/>
          <pc:sldMk cId="3029445415" sldId="259"/>
        </pc:sldMkLst>
        <pc:spChg chg="del">
          <ac:chgData name="Sam Min" userId="2c486e0831a7b967" providerId="LiveId" clId="{2FDF1659-7F8E-48BD-B39B-5AF4D9376796}" dt="2021-05-09T13:00:38.763" v="17" actId="478"/>
          <ac:spMkLst>
            <pc:docMk/>
            <pc:sldMk cId="3029445415" sldId="259"/>
            <ac:spMk id="2" creationId="{3B48EE74-81A5-405C-96F0-E3BFCE8DD83E}"/>
          </ac:spMkLst>
        </pc:spChg>
        <pc:spChg chg="del">
          <ac:chgData name="Sam Min" userId="2c486e0831a7b967" providerId="LiveId" clId="{2FDF1659-7F8E-48BD-B39B-5AF4D9376796}" dt="2021-05-09T13:00:38.763" v="17" actId="478"/>
          <ac:spMkLst>
            <pc:docMk/>
            <pc:sldMk cId="3029445415" sldId="259"/>
            <ac:spMk id="3" creationId="{8DFF4BA5-BD90-4AB1-B27A-25EA84619D28}"/>
          </ac:spMkLst>
        </pc:spChg>
        <pc:spChg chg="add mod">
          <ac:chgData name="Sam Min" userId="2c486e0831a7b967" providerId="LiveId" clId="{2FDF1659-7F8E-48BD-B39B-5AF4D9376796}" dt="2021-05-09T13:01:56.431" v="108" actId="164"/>
          <ac:spMkLst>
            <pc:docMk/>
            <pc:sldMk cId="3029445415" sldId="259"/>
            <ac:spMk id="5" creationId="{840951FD-6C4B-4DD0-B341-640272EDF166}"/>
          </ac:spMkLst>
        </pc:spChg>
        <pc:spChg chg="add mod ord">
          <ac:chgData name="Sam Min" userId="2c486e0831a7b967" providerId="LiveId" clId="{2FDF1659-7F8E-48BD-B39B-5AF4D9376796}" dt="2021-05-09T13:02:10.703" v="113" actId="164"/>
          <ac:spMkLst>
            <pc:docMk/>
            <pc:sldMk cId="3029445415" sldId="259"/>
            <ac:spMk id="7" creationId="{59213A46-C515-40BB-9C8C-EE6750B56F4F}"/>
          </ac:spMkLst>
        </pc:spChg>
        <pc:grpChg chg="add del mod">
          <ac:chgData name="Sam Min" userId="2c486e0831a7b967" providerId="LiveId" clId="{2FDF1659-7F8E-48BD-B39B-5AF4D9376796}" dt="2021-05-09T13:19:32.087" v="123" actId="478"/>
          <ac:grpSpMkLst>
            <pc:docMk/>
            <pc:sldMk cId="3029445415" sldId="259"/>
            <ac:grpSpMk id="6" creationId="{450F11F1-C394-4D23-A492-8A1E09D27E49}"/>
          </ac:grpSpMkLst>
        </pc:grpChg>
        <pc:grpChg chg="add mod">
          <ac:chgData name="Sam Min" userId="2c486e0831a7b967" providerId="LiveId" clId="{2FDF1659-7F8E-48BD-B39B-5AF4D9376796}" dt="2021-05-09T13:19:40.614" v="128" actId="164"/>
          <ac:grpSpMkLst>
            <pc:docMk/>
            <pc:sldMk cId="3029445415" sldId="259"/>
            <ac:grpSpMk id="8" creationId="{F9A3FF02-37AF-4858-A224-CFBD50827F58}"/>
          </ac:grpSpMkLst>
        </pc:grpChg>
        <pc:grpChg chg="add mod">
          <ac:chgData name="Sam Min" userId="2c486e0831a7b967" providerId="LiveId" clId="{2FDF1659-7F8E-48BD-B39B-5AF4D9376796}" dt="2021-05-09T13:19:40.614" v="128" actId="164"/>
          <ac:grpSpMkLst>
            <pc:docMk/>
            <pc:sldMk cId="3029445415" sldId="259"/>
            <ac:grpSpMk id="9" creationId="{AD3A3AFC-D91E-42BE-A31D-53F60F8C4B93}"/>
          </ac:grpSpMkLst>
        </pc:grpChg>
        <pc:picChg chg="add mod">
          <ac:chgData name="Sam Min" userId="2c486e0831a7b967" providerId="LiveId" clId="{2FDF1659-7F8E-48BD-B39B-5AF4D9376796}" dt="2021-05-09T13:19:40.614" v="128" actId="164"/>
          <ac:picMkLst>
            <pc:docMk/>
            <pc:sldMk cId="3029445415" sldId="259"/>
            <ac:picMk id="3" creationId="{E7269ED4-B8B6-4392-B428-39618F197A1C}"/>
          </ac:picMkLst>
        </pc:picChg>
        <pc:picChg chg="add del mod">
          <ac:chgData name="Sam Min" userId="2c486e0831a7b967" providerId="LiveId" clId="{2FDF1659-7F8E-48BD-B39B-5AF4D9376796}" dt="2021-05-09T13:19:32.087" v="123" actId="478"/>
          <ac:picMkLst>
            <pc:docMk/>
            <pc:sldMk cId="3029445415" sldId="259"/>
            <ac:picMk id="4" creationId="{326B31B4-62F1-4132-BDA4-DD9083C888A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796E-598D-4EB8-8361-5E0DAFF8B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6FE7E-C119-4143-9144-DE44ED8D2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8F744-BECE-48A1-B24D-CFCFEF27D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499A-B5EC-44DE-BB9F-76835AAE565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04410-03B0-47DE-AE3B-EE14B95A1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EECA2-6911-4D95-B33C-7A33580B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2AE3-FDA0-46A0-9743-0A4593B2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5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DD1B7-020D-4CC2-85FA-1D761CDF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6320C-58DB-4D8B-9B48-4243020BA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8A3A8-655E-4B6F-BD6A-442ABB03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499A-B5EC-44DE-BB9F-76835AAE565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1D2DB-65DC-4107-BCFE-7D7EB83C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55B44-82E6-4887-9115-59D8030B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2AE3-FDA0-46A0-9743-0A4593B2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7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0C462-4A8B-4760-8D83-54F9DF03A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499ED-D1DF-4462-87B8-FAF6ECD21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AC590-854B-447B-87D6-AED24AD2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499A-B5EC-44DE-BB9F-76835AAE565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176E7-2146-44F4-8BEB-4B3F964F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941AE-CC32-4F23-8C38-51E40D524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2AE3-FDA0-46A0-9743-0A4593B2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47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32347-4EE4-4EC2-9463-1442E840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13737-F67E-4118-995A-8DD9EF9C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AD320-4EAC-49A9-BB89-AAFF4E62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499A-B5EC-44DE-BB9F-76835AAE565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DCF36-E347-45C9-AEC8-3AC42748B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652C7-C5DC-4757-8D03-F27D98C0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2AE3-FDA0-46A0-9743-0A4593B2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7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8023-A406-400E-B149-FB8DC2BED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AB5B5-5568-4070-9D06-E412982BB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A36F2-38F0-49AD-B69A-4D52E9AC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499A-B5EC-44DE-BB9F-76835AAE565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07918-B75C-42F7-A8B0-7702E7C3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94C4A-8166-476A-801D-3F9953498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2AE3-FDA0-46A0-9743-0A4593B2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84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88216-15D1-4ECA-A667-9066F8D2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84B10-A2CC-4314-AEF2-8F6E41A8E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42266-5A2A-4DEF-9A7A-0969A7823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8AFE3-E4A4-4451-A5B2-A08A6C97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499A-B5EC-44DE-BB9F-76835AAE565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FCB90-F7DD-44E2-A6AA-04B1CE028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10FE2-1242-4C5B-9C3A-11E6BABD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2AE3-FDA0-46A0-9743-0A4593B2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7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86DA-22F8-417E-84C4-303158DE1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562B6-692B-4681-A82A-4087E54F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20218-A8D7-4B12-B18D-76E62376E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80067-52F7-4931-AA39-659DA74ED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4F309-DDF4-4EF0-B9E5-A1C54CEF4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3C2E06-3CF9-4306-BCC6-9FB0F1D04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499A-B5EC-44DE-BB9F-76835AAE565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25A15-AD9C-4C78-9850-C6A9A5FF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2744D1-62EE-4910-BF8B-DEDA56D2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2AE3-FDA0-46A0-9743-0A4593B2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7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F729-C261-426C-94A4-3ED7ED30E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CFD4D-3C7F-451D-8D58-1C881800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499A-B5EC-44DE-BB9F-76835AAE565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C2FEC-ABD6-4812-B120-3B2AA44D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4C82B-B96D-484B-827B-A97FC799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2AE3-FDA0-46A0-9743-0A4593B2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3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AE636-41CE-476B-BA65-89D8812D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499A-B5EC-44DE-BB9F-76835AAE565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35E7AA-C521-4CAF-A22E-D9F3938B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98B38-AC45-4FF3-8B51-C51A2F145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2AE3-FDA0-46A0-9743-0A4593B2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6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4527-AAB7-4743-B715-F3A421F8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CE370-56E0-44C2-A026-17A083FE6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25E62-704B-4851-B8E4-CB244B626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888FC-C2EC-44B3-A673-5C0326E7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499A-B5EC-44DE-BB9F-76835AAE565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C2B8A-ABC1-461E-BFC2-04F92B26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FB30C-B975-497B-859A-E6BB89D4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2AE3-FDA0-46A0-9743-0A4593B2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9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46E6-8182-438E-AB14-046FB2707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EC2E29-7F70-4A02-983D-EE1AF9850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31FC0-6D85-4669-9C36-1F45B2864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709B2-6F6F-4C9E-A0CF-D12B43BF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499A-B5EC-44DE-BB9F-76835AAE565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47F9B-2823-4088-ACD4-C42724EC6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F4A5C-D646-4535-8027-01CD8288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2AE3-FDA0-46A0-9743-0A4593B2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6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F69BB5-E6D3-4A40-8E8E-568F5B6E9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C5E65-2B8F-4CC2-BA2A-6215F3BF5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C099F-B204-46FE-9C72-5669DA33E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F499A-B5EC-44DE-BB9F-76835AAE565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31B3F-EBA6-45B3-9C82-EC68B02F7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FAF88-46BB-4205-B34F-BBD1025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62AE3-FDA0-46A0-9743-0A4593B2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2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183D0FB-04C1-4CD9-98DE-EC5019EC8CEC}"/>
              </a:ext>
            </a:extLst>
          </p:cNvPr>
          <p:cNvGrpSpPr/>
          <p:nvPr/>
        </p:nvGrpSpPr>
        <p:grpSpPr>
          <a:xfrm>
            <a:off x="605017" y="398761"/>
            <a:ext cx="7452703" cy="4169560"/>
            <a:chOff x="605017" y="398761"/>
            <a:chExt cx="7452703" cy="41695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B68480-30B9-484A-9F36-168AD592FB55}"/>
                </a:ext>
              </a:extLst>
            </p:cNvPr>
            <p:cNvSpPr/>
            <p:nvPr/>
          </p:nvSpPr>
          <p:spPr>
            <a:xfrm>
              <a:off x="605017" y="398761"/>
              <a:ext cx="7452703" cy="4169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Chart, bar chart&#10;&#10;Description automatically generated">
              <a:extLst>
                <a:ext uri="{FF2B5EF4-FFF2-40B4-BE49-F238E27FC236}">
                  <a16:creationId xmlns:a16="http://schemas.microsoft.com/office/drawing/2014/main" id="{ECB4A109-893A-4C98-B9DF-6656A165D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816" y="1175897"/>
              <a:ext cx="3392424" cy="339242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54F2F0-161B-40C1-B5E1-CD909CDC115E}"/>
                </a:ext>
              </a:extLst>
            </p:cNvPr>
            <p:cNvSpPr txBox="1"/>
            <p:nvPr/>
          </p:nvSpPr>
          <p:spPr>
            <a:xfrm>
              <a:off x="1100667" y="591266"/>
              <a:ext cx="2432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 default bar graph (p1)</a:t>
              </a:r>
            </a:p>
          </p:txBody>
        </p:sp>
        <p:pic>
          <p:nvPicPr>
            <p:cNvPr id="10" name="Picture 9" descr="Chart, bar chart&#10;&#10;Description automatically generated">
              <a:extLst>
                <a:ext uri="{FF2B5EF4-FFF2-40B4-BE49-F238E27FC236}">
                  <a16:creationId xmlns:a16="http://schemas.microsoft.com/office/drawing/2014/main" id="{DF86CAEB-644E-4961-AAF1-AF0FCAB12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8539" y="1175897"/>
              <a:ext cx="3392424" cy="339242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3FD617-1756-4584-ABB7-49AE3286E38C}"/>
                </a:ext>
              </a:extLst>
            </p:cNvPr>
            <p:cNvSpPr txBox="1"/>
            <p:nvPr/>
          </p:nvSpPr>
          <p:spPr>
            <a:xfrm>
              <a:off x="5014304" y="591266"/>
              <a:ext cx="2789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 SES bar graph (p2)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072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BE5B665-79C4-4B58-B24E-71C4257D1BE9}"/>
              </a:ext>
            </a:extLst>
          </p:cNvPr>
          <p:cNvGrpSpPr/>
          <p:nvPr/>
        </p:nvGrpSpPr>
        <p:grpSpPr>
          <a:xfrm>
            <a:off x="728134" y="457200"/>
            <a:ext cx="7687734" cy="4157133"/>
            <a:chOff x="728134" y="457200"/>
            <a:chExt cx="7687734" cy="415713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D14FD18-5884-41CB-A043-FBD1E4215592}"/>
                </a:ext>
              </a:extLst>
            </p:cNvPr>
            <p:cNvGrpSpPr/>
            <p:nvPr/>
          </p:nvGrpSpPr>
          <p:grpSpPr>
            <a:xfrm>
              <a:off x="728134" y="457200"/>
              <a:ext cx="7687734" cy="4157133"/>
              <a:chOff x="728134" y="457200"/>
              <a:chExt cx="7687734" cy="4157133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263FBE7-40FB-4B5F-B4FA-8315B9A717A4}"/>
                  </a:ext>
                </a:extLst>
              </p:cNvPr>
              <p:cNvSpPr/>
              <p:nvPr/>
            </p:nvSpPr>
            <p:spPr>
              <a:xfrm>
                <a:off x="797982" y="457200"/>
                <a:ext cx="7539568" cy="41571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BD33DC4-6B31-43E2-A644-36850FC18EEE}"/>
                  </a:ext>
                </a:extLst>
              </p:cNvPr>
              <p:cNvSpPr/>
              <p:nvPr/>
            </p:nvSpPr>
            <p:spPr>
              <a:xfrm>
                <a:off x="728134" y="457200"/>
                <a:ext cx="7687734" cy="41571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7BADAA2-7BA9-421A-A74D-CA314512CDA8}"/>
                  </a:ext>
                </a:extLst>
              </p:cNvPr>
              <p:cNvGrpSpPr/>
              <p:nvPr/>
            </p:nvGrpSpPr>
            <p:grpSpPr>
              <a:xfrm>
                <a:off x="1382679" y="591266"/>
                <a:ext cx="6471459" cy="369332"/>
                <a:chOff x="1382679" y="591266"/>
                <a:chExt cx="6471459" cy="369332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82A88C5-72CA-4AB4-84F4-3DD660B81B6D}"/>
                    </a:ext>
                  </a:extLst>
                </p:cNvPr>
                <p:cNvSpPr txBox="1"/>
                <p:nvPr/>
              </p:nvSpPr>
              <p:spPr>
                <a:xfrm>
                  <a:off x="1382679" y="591266"/>
                  <a:ext cx="26135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A default scatterplot (p3)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3F46514-5530-4016-8F2C-296362F96D26}"/>
                    </a:ext>
                  </a:extLst>
                </p:cNvPr>
                <p:cNvSpPr txBox="1"/>
                <p:nvPr/>
              </p:nvSpPr>
              <p:spPr>
                <a:xfrm>
                  <a:off x="5065104" y="591266"/>
                  <a:ext cx="27890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A SES scatterplot (p4)</a:t>
                  </a:r>
                </a:p>
              </p:txBody>
            </p:sp>
          </p:grpSp>
          <p:pic>
            <p:nvPicPr>
              <p:cNvPr id="15" name="Picture 14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C982E756-5218-4AFF-BE6A-F10AD740A5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288" y="1046803"/>
                <a:ext cx="3392424" cy="3392424"/>
              </a:xfrm>
              <a:prstGeom prst="rect">
                <a:avLst/>
              </a:prstGeom>
            </p:spPr>
          </p:pic>
        </p:grpSp>
        <p:pic>
          <p:nvPicPr>
            <p:cNvPr id="3" name="Picture 2" descr="Chart, scatter chart&#10;&#10;Description automatically generated">
              <a:extLst>
                <a:ext uri="{FF2B5EF4-FFF2-40B4-BE49-F238E27FC236}">
                  <a16:creationId xmlns:a16="http://schemas.microsoft.com/office/drawing/2014/main" id="{C8C7DA23-5AE6-48A1-9DDE-1D5AB0F84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7766" y="1046803"/>
              <a:ext cx="3392424" cy="3392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372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D3A3AFC-D91E-42BE-A31D-53F60F8C4B93}"/>
              </a:ext>
            </a:extLst>
          </p:cNvPr>
          <p:cNvGrpSpPr/>
          <p:nvPr/>
        </p:nvGrpSpPr>
        <p:grpSpPr>
          <a:xfrm>
            <a:off x="2387600" y="931333"/>
            <a:ext cx="3605908" cy="4106334"/>
            <a:chOff x="2387600" y="931333"/>
            <a:chExt cx="3605908" cy="410633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9A3FF02-37AF-4858-A224-CFBD50827F58}"/>
                </a:ext>
              </a:extLst>
            </p:cNvPr>
            <p:cNvGrpSpPr/>
            <p:nvPr/>
          </p:nvGrpSpPr>
          <p:grpSpPr>
            <a:xfrm>
              <a:off x="2387600" y="931333"/>
              <a:ext cx="3605908" cy="4106334"/>
              <a:chOff x="2387600" y="931333"/>
              <a:chExt cx="3605908" cy="410633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9213A46-C515-40BB-9C8C-EE6750B56F4F}"/>
                  </a:ext>
                </a:extLst>
              </p:cNvPr>
              <p:cNvSpPr/>
              <p:nvPr/>
            </p:nvSpPr>
            <p:spPr>
              <a:xfrm>
                <a:off x="2387600" y="931333"/>
                <a:ext cx="3605908" cy="41063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0951FD-6C4B-4DD0-B341-640272EDF166}"/>
                  </a:ext>
                </a:extLst>
              </p:cNvPr>
              <p:cNvSpPr txBox="1"/>
              <p:nvPr/>
            </p:nvSpPr>
            <p:spPr>
              <a:xfrm>
                <a:off x="2387600" y="1039999"/>
                <a:ext cx="36059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p4 + </a:t>
                </a:r>
                <a:r>
                  <a:rPr lang="en-US" dirty="0" err="1"/>
                  <a:t>ses_corrtext</a:t>
                </a:r>
                <a:r>
                  <a:rPr lang="en-US" dirty="0"/>
                  <a:t>() + </a:t>
                </a:r>
                <a:r>
                  <a:rPr lang="en-US" dirty="0" err="1"/>
                  <a:t>ses_corrline</a:t>
                </a:r>
                <a:r>
                  <a:rPr lang="en-US" dirty="0"/>
                  <a:t>()</a:t>
                </a:r>
              </a:p>
            </p:txBody>
          </p:sp>
        </p:grpSp>
        <p:pic>
          <p:nvPicPr>
            <p:cNvPr id="3" name="Picture 2" descr="Chart, scatter chart&#10;&#10;Description automatically generated">
              <a:extLst>
                <a:ext uri="{FF2B5EF4-FFF2-40B4-BE49-F238E27FC236}">
                  <a16:creationId xmlns:a16="http://schemas.microsoft.com/office/drawing/2014/main" id="{E7269ED4-B8B6-4392-B428-39618F19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7600" y="1527287"/>
              <a:ext cx="3392424" cy="3392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944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3AC419D-AD92-4599-A028-05AA0A6E7A27}"/>
              </a:ext>
            </a:extLst>
          </p:cNvPr>
          <p:cNvGrpSpPr/>
          <p:nvPr/>
        </p:nvGrpSpPr>
        <p:grpSpPr>
          <a:xfrm>
            <a:off x="987721" y="400050"/>
            <a:ext cx="7293282" cy="4277783"/>
            <a:chOff x="987721" y="400050"/>
            <a:chExt cx="7293282" cy="427778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9B02506-F083-469A-8680-7C14BD581501}"/>
                </a:ext>
              </a:extLst>
            </p:cNvPr>
            <p:cNvGrpSpPr/>
            <p:nvPr/>
          </p:nvGrpSpPr>
          <p:grpSpPr>
            <a:xfrm>
              <a:off x="987721" y="400050"/>
              <a:ext cx="7255341" cy="4277783"/>
              <a:chOff x="987721" y="400050"/>
              <a:chExt cx="7255341" cy="4277783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CD8F192-FC87-4CFE-8231-310350BA943B}"/>
                  </a:ext>
                </a:extLst>
              </p:cNvPr>
              <p:cNvSpPr/>
              <p:nvPr/>
            </p:nvSpPr>
            <p:spPr>
              <a:xfrm>
                <a:off x="1157199" y="520700"/>
                <a:ext cx="7085863" cy="41571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DF03AC8-AB7E-4841-8222-F482A1FCED88}"/>
                  </a:ext>
                </a:extLst>
              </p:cNvPr>
              <p:cNvGrpSpPr/>
              <p:nvPr/>
            </p:nvGrpSpPr>
            <p:grpSpPr>
              <a:xfrm>
                <a:off x="987721" y="400050"/>
                <a:ext cx="7123804" cy="4157133"/>
                <a:chOff x="987721" y="400050"/>
                <a:chExt cx="7123804" cy="4157133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8FB550A-65B1-4583-84F0-F88D8F2C4639}"/>
                    </a:ext>
                  </a:extLst>
                </p:cNvPr>
                <p:cNvSpPr/>
                <p:nvPr/>
              </p:nvSpPr>
              <p:spPr>
                <a:xfrm>
                  <a:off x="987721" y="400050"/>
                  <a:ext cx="7123804" cy="41571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60B3808-52CA-4428-A750-8E91A58B0659}"/>
                    </a:ext>
                  </a:extLst>
                </p:cNvPr>
                <p:cNvSpPr txBox="1"/>
                <p:nvPr/>
              </p:nvSpPr>
              <p:spPr>
                <a:xfrm>
                  <a:off x="1712879" y="565866"/>
                  <a:ext cx="26135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A default slope chart (p5)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D4D830E-23A6-4805-A7C6-F49DAFB79B8D}"/>
                    </a:ext>
                  </a:extLst>
                </p:cNvPr>
                <p:cNvSpPr txBox="1"/>
                <p:nvPr/>
              </p:nvSpPr>
              <p:spPr>
                <a:xfrm>
                  <a:off x="5322491" y="565866"/>
                  <a:ext cx="27890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A SES slope chart (p6)</a:t>
                  </a:r>
                </a:p>
              </p:txBody>
            </p:sp>
          </p:grpSp>
        </p:grpSp>
        <p:pic>
          <p:nvPicPr>
            <p:cNvPr id="19" name="Picture 18" descr="Chart, line chart&#10;&#10;Description automatically generated">
              <a:extLst>
                <a:ext uri="{FF2B5EF4-FFF2-40B4-BE49-F238E27FC236}">
                  <a16:creationId xmlns:a16="http://schemas.microsoft.com/office/drawing/2014/main" id="{BF476197-4B59-42C4-991B-1B952C1C0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788" y="1049978"/>
              <a:ext cx="3392424" cy="3392424"/>
            </a:xfrm>
            <a:prstGeom prst="rect">
              <a:avLst/>
            </a:prstGeom>
          </p:spPr>
        </p:pic>
        <p:pic>
          <p:nvPicPr>
            <p:cNvPr id="21" name="Picture 20" descr="Diagram&#10;&#10;Description automatically generated">
              <a:extLst>
                <a:ext uri="{FF2B5EF4-FFF2-40B4-BE49-F238E27FC236}">
                  <a16:creationId xmlns:a16="http://schemas.microsoft.com/office/drawing/2014/main" id="{0239F146-22DC-41AE-841B-73CA9260C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8579" y="1164759"/>
              <a:ext cx="3392424" cy="3392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1250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51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Min</dc:creator>
  <cp:lastModifiedBy>Sam Min</cp:lastModifiedBy>
  <cp:revision>5</cp:revision>
  <dcterms:created xsi:type="dcterms:W3CDTF">2021-05-09T00:45:17Z</dcterms:created>
  <dcterms:modified xsi:type="dcterms:W3CDTF">2021-05-09T13:19:52Z</dcterms:modified>
</cp:coreProperties>
</file>