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CE5BE-F1BC-49A9-9F84-2B7CB3502512}" v="22" dt="2021-09-27T23:39:56.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Davis" userId="c58b9ab7acacf665" providerId="LiveId" clId="{0C4CE5BE-F1BC-49A9-9F84-2B7CB3502512}"/>
    <pc:docChg chg="undo custSel modSld">
      <pc:chgData name="Matthew Davis" userId="c58b9ab7acacf665" providerId="LiveId" clId="{0C4CE5BE-F1BC-49A9-9F84-2B7CB3502512}" dt="2021-09-27T23:45:34.418" v="285" actId="27636"/>
      <pc:docMkLst>
        <pc:docMk/>
      </pc:docMkLst>
      <pc:sldChg chg="addSp delSp modSp mod">
        <pc:chgData name="Matthew Davis" userId="c58b9ab7acacf665" providerId="LiveId" clId="{0C4CE5BE-F1BC-49A9-9F84-2B7CB3502512}" dt="2021-09-27T23:45:34.418" v="285" actId="27636"/>
        <pc:sldMkLst>
          <pc:docMk/>
          <pc:sldMk cId="4045398245" sldId="257"/>
        </pc:sldMkLst>
        <pc:spChg chg="add mod">
          <ac:chgData name="Matthew Davis" userId="c58b9ab7acacf665" providerId="LiveId" clId="{0C4CE5BE-F1BC-49A9-9F84-2B7CB3502512}" dt="2021-09-27T23:44:34.936" v="277" actId="255"/>
          <ac:spMkLst>
            <pc:docMk/>
            <pc:sldMk cId="4045398245" sldId="257"/>
            <ac:spMk id="11" creationId="{7B43F6B2-0F93-4964-9D67-EB0136E37A4D}"/>
          </ac:spMkLst>
        </pc:spChg>
        <pc:spChg chg="add mod">
          <ac:chgData name="Matthew Davis" userId="c58b9ab7acacf665" providerId="LiveId" clId="{0C4CE5BE-F1BC-49A9-9F84-2B7CB3502512}" dt="2021-09-27T23:44:05.429" v="270" actId="255"/>
          <ac:spMkLst>
            <pc:docMk/>
            <pc:sldMk cId="4045398245" sldId="257"/>
            <ac:spMk id="12" creationId="{AEAB27D3-630E-4388-A2CB-F57591AD3D50}"/>
          </ac:spMkLst>
        </pc:spChg>
        <pc:spChg chg="mod">
          <ac:chgData name="Matthew Davis" userId="c58b9ab7acacf665" providerId="LiveId" clId="{0C4CE5BE-F1BC-49A9-9F84-2B7CB3502512}" dt="2021-09-27T23:33:19.529" v="221" actId="164"/>
          <ac:spMkLst>
            <pc:docMk/>
            <pc:sldMk cId="4045398245" sldId="257"/>
            <ac:spMk id="13" creationId="{67C8AAAB-36E5-4616-8F82-D7C232507A5A}"/>
          </ac:spMkLst>
        </pc:spChg>
        <pc:spChg chg="add mod">
          <ac:chgData name="Matthew Davis" userId="c58b9ab7acacf665" providerId="LiveId" clId="{0C4CE5BE-F1BC-49A9-9F84-2B7CB3502512}" dt="2021-09-27T23:34:00.488" v="228" actId="164"/>
          <ac:spMkLst>
            <pc:docMk/>
            <pc:sldMk cId="4045398245" sldId="257"/>
            <ac:spMk id="14" creationId="{DE8A5B06-2A45-4271-9E92-F387DA454A36}"/>
          </ac:spMkLst>
        </pc:spChg>
        <pc:spChg chg="add mod ord">
          <ac:chgData name="Matthew Davis" userId="c58b9ab7acacf665" providerId="LiveId" clId="{0C4CE5BE-F1BC-49A9-9F84-2B7CB3502512}" dt="2021-09-27T23:43:37.481" v="269" actId="14100"/>
          <ac:spMkLst>
            <pc:docMk/>
            <pc:sldMk cId="4045398245" sldId="257"/>
            <ac:spMk id="15" creationId="{F88C167B-50D8-4582-B0EB-3493814DF546}"/>
          </ac:spMkLst>
        </pc:spChg>
        <pc:spChg chg="add mod">
          <ac:chgData name="Matthew Davis" userId="c58b9ab7acacf665" providerId="LiveId" clId="{0C4CE5BE-F1BC-49A9-9F84-2B7CB3502512}" dt="2021-09-27T23:44:28.422" v="276" actId="255"/>
          <ac:spMkLst>
            <pc:docMk/>
            <pc:sldMk cId="4045398245" sldId="257"/>
            <ac:spMk id="16" creationId="{C18714B9-9B27-4389-9AFC-12F5D03A614A}"/>
          </ac:spMkLst>
        </pc:spChg>
        <pc:spChg chg="mod">
          <ac:chgData name="Matthew Davis" userId="c58b9ab7acacf665" providerId="LiveId" clId="{0C4CE5BE-F1BC-49A9-9F84-2B7CB3502512}" dt="2021-09-27T23:42:09.441" v="257" actId="14100"/>
          <ac:spMkLst>
            <pc:docMk/>
            <pc:sldMk cId="4045398245" sldId="257"/>
            <ac:spMk id="17" creationId="{8D0F7E3C-EFEB-492B-9C40-3F51B4C556F6}"/>
          </ac:spMkLst>
        </pc:spChg>
        <pc:spChg chg="add del mod">
          <ac:chgData name="Matthew Davis" userId="c58b9ab7acacf665" providerId="LiveId" clId="{0C4CE5BE-F1BC-49A9-9F84-2B7CB3502512}" dt="2021-09-27T21:47:11.459" v="138"/>
          <ac:spMkLst>
            <pc:docMk/>
            <pc:sldMk cId="4045398245" sldId="257"/>
            <ac:spMk id="18" creationId="{99426D30-BDCC-4B2F-B3E0-1133369863E3}"/>
          </ac:spMkLst>
        </pc:spChg>
        <pc:spChg chg="add mod">
          <ac:chgData name="Matthew Davis" userId="c58b9ab7acacf665" providerId="LiveId" clId="{0C4CE5BE-F1BC-49A9-9F84-2B7CB3502512}" dt="2021-09-27T23:45:07.422" v="281" actId="255"/>
          <ac:spMkLst>
            <pc:docMk/>
            <pc:sldMk cId="4045398245" sldId="257"/>
            <ac:spMk id="19" creationId="{398845DE-2230-4CAB-A641-D906A5E6ED2D}"/>
          </ac:spMkLst>
        </pc:spChg>
        <pc:spChg chg="add mod">
          <ac:chgData name="Matthew Davis" userId="c58b9ab7acacf665" providerId="LiveId" clId="{0C4CE5BE-F1BC-49A9-9F84-2B7CB3502512}" dt="2021-09-27T23:44:52.505" v="279" actId="255"/>
          <ac:spMkLst>
            <pc:docMk/>
            <pc:sldMk cId="4045398245" sldId="257"/>
            <ac:spMk id="20" creationId="{FEA0D99C-8A78-41CD-B522-58583454AC0C}"/>
          </ac:spMkLst>
        </pc:spChg>
        <pc:spChg chg="add mod">
          <ac:chgData name="Matthew Davis" userId="c58b9ab7acacf665" providerId="LiveId" clId="{0C4CE5BE-F1BC-49A9-9F84-2B7CB3502512}" dt="2021-09-27T23:45:02.177" v="280" actId="255"/>
          <ac:spMkLst>
            <pc:docMk/>
            <pc:sldMk cId="4045398245" sldId="257"/>
            <ac:spMk id="21" creationId="{4D60839A-15BA-49CC-B4B4-38615D43D7E0}"/>
          </ac:spMkLst>
        </pc:spChg>
        <pc:spChg chg="mod">
          <ac:chgData name="Matthew Davis" userId="c58b9ab7acacf665" providerId="LiveId" clId="{0C4CE5BE-F1BC-49A9-9F84-2B7CB3502512}" dt="2021-09-27T23:42:17.850" v="258" actId="14100"/>
          <ac:spMkLst>
            <pc:docMk/>
            <pc:sldMk cId="4045398245" sldId="257"/>
            <ac:spMk id="22" creationId="{C82D3DDA-3A3B-40A9-9490-2913E4A85690}"/>
          </ac:spMkLst>
        </pc:spChg>
        <pc:spChg chg="mod">
          <ac:chgData name="Matthew Davis" userId="c58b9ab7acacf665" providerId="LiveId" clId="{0C4CE5BE-F1BC-49A9-9F84-2B7CB3502512}" dt="2021-09-27T23:33:56.167" v="227" actId="164"/>
          <ac:spMkLst>
            <pc:docMk/>
            <pc:sldMk cId="4045398245" sldId="257"/>
            <ac:spMk id="23" creationId="{E08EFC3A-B5DB-4BB7-AFF0-FAF001208420}"/>
          </ac:spMkLst>
        </pc:spChg>
        <pc:spChg chg="mod">
          <ac:chgData name="Matthew Davis" userId="c58b9ab7acacf665" providerId="LiveId" clId="{0C4CE5BE-F1BC-49A9-9F84-2B7CB3502512}" dt="2021-09-27T23:41:57.527" v="256" actId="14100"/>
          <ac:spMkLst>
            <pc:docMk/>
            <pc:sldMk cId="4045398245" sldId="257"/>
            <ac:spMk id="24" creationId="{BCDAF31B-C59C-4F41-BAEA-33CF7BE2DF08}"/>
          </ac:spMkLst>
        </pc:spChg>
        <pc:spChg chg="mod">
          <ac:chgData name="Matthew Davis" userId="c58b9ab7acacf665" providerId="LiveId" clId="{0C4CE5BE-F1BC-49A9-9F84-2B7CB3502512}" dt="2021-09-27T23:42:45.869" v="263" actId="14100"/>
          <ac:spMkLst>
            <pc:docMk/>
            <pc:sldMk cId="4045398245" sldId="257"/>
            <ac:spMk id="25" creationId="{43EDFBB4-398B-4C48-96B7-DFC0773A1D17}"/>
          </ac:spMkLst>
        </pc:spChg>
        <pc:spChg chg="mod">
          <ac:chgData name="Matthew Davis" userId="c58b9ab7acacf665" providerId="LiveId" clId="{0C4CE5BE-F1BC-49A9-9F84-2B7CB3502512}" dt="2021-09-27T23:41:42.773" v="254" actId="14100"/>
          <ac:spMkLst>
            <pc:docMk/>
            <pc:sldMk cId="4045398245" sldId="257"/>
            <ac:spMk id="26" creationId="{A5234124-2625-4130-B793-3FBD2DB6959B}"/>
          </ac:spMkLst>
        </pc:spChg>
        <pc:spChg chg="mod">
          <ac:chgData name="Matthew Davis" userId="c58b9ab7acacf665" providerId="LiveId" clId="{0C4CE5BE-F1BC-49A9-9F84-2B7CB3502512}" dt="2021-09-27T23:34:00.488" v="228" actId="164"/>
          <ac:spMkLst>
            <pc:docMk/>
            <pc:sldMk cId="4045398245" sldId="257"/>
            <ac:spMk id="27" creationId="{D127E359-E3DD-4F5B-962D-935833A7985D}"/>
          </ac:spMkLst>
        </pc:spChg>
        <pc:spChg chg="mod ord">
          <ac:chgData name="Matthew Davis" userId="c58b9ab7acacf665" providerId="LiveId" clId="{0C4CE5BE-F1BC-49A9-9F84-2B7CB3502512}" dt="2021-09-27T23:33:33.948" v="224" actId="164"/>
          <ac:spMkLst>
            <pc:docMk/>
            <pc:sldMk cId="4045398245" sldId="257"/>
            <ac:spMk id="28" creationId="{8813DF46-29EB-442A-9D60-CC31C3321C76}"/>
          </ac:spMkLst>
        </pc:spChg>
        <pc:spChg chg="add mod">
          <ac:chgData name="Matthew Davis" userId="c58b9ab7acacf665" providerId="LiveId" clId="{0C4CE5BE-F1BC-49A9-9F84-2B7CB3502512}" dt="2021-09-27T23:45:34.418" v="285" actId="27636"/>
          <ac:spMkLst>
            <pc:docMk/>
            <pc:sldMk cId="4045398245" sldId="257"/>
            <ac:spMk id="29" creationId="{7683055A-168F-4F43-88B7-865AFCDFE5C8}"/>
          </ac:spMkLst>
        </pc:spChg>
        <pc:grpChg chg="add mod">
          <ac:chgData name="Matthew Davis" userId="c58b9ab7acacf665" providerId="LiveId" clId="{0C4CE5BE-F1BC-49A9-9F84-2B7CB3502512}" dt="2021-09-27T23:39:30.278" v="229" actId="164"/>
          <ac:grpSpMkLst>
            <pc:docMk/>
            <pc:sldMk cId="4045398245" sldId="257"/>
            <ac:grpSpMk id="2" creationId="{84DEABCE-27EF-4399-AF3C-F259C95F9B17}"/>
          </ac:grpSpMkLst>
        </pc:grpChg>
        <pc:grpChg chg="add mod">
          <ac:chgData name="Matthew Davis" userId="c58b9ab7acacf665" providerId="LiveId" clId="{0C4CE5BE-F1BC-49A9-9F84-2B7CB3502512}" dt="2021-09-27T23:39:30.278" v="229" actId="164"/>
          <ac:grpSpMkLst>
            <pc:docMk/>
            <pc:sldMk cId="4045398245" sldId="257"/>
            <ac:grpSpMk id="3" creationId="{C5AA57F4-4D09-4695-A3F5-6CB0AEFE4395}"/>
          </ac:grpSpMkLst>
        </pc:grpChg>
        <pc:grpChg chg="add mod">
          <ac:chgData name="Matthew Davis" userId="c58b9ab7acacf665" providerId="LiveId" clId="{0C4CE5BE-F1BC-49A9-9F84-2B7CB3502512}" dt="2021-09-27T23:39:30.278" v="229" actId="164"/>
          <ac:grpSpMkLst>
            <pc:docMk/>
            <pc:sldMk cId="4045398245" sldId="257"/>
            <ac:grpSpMk id="4" creationId="{1D9C5CA3-D4CA-45F2-8E72-6EF1B1F91CF6}"/>
          </ac:grpSpMkLst>
        </pc:grpChg>
        <pc:grpChg chg="add mod">
          <ac:chgData name="Matthew Davis" userId="c58b9ab7acacf665" providerId="LiveId" clId="{0C4CE5BE-F1BC-49A9-9F84-2B7CB3502512}" dt="2021-09-27T23:39:30.278" v="229" actId="164"/>
          <ac:grpSpMkLst>
            <pc:docMk/>
            <pc:sldMk cId="4045398245" sldId="257"/>
            <ac:grpSpMk id="5" creationId="{85018FE5-5C28-4199-BCDC-F3956C28A61B}"/>
          </ac:grpSpMkLst>
        </pc:grpChg>
        <pc:grpChg chg="add mod">
          <ac:chgData name="Matthew Davis" userId="c58b9ab7acacf665" providerId="LiveId" clId="{0C4CE5BE-F1BC-49A9-9F84-2B7CB3502512}" dt="2021-09-27T23:39:30.278" v="229" actId="164"/>
          <ac:grpSpMkLst>
            <pc:docMk/>
            <pc:sldMk cId="4045398245" sldId="257"/>
            <ac:grpSpMk id="6" creationId="{DD43E38B-DBFE-434A-9A97-553A8795FCC0}"/>
          </ac:grpSpMkLst>
        </pc:grpChg>
        <pc:grpChg chg="add mod">
          <ac:chgData name="Matthew Davis" userId="c58b9ab7acacf665" providerId="LiveId" clId="{0C4CE5BE-F1BC-49A9-9F84-2B7CB3502512}" dt="2021-09-27T23:39:30.278" v="229" actId="164"/>
          <ac:grpSpMkLst>
            <pc:docMk/>
            <pc:sldMk cId="4045398245" sldId="257"/>
            <ac:grpSpMk id="7" creationId="{1C73318D-F069-4E66-8F4E-C379D173BA57}"/>
          </ac:grpSpMkLst>
        </pc:grpChg>
        <pc:grpChg chg="add mod">
          <ac:chgData name="Matthew Davis" userId="c58b9ab7acacf665" providerId="LiveId" clId="{0C4CE5BE-F1BC-49A9-9F84-2B7CB3502512}" dt="2021-09-27T23:39:30.278" v="229" actId="164"/>
          <ac:grpSpMkLst>
            <pc:docMk/>
            <pc:sldMk cId="4045398245" sldId="257"/>
            <ac:grpSpMk id="8" creationId="{C539EE52-3115-40C1-9F7A-4484D972D55A}"/>
          </ac:grpSpMkLst>
        </pc:grpChg>
        <pc:grpChg chg="add mod">
          <ac:chgData name="Matthew Davis" userId="c58b9ab7acacf665" providerId="LiveId" clId="{0C4CE5BE-F1BC-49A9-9F84-2B7CB3502512}" dt="2021-09-27T23:39:30.278" v="229" actId="164"/>
          <ac:grpSpMkLst>
            <pc:docMk/>
            <pc:sldMk cId="4045398245" sldId="257"/>
            <ac:grpSpMk id="9" creationId="{D468A16D-00D6-48D7-8CB1-68C635E93008}"/>
          </ac:grpSpMkLst>
        </pc:grpChg>
        <pc:grpChg chg="add mod">
          <ac:chgData name="Matthew Davis" userId="c58b9ab7acacf665" providerId="LiveId" clId="{0C4CE5BE-F1BC-49A9-9F84-2B7CB3502512}" dt="2021-09-27T23:39:30.278" v="229" actId="164"/>
          <ac:grpSpMkLst>
            <pc:docMk/>
            <pc:sldMk cId="4045398245" sldId="257"/>
            <ac:grpSpMk id="10" creationId="{951769CB-4569-47EB-A353-A62D990609A8}"/>
          </ac:grpSpMkLst>
        </pc:grpChg>
        <pc:grpChg chg="add mod">
          <ac:chgData name="Matthew Davis" userId="c58b9ab7acacf665" providerId="LiveId" clId="{0C4CE5BE-F1BC-49A9-9F84-2B7CB3502512}" dt="2021-09-27T23:41:07.528" v="248" actId="14100"/>
          <ac:grpSpMkLst>
            <pc:docMk/>
            <pc:sldMk cId="4045398245" sldId="257"/>
            <ac:grpSpMk id="30" creationId="{985208DE-623B-46F4-A483-2B4BEEC60219}"/>
          </ac:grpSpMkLst>
        </pc:grpChg>
        <pc:picChg chg="add mod">
          <ac:chgData name="Matthew Davis" userId="c58b9ab7acacf665" providerId="LiveId" clId="{0C4CE5BE-F1BC-49A9-9F84-2B7CB3502512}" dt="2021-09-27T23:43:31.070" v="268" actId="1076"/>
          <ac:picMkLst>
            <pc:docMk/>
            <pc:sldMk cId="4045398245" sldId="257"/>
            <ac:picMk id="32" creationId="{B30B9460-3652-4C2D-B7DD-18FEE187B7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FB94-384F-4EB1-B436-C0B0D96D7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89385-8DE7-4736-BF3C-3BA5EAD8B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5651B-BCDC-4502-B052-1B576D52CFD7}"/>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4744B1E1-3100-4110-86C0-131D593E9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8A248-C7B9-4E57-B216-35711F02FBEB}"/>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302932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2C5E-CAFC-41D1-ADCA-A77ED70788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3407C-CD2A-4A03-82E7-C112B2DBA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60302-F6B0-4C3C-9B54-20C2850C9260}"/>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C2ED8A6E-78ED-41E3-B99E-C40D757E4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7D39A-5B78-4248-B924-F16D3546C22F}"/>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143919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C150D3-6B30-4F1A-A7F9-1DDDECFD31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EEC6A-5E98-497B-8D5F-11DB2CAB7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15EC6-DD15-4192-97B1-591011F57778}"/>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408F29C1-6A58-41DF-9ED4-8FF0E7101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A0C00-2485-4653-A7EF-6422ED0E08C6}"/>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385102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D3EA-A502-49F5-AA6D-D003D57C1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FDA36-5BC7-4ED6-9A1A-F0E00C523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8A5B6-15C3-43B7-93B6-5A61FAFB3A91}"/>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4F119BE7-239D-49D4-9D3D-3AFA9F104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E5AAB-C926-4AEA-9BC8-A69B994EDEF7}"/>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118714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A9E3-4685-4D27-95C4-53D7BDA8E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C2F0E4-0CD3-4FAC-88B1-0B4486216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EA3BD-8B1B-498E-AB70-19F2043EA92E}"/>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3D4C958C-FA95-4527-B17C-8D05A4DDE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8D8BE-E1B8-4DB8-9432-D32A4B692CEF}"/>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10325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27BF-3F0C-4B55-9638-14B737A2C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70580-34FC-4A35-B58D-A83670CB2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2FCD4-00E3-4340-B23C-71DCAD8F2B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56D11-7BFD-4C33-8237-4BC153AAB6A4}"/>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6" name="Footer Placeholder 5">
            <a:extLst>
              <a:ext uri="{FF2B5EF4-FFF2-40B4-BE49-F238E27FC236}">
                <a16:creationId xmlns:a16="http://schemas.microsoft.com/office/drawing/2014/main" id="{1F25A583-7572-4498-8D27-26A21F6B8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20E74-93E3-45D2-ACC2-45F79E48D620}"/>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313938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4CEE-3940-41CC-97F3-60A5FFB6A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E5815D-4263-4470-A18B-7172955AF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BE463-096F-4E22-B1E1-10DAD44D0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86C06-4AF0-437C-9DA3-C2D44E67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8BBCC4-9917-4863-B6FF-63A8C18DF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7364C-6BC1-426B-A290-A8C3FAECC797}"/>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8" name="Footer Placeholder 7">
            <a:extLst>
              <a:ext uri="{FF2B5EF4-FFF2-40B4-BE49-F238E27FC236}">
                <a16:creationId xmlns:a16="http://schemas.microsoft.com/office/drawing/2014/main" id="{B644017F-1DF9-4EB2-9D77-73B871FB9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4ABE00-61DA-46FC-8C06-DB11D6A6D7FC}"/>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245257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EC5B-272A-43A9-97D6-B0AB02282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77263-A83D-4835-8BB4-1CE06B22D08A}"/>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4" name="Footer Placeholder 3">
            <a:extLst>
              <a:ext uri="{FF2B5EF4-FFF2-40B4-BE49-F238E27FC236}">
                <a16:creationId xmlns:a16="http://schemas.microsoft.com/office/drawing/2014/main" id="{23190717-39F5-431A-A32E-D44C5F9E58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7BEB75-C306-4626-8BB6-B61ACD27DCF8}"/>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223053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D984-D0D6-42C1-8F37-96128879AC09}"/>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3" name="Footer Placeholder 2">
            <a:extLst>
              <a:ext uri="{FF2B5EF4-FFF2-40B4-BE49-F238E27FC236}">
                <a16:creationId xmlns:a16="http://schemas.microsoft.com/office/drawing/2014/main" id="{58B8C277-42B2-4AF9-A892-CF43CC564B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B3E23-23DE-492B-B31B-11E4DC01773A}"/>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56135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CE0A-E516-48B6-BCE8-14D194C6A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2A8F42-4C5A-4F7A-8C68-516FC6649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9376A-8D47-4D0B-942D-AB5BD1214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158CB-A321-4518-9186-548801E4E780}"/>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6" name="Footer Placeholder 5">
            <a:extLst>
              <a:ext uri="{FF2B5EF4-FFF2-40B4-BE49-F238E27FC236}">
                <a16:creationId xmlns:a16="http://schemas.microsoft.com/office/drawing/2014/main" id="{1D2C80C7-8D8D-41B7-A731-35B2F53B5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F2BB5-9A3C-480C-BBA0-F00E924621CC}"/>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384033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14A1-C8DB-4518-BE9A-550ABF101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CF862-EAD9-42E9-ABF6-C73C38969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89F91-ADD8-4F18-8C01-5A4C2C967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C98F1-B01B-4486-9C58-54B69D8E0857}"/>
              </a:ext>
            </a:extLst>
          </p:cNvPr>
          <p:cNvSpPr>
            <a:spLocks noGrp="1"/>
          </p:cNvSpPr>
          <p:nvPr>
            <p:ph type="dt" sz="half" idx="10"/>
          </p:nvPr>
        </p:nvSpPr>
        <p:spPr/>
        <p:txBody>
          <a:bodyPr/>
          <a:lstStyle/>
          <a:p>
            <a:fld id="{53F72F0E-CC76-4731-82BE-B904244D22A7}" type="datetimeFigureOut">
              <a:rPr lang="en-US" smtClean="0"/>
              <a:t>9/27/2021</a:t>
            </a:fld>
            <a:endParaRPr lang="en-US"/>
          </a:p>
        </p:txBody>
      </p:sp>
      <p:sp>
        <p:nvSpPr>
          <p:cNvPr id="6" name="Footer Placeholder 5">
            <a:extLst>
              <a:ext uri="{FF2B5EF4-FFF2-40B4-BE49-F238E27FC236}">
                <a16:creationId xmlns:a16="http://schemas.microsoft.com/office/drawing/2014/main" id="{CCC0AE9E-532E-46DF-94E6-D54EBAE37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3CD6A-F54B-409F-BDE8-7416FC6DD03E}"/>
              </a:ext>
            </a:extLst>
          </p:cNvPr>
          <p:cNvSpPr>
            <a:spLocks noGrp="1"/>
          </p:cNvSpPr>
          <p:nvPr>
            <p:ph type="sldNum" sz="quarter" idx="12"/>
          </p:nvPr>
        </p:nvSpPr>
        <p:spPr/>
        <p:txBody>
          <a:bodyPr/>
          <a:lstStyle/>
          <a:p>
            <a:fld id="{D33375A6-726C-43CC-9B7E-703B53EF6339}" type="slidenum">
              <a:rPr lang="en-US" smtClean="0"/>
              <a:t>‹#›</a:t>
            </a:fld>
            <a:endParaRPr lang="en-US"/>
          </a:p>
        </p:txBody>
      </p:sp>
    </p:spTree>
    <p:extLst>
      <p:ext uri="{BB962C8B-B14F-4D97-AF65-F5344CB8AC3E}">
        <p14:creationId xmlns:p14="http://schemas.microsoft.com/office/powerpoint/2010/main" val="385284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71C8C-2F31-400F-B4B7-68DE37BD3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0D545-519B-4138-8EBD-D8C8E9AB8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AD6D9-0303-4FD7-8909-C8A92E371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72F0E-CC76-4731-82BE-B904244D22A7}" type="datetimeFigureOut">
              <a:rPr lang="en-US" smtClean="0"/>
              <a:t>9/27/2021</a:t>
            </a:fld>
            <a:endParaRPr lang="en-US"/>
          </a:p>
        </p:txBody>
      </p:sp>
      <p:sp>
        <p:nvSpPr>
          <p:cNvPr id="5" name="Footer Placeholder 4">
            <a:extLst>
              <a:ext uri="{FF2B5EF4-FFF2-40B4-BE49-F238E27FC236}">
                <a16:creationId xmlns:a16="http://schemas.microsoft.com/office/drawing/2014/main" id="{76636E1C-38D8-4D6E-9802-DDBB5D9AC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0DEED2-7A3A-467A-858A-B83CE31D3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375A6-726C-43CC-9B7E-703B53EF6339}" type="slidenum">
              <a:rPr lang="en-US" smtClean="0"/>
              <a:t>‹#›</a:t>
            </a:fld>
            <a:endParaRPr lang="en-US"/>
          </a:p>
        </p:txBody>
      </p:sp>
    </p:spTree>
    <p:extLst>
      <p:ext uri="{BB962C8B-B14F-4D97-AF65-F5344CB8AC3E}">
        <p14:creationId xmlns:p14="http://schemas.microsoft.com/office/powerpoint/2010/main" val="346947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85208DE-623B-46F4-A483-2B4BEEC60219}"/>
              </a:ext>
            </a:extLst>
          </p:cNvPr>
          <p:cNvGrpSpPr/>
          <p:nvPr/>
        </p:nvGrpSpPr>
        <p:grpSpPr>
          <a:xfrm>
            <a:off x="99503" y="85977"/>
            <a:ext cx="9347450" cy="6649101"/>
            <a:chOff x="1480350" y="609995"/>
            <a:chExt cx="9347450" cy="5634349"/>
          </a:xfrm>
        </p:grpSpPr>
        <p:grpSp>
          <p:nvGrpSpPr>
            <p:cNvPr id="2" name="Group 1">
              <a:extLst>
                <a:ext uri="{FF2B5EF4-FFF2-40B4-BE49-F238E27FC236}">
                  <a16:creationId xmlns:a16="http://schemas.microsoft.com/office/drawing/2014/main" id="{84DEABCE-27EF-4399-AF3C-F259C95F9B17}"/>
                </a:ext>
              </a:extLst>
            </p:cNvPr>
            <p:cNvGrpSpPr/>
            <p:nvPr/>
          </p:nvGrpSpPr>
          <p:grpSpPr>
            <a:xfrm>
              <a:off x="5219330" y="613419"/>
              <a:ext cx="1869490" cy="4408227"/>
              <a:chOff x="5219330" y="613419"/>
              <a:chExt cx="1869490" cy="4408227"/>
            </a:xfrm>
          </p:grpSpPr>
          <p:sp>
            <p:nvSpPr>
              <p:cNvPr id="17" name="Subtitle 2">
                <a:extLst>
                  <a:ext uri="{FF2B5EF4-FFF2-40B4-BE49-F238E27FC236}">
                    <a16:creationId xmlns:a16="http://schemas.microsoft.com/office/drawing/2014/main" id="{8D0F7E3C-EFEB-492B-9C40-3F51B4C556F6}"/>
                  </a:ext>
                </a:extLst>
              </p:cNvPr>
              <p:cNvSpPr txBox="1">
                <a:spLocks/>
              </p:cNvSpPr>
              <p:nvPr/>
            </p:nvSpPr>
            <p:spPr>
              <a:xfrm>
                <a:off x="5219330" y="613419"/>
                <a:ext cx="1869490" cy="4408227"/>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1. Value Propositions</a:t>
                </a:r>
              </a:p>
            </p:txBody>
          </p:sp>
          <p:sp>
            <p:nvSpPr>
              <p:cNvPr id="11" name="Subtitle 2">
                <a:extLst>
                  <a:ext uri="{FF2B5EF4-FFF2-40B4-BE49-F238E27FC236}">
                    <a16:creationId xmlns:a16="http://schemas.microsoft.com/office/drawing/2014/main" id="{7B43F6B2-0F93-4964-9D67-EB0136E37A4D}"/>
                  </a:ext>
                </a:extLst>
              </p:cNvPr>
              <p:cNvSpPr txBox="1">
                <a:spLocks/>
              </p:cNvSpPr>
              <p:nvPr/>
            </p:nvSpPr>
            <p:spPr>
              <a:xfrm>
                <a:off x="5219330" y="1337166"/>
                <a:ext cx="1869490" cy="3683694"/>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Use and access of Learning Management Systems like Moodle from mobile devices is difficult due to most mobile versions of these systems being difficult to operate.</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This is relevant to students in various educational institutes.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Services: </a:t>
                </a:r>
                <a:r>
                  <a:rPr lang="en-US" sz="800" b="0" i="0" u="none" strike="noStrike" dirty="0" err="1">
                    <a:solidFill>
                      <a:srgbClr val="000000"/>
                    </a:solidFill>
                    <a:effectLst/>
                    <a:latin typeface="Arial" panose="020B0604020202020204" pitchFamily="34" charset="0"/>
                    <a:cs typeface="Arial" panose="020B0604020202020204" pitchFamily="34" charset="0"/>
                  </a:rPr>
                  <a:t>AlphaSchool</a:t>
                </a:r>
                <a:r>
                  <a:rPr lang="en-US" sz="800" b="0" i="0" u="none" strike="noStrike" dirty="0">
                    <a:solidFill>
                      <a:srgbClr val="000000"/>
                    </a:solidFill>
                    <a:effectLst/>
                    <a:latin typeface="Arial" panose="020B0604020202020204" pitchFamily="34" charset="0"/>
                    <a:cs typeface="Arial" panose="020B0604020202020204" pitchFamily="34" charset="0"/>
                  </a:rPr>
                  <a:t> offers free easier use and access of  learning management systems from mobile devices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Pain Killers: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Fixes issue of underperforming mobile apps. - occurs most times..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Kills frustrations from bad user interface - occurs most times.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Makes it easier for students who desire to use their phones - occurs sometimes.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Reduces wasted time and effort - occurs some days.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Gain Creators: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Saves precious time and effort for students.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Outperforms current mobile apps that perform similar functions in both user interface and performance.</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Makes the life of students easier through easier accessibility.</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MVP: A user friendly mobile app for e-learning and management of course materials.</a:t>
                </a:r>
                <a:endParaRPr lang="en-US" sz="800" b="0" dirty="0">
                  <a:effectLst/>
                  <a:latin typeface="Arial" panose="020B0604020202020204" pitchFamily="34" charset="0"/>
                  <a:cs typeface="Arial" panose="020B0604020202020204" pitchFamily="34" charset="0"/>
                </a:endParaRPr>
              </a:p>
            </p:txBody>
          </p:sp>
        </p:grpSp>
        <p:grpSp>
          <p:nvGrpSpPr>
            <p:cNvPr id="3" name="Group 2">
              <a:extLst>
                <a:ext uri="{FF2B5EF4-FFF2-40B4-BE49-F238E27FC236}">
                  <a16:creationId xmlns:a16="http://schemas.microsoft.com/office/drawing/2014/main" id="{C5AA57F4-4D09-4695-A3F5-6CB0AEFE4395}"/>
                </a:ext>
              </a:extLst>
            </p:cNvPr>
            <p:cNvGrpSpPr/>
            <p:nvPr/>
          </p:nvGrpSpPr>
          <p:grpSpPr>
            <a:xfrm>
              <a:off x="8958310" y="612368"/>
              <a:ext cx="1869490" cy="4405645"/>
              <a:chOff x="8958310" y="612368"/>
              <a:chExt cx="1869490" cy="4405645"/>
            </a:xfrm>
          </p:grpSpPr>
          <p:sp>
            <p:nvSpPr>
              <p:cNvPr id="25" name="Subtitle 2">
                <a:extLst>
                  <a:ext uri="{FF2B5EF4-FFF2-40B4-BE49-F238E27FC236}">
                    <a16:creationId xmlns:a16="http://schemas.microsoft.com/office/drawing/2014/main" id="{43EDFBB4-398B-4C48-96B7-DFC0773A1D17}"/>
                  </a:ext>
                </a:extLst>
              </p:cNvPr>
              <p:cNvSpPr txBox="1">
                <a:spLocks/>
              </p:cNvSpPr>
              <p:nvPr/>
            </p:nvSpPr>
            <p:spPr>
              <a:xfrm>
                <a:off x="8958310" y="612368"/>
                <a:ext cx="1869490" cy="440564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2. Customer Segments</a:t>
                </a:r>
              </a:p>
            </p:txBody>
          </p:sp>
          <p:sp>
            <p:nvSpPr>
              <p:cNvPr id="12" name="Subtitle 2">
                <a:extLst>
                  <a:ext uri="{FF2B5EF4-FFF2-40B4-BE49-F238E27FC236}">
                    <a16:creationId xmlns:a16="http://schemas.microsoft.com/office/drawing/2014/main" id="{AEAB27D3-630E-4388-A2CB-F57591AD3D50}"/>
                  </a:ext>
                </a:extLst>
              </p:cNvPr>
              <p:cNvSpPr txBox="1">
                <a:spLocks/>
              </p:cNvSpPr>
              <p:nvPr/>
            </p:nvSpPr>
            <p:spPr>
              <a:xfrm>
                <a:off x="8958310" y="1337167"/>
                <a:ext cx="1869490" cy="3680845"/>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Needs: </a:t>
                </a:r>
                <a:r>
                  <a:rPr lang="en-US" sz="800" b="0" i="0" u="none" strike="noStrike" dirty="0" err="1">
                    <a:solidFill>
                      <a:srgbClr val="000000"/>
                    </a:solidFill>
                    <a:effectLst/>
                    <a:latin typeface="Arial" panose="020B0604020202020204" pitchFamily="34" charset="0"/>
                    <a:cs typeface="Arial" panose="020B0604020202020204" pitchFamily="34" charset="0"/>
                  </a:rPr>
                  <a:t>AlphaSchool</a:t>
                </a:r>
                <a:r>
                  <a:rPr lang="en-US" sz="800" b="0" i="0" u="none" strike="noStrike" dirty="0">
                    <a:solidFill>
                      <a:srgbClr val="000000"/>
                    </a:solidFill>
                    <a:effectLst/>
                    <a:latin typeface="Arial" panose="020B0604020202020204" pitchFamily="34" charset="0"/>
                    <a:cs typeface="Arial" panose="020B0604020202020204" pitchFamily="34" charset="0"/>
                  </a:rPr>
                  <a:t> satisfies the needs of students who desire to access their schools Learning Management System from their cell phones.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Buyers: There will be buyers mainly schools and their students.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Pains: </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Students find the mobile versions of their schools’ Learning Management Systems underdeveloped.</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The apps have poor user interfaces and underperform.</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Having to access these systems through a PC most times is a difficulty.</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Gains: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Ease of access and use of LMSs from cell phones.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Saved time and effort.</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Better quality user interface.</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800" b="0" dirty="0">
                    <a:effectLst/>
                    <a:latin typeface="Arial" panose="020B0604020202020204" pitchFamily="34" charset="0"/>
                    <a:cs typeface="Arial" panose="020B0604020202020204" pitchFamily="34" charset="0"/>
                  </a:rPr>
                </a:br>
                <a:r>
                  <a:rPr lang="en-US" sz="800" b="0" i="0" u="none" strike="noStrike" dirty="0">
                    <a:solidFill>
                      <a:srgbClr val="000000"/>
                    </a:solidFill>
                    <a:effectLst/>
                    <a:latin typeface="Arial" panose="020B0604020202020204" pitchFamily="34" charset="0"/>
                    <a:cs typeface="Arial" panose="020B0604020202020204" pitchFamily="34" charset="0"/>
                  </a:rPr>
                  <a:t>Customer Archetype:</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University and high school students of varied age and genders. </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App is free to use but comes with paid add-ons.</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Quality, performance and usability of app matters the most.</a:t>
                </a:r>
                <a:endParaRPr lang="en-US" sz="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800" b="0" i="0" u="none" strike="noStrike" dirty="0">
                    <a:solidFill>
                      <a:srgbClr val="000000"/>
                    </a:solidFill>
                    <a:effectLst/>
                    <a:latin typeface="Arial" panose="020B0604020202020204" pitchFamily="34" charset="0"/>
                    <a:cs typeface="Arial" panose="020B0604020202020204" pitchFamily="34" charset="0"/>
                  </a:rPr>
                  <a:t>Students who need to access course materials, submit assignments, and practice e-learning from a cell phone will benefit from our app.</a:t>
                </a:r>
                <a:endParaRPr lang="en-US" sz="800" b="0" dirty="0">
                  <a:effectLst/>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951769CB-4569-47EB-A353-A62D990609A8}"/>
                </a:ext>
              </a:extLst>
            </p:cNvPr>
            <p:cNvGrpSpPr/>
            <p:nvPr/>
          </p:nvGrpSpPr>
          <p:grpSpPr>
            <a:xfrm>
              <a:off x="1480350" y="5021646"/>
              <a:ext cx="4615650" cy="1222698"/>
              <a:chOff x="1480350" y="5021646"/>
              <a:chExt cx="4615650" cy="1222698"/>
            </a:xfrm>
          </p:grpSpPr>
          <p:sp>
            <p:nvSpPr>
              <p:cNvPr id="27" name="Subtitle 2">
                <a:extLst>
                  <a:ext uri="{FF2B5EF4-FFF2-40B4-BE49-F238E27FC236}">
                    <a16:creationId xmlns:a16="http://schemas.microsoft.com/office/drawing/2014/main" id="{D127E359-E3DD-4F5B-962D-935833A7985D}"/>
                  </a:ext>
                </a:extLst>
              </p:cNvPr>
              <p:cNvSpPr txBox="1">
                <a:spLocks/>
              </p:cNvSpPr>
              <p:nvPr/>
            </p:nvSpPr>
            <p:spPr>
              <a:xfrm>
                <a:off x="1480350" y="5021646"/>
                <a:ext cx="4615650" cy="1222698"/>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9. Cost Structure</a:t>
                </a:r>
              </a:p>
            </p:txBody>
          </p:sp>
          <p:sp>
            <p:nvSpPr>
              <p:cNvPr id="14" name="Subtitle 2">
                <a:extLst>
                  <a:ext uri="{FF2B5EF4-FFF2-40B4-BE49-F238E27FC236}">
                    <a16:creationId xmlns:a16="http://schemas.microsoft.com/office/drawing/2014/main" id="{DE8A5B06-2A45-4271-9E92-F387DA454A36}"/>
                  </a:ext>
                </a:extLst>
              </p:cNvPr>
              <p:cNvSpPr txBox="1">
                <a:spLocks/>
              </p:cNvSpPr>
              <p:nvPr/>
            </p:nvSpPr>
            <p:spPr>
              <a:xfrm>
                <a:off x="1480351" y="5378788"/>
                <a:ext cx="4615649" cy="864476"/>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1800" b="0" i="0" u="none" strike="noStrike" dirty="0" err="1">
                    <a:solidFill>
                      <a:srgbClr val="000000"/>
                    </a:solidFill>
                    <a:effectLst/>
                    <a:latin typeface="Arial" panose="020B0604020202020204" pitchFamily="34" charset="0"/>
                    <a:cs typeface="Arial" panose="020B0604020202020204" pitchFamily="34" charset="0"/>
                  </a:rPr>
                  <a:t>AlphaSchool</a:t>
                </a:r>
                <a:r>
                  <a:rPr lang="en-US" sz="1800" b="0" i="0" u="none" strike="noStrike" dirty="0">
                    <a:solidFill>
                      <a:srgbClr val="000000"/>
                    </a:solidFill>
                    <a:effectLst/>
                    <a:latin typeface="Arial" panose="020B0604020202020204" pitchFamily="34" charset="0"/>
                    <a:cs typeface="Arial" panose="020B0604020202020204" pitchFamily="34" charset="0"/>
                  </a:rPr>
                  <a:t> is made using open-source web technologies which means it has little cost.</a:t>
                </a:r>
                <a:endParaRPr lang="en-US" sz="700" b="0" dirty="0">
                  <a:effectLst/>
                  <a:latin typeface="Arial" panose="020B0604020202020204" pitchFamily="34" charset="0"/>
                  <a:cs typeface="Arial" panose="020B0604020202020204" pitchFamily="34" charset="0"/>
                </a:endParaRPr>
              </a:p>
            </p:txBody>
          </p:sp>
        </p:grpSp>
        <p:grpSp>
          <p:nvGrpSpPr>
            <p:cNvPr id="4" name="Group 3">
              <a:extLst>
                <a:ext uri="{FF2B5EF4-FFF2-40B4-BE49-F238E27FC236}">
                  <a16:creationId xmlns:a16="http://schemas.microsoft.com/office/drawing/2014/main" id="{1D9C5CA3-D4CA-45F2-8E72-6EF1B1F91CF6}"/>
                </a:ext>
              </a:extLst>
            </p:cNvPr>
            <p:cNvGrpSpPr/>
            <p:nvPr/>
          </p:nvGrpSpPr>
          <p:grpSpPr>
            <a:xfrm>
              <a:off x="7088820" y="3424289"/>
              <a:ext cx="1869490" cy="1597357"/>
              <a:chOff x="7088820" y="3424289"/>
              <a:chExt cx="1869490" cy="1597357"/>
            </a:xfrm>
          </p:grpSpPr>
          <p:sp>
            <p:nvSpPr>
              <p:cNvPr id="13" name="Subtitle 2">
                <a:extLst>
                  <a:ext uri="{FF2B5EF4-FFF2-40B4-BE49-F238E27FC236}">
                    <a16:creationId xmlns:a16="http://schemas.microsoft.com/office/drawing/2014/main" id="{67C8AAAB-36E5-4616-8F82-D7C232507A5A}"/>
                  </a:ext>
                </a:extLst>
              </p:cNvPr>
              <p:cNvSpPr txBox="1">
                <a:spLocks/>
              </p:cNvSpPr>
              <p:nvPr/>
            </p:nvSpPr>
            <p:spPr>
              <a:xfrm>
                <a:off x="7088820" y="3424289"/>
                <a:ext cx="1869490" cy="1597357"/>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3. Channels</a:t>
                </a:r>
              </a:p>
            </p:txBody>
          </p:sp>
          <p:sp>
            <p:nvSpPr>
              <p:cNvPr id="16" name="Subtitle 2">
                <a:extLst>
                  <a:ext uri="{FF2B5EF4-FFF2-40B4-BE49-F238E27FC236}">
                    <a16:creationId xmlns:a16="http://schemas.microsoft.com/office/drawing/2014/main" id="{C18714B9-9B27-4389-9AFC-12F5D03A614A}"/>
                  </a:ext>
                </a:extLst>
              </p:cNvPr>
              <p:cNvSpPr txBox="1">
                <a:spLocks/>
              </p:cNvSpPr>
              <p:nvPr/>
            </p:nvSpPr>
            <p:spPr>
              <a:xfrm>
                <a:off x="7088820" y="3789776"/>
                <a:ext cx="1869490" cy="1228234"/>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u="none" strike="noStrike" dirty="0">
                    <a:solidFill>
                      <a:srgbClr val="000000"/>
                    </a:solidFill>
                    <a:effectLst/>
                    <a:latin typeface="Arial" panose="020B0604020202020204" pitchFamily="34" charset="0"/>
                  </a:rPr>
                  <a:t>Distribution: </a:t>
                </a:r>
                <a:r>
                  <a:rPr lang="en-US" sz="1800" b="0" i="0" u="none" strike="noStrike" dirty="0" err="1">
                    <a:solidFill>
                      <a:srgbClr val="000000"/>
                    </a:solidFill>
                    <a:effectLst/>
                    <a:latin typeface="Arial" panose="020B0604020202020204" pitchFamily="34" charset="0"/>
                  </a:rPr>
                  <a:t>AlphaSchool</a:t>
                </a:r>
                <a:r>
                  <a:rPr lang="en-US" sz="1800" b="0" i="0" u="none" strike="noStrike" dirty="0">
                    <a:solidFill>
                      <a:srgbClr val="000000"/>
                    </a:solidFill>
                    <a:effectLst/>
                    <a:latin typeface="Arial" panose="020B0604020202020204" pitchFamily="34" charset="0"/>
                  </a:rPr>
                  <a:t> will be available on app stores.</a:t>
                </a:r>
                <a:endParaRPr lang="en-US" dirty="0"/>
              </a:p>
            </p:txBody>
          </p:sp>
        </p:grpSp>
        <p:grpSp>
          <p:nvGrpSpPr>
            <p:cNvPr id="6" name="Group 5">
              <a:extLst>
                <a:ext uri="{FF2B5EF4-FFF2-40B4-BE49-F238E27FC236}">
                  <a16:creationId xmlns:a16="http://schemas.microsoft.com/office/drawing/2014/main" id="{DD43E38B-DBFE-434A-9A97-553A8795FCC0}"/>
                </a:ext>
              </a:extLst>
            </p:cNvPr>
            <p:cNvGrpSpPr/>
            <p:nvPr/>
          </p:nvGrpSpPr>
          <p:grpSpPr>
            <a:xfrm>
              <a:off x="6096000" y="5021646"/>
              <a:ext cx="4731800" cy="1222698"/>
              <a:chOff x="6096000" y="5021646"/>
              <a:chExt cx="4731800" cy="1222698"/>
            </a:xfrm>
          </p:grpSpPr>
          <p:sp>
            <p:nvSpPr>
              <p:cNvPr id="28" name="Subtitle 2">
                <a:extLst>
                  <a:ext uri="{FF2B5EF4-FFF2-40B4-BE49-F238E27FC236}">
                    <a16:creationId xmlns:a16="http://schemas.microsoft.com/office/drawing/2014/main" id="{8813DF46-29EB-442A-9D60-CC31C3321C76}"/>
                  </a:ext>
                </a:extLst>
              </p:cNvPr>
              <p:cNvSpPr txBox="1">
                <a:spLocks/>
              </p:cNvSpPr>
              <p:nvPr/>
            </p:nvSpPr>
            <p:spPr>
              <a:xfrm>
                <a:off x="6096000" y="5021646"/>
                <a:ext cx="4731800" cy="1222698"/>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5. Revenue Streams</a:t>
                </a:r>
              </a:p>
            </p:txBody>
          </p:sp>
          <p:sp>
            <p:nvSpPr>
              <p:cNvPr id="15" name="Subtitle 2">
                <a:extLst>
                  <a:ext uri="{FF2B5EF4-FFF2-40B4-BE49-F238E27FC236}">
                    <a16:creationId xmlns:a16="http://schemas.microsoft.com/office/drawing/2014/main" id="{F88C167B-50D8-4582-B0EB-3493814DF546}"/>
                  </a:ext>
                </a:extLst>
              </p:cNvPr>
              <p:cNvSpPr txBox="1">
                <a:spLocks/>
              </p:cNvSpPr>
              <p:nvPr/>
            </p:nvSpPr>
            <p:spPr>
              <a:xfrm>
                <a:off x="6096000" y="5382028"/>
                <a:ext cx="4731800" cy="861237"/>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1800" b="0" i="0" u="none" strike="noStrike" dirty="0" err="1">
                    <a:solidFill>
                      <a:srgbClr val="000000"/>
                    </a:solidFill>
                    <a:effectLst/>
                    <a:latin typeface="Arial" panose="020B0604020202020204" pitchFamily="34" charset="0"/>
                    <a:cs typeface="Arial" panose="020B0604020202020204" pitchFamily="34" charset="0"/>
                  </a:rPr>
                  <a:t>AlphaSchool</a:t>
                </a:r>
                <a:r>
                  <a:rPr lang="en-US" sz="1800" b="0" i="0" u="none" strike="noStrike" dirty="0">
                    <a:solidFill>
                      <a:srgbClr val="000000"/>
                    </a:solidFill>
                    <a:effectLst/>
                    <a:latin typeface="Arial" panose="020B0604020202020204" pitchFamily="34" charset="0"/>
                    <a:cs typeface="Arial" panose="020B0604020202020204" pitchFamily="34" charset="0"/>
                  </a:rPr>
                  <a:t> is an open-source software.</a:t>
                </a:r>
                <a:endParaRPr lang="en-US" sz="1800" b="0" dirty="0">
                  <a:effectLst/>
                  <a:latin typeface="Arial" panose="020B0604020202020204" pitchFamily="34" charset="0"/>
                  <a:cs typeface="Arial" panose="020B0604020202020204" pitchFamily="34" charset="0"/>
                </a:endParaRPr>
              </a:p>
              <a:p>
                <a:pPr algn="l"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It will possess extra features which require one-time payments to access.</a:t>
                </a:r>
                <a:endParaRPr lang="en-US" sz="1800" b="0" dirty="0">
                  <a:effectLst/>
                  <a:latin typeface="Arial" panose="020B0604020202020204" pitchFamily="34" charset="0"/>
                  <a:cs typeface="Arial" panose="020B0604020202020204" pitchFamily="34" charset="0"/>
                </a:endParaRPr>
              </a:p>
              <a:p>
                <a:br>
                  <a:rPr lang="en-US" sz="1400" dirty="0"/>
                </a:br>
                <a:br>
                  <a:rPr lang="en-US" sz="1400" dirty="0"/>
                </a:br>
                <a:br>
                  <a:rPr lang="en-US" sz="1400" dirty="0"/>
                </a:br>
                <a:endParaRPr lang="en-US" sz="700" b="0" dirty="0">
                  <a:effectLst/>
                </a:endParaRPr>
              </a:p>
            </p:txBody>
          </p:sp>
        </p:grpSp>
        <p:grpSp>
          <p:nvGrpSpPr>
            <p:cNvPr id="8" name="Group 7">
              <a:extLst>
                <a:ext uri="{FF2B5EF4-FFF2-40B4-BE49-F238E27FC236}">
                  <a16:creationId xmlns:a16="http://schemas.microsoft.com/office/drawing/2014/main" id="{C539EE52-3115-40C1-9F7A-4484D972D55A}"/>
                </a:ext>
              </a:extLst>
            </p:cNvPr>
            <p:cNvGrpSpPr/>
            <p:nvPr/>
          </p:nvGrpSpPr>
          <p:grpSpPr>
            <a:xfrm>
              <a:off x="1480350" y="613656"/>
              <a:ext cx="1869490" cy="4404358"/>
              <a:chOff x="1480350" y="613656"/>
              <a:chExt cx="1869490" cy="4404358"/>
            </a:xfrm>
          </p:grpSpPr>
          <p:sp>
            <p:nvSpPr>
              <p:cNvPr id="26" name="Subtitle 2">
                <a:extLst>
                  <a:ext uri="{FF2B5EF4-FFF2-40B4-BE49-F238E27FC236}">
                    <a16:creationId xmlns:a16="http://schemas.microsoft.com/office/drawing/2014/main" id="{A5234124-2625-4130-B793-3FBD2DB6959B}"/>
                  </a:ext>
                </a:extLst>
              </p:cNvPr>
              <p:cNvSpPr txBox="1">
                <a:spLocks/>
              </p:cNvSpPr>
              <p:nvPr/>
            </p:nvSpPr>
            <p:spPr>
              <a:xfrm>
                <a:off x="1480350" y="613656"/>
                <a:ext cx="1869490" cy="4404358"/>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7. Key Partners</a:t>
                </a:r>
              </a:p>
            </p:txBody>
          </p:sp>
          <p:sp>
            <p:nvSpPr>
              <p:cNvPr id="19" name="Subtitle 2">
                <a:extLst>
                  <a:ext uri="{FF2B5EF4-FFF2-40B4-BE49-F238E27FC236}">
                    <a16:creationId xmlns:a16="http://schemas.microsoft.com/office/drawing/2014/main" id="{398845DE-2230-4CAB-A641-D906A5E6ED2D}"/>
                  </a:ext>
                </a:extLst>
              </p:cNvPr>
              <p:cNvSpPr txBox="1">
                <a:spLocks/>
              </p:cNvSpPr>
              <p:nvPr/>
            </p:nvSpPr>
            <p:spPr>
              <a:xfrm>
                <a:off x="1480350" y="1337168"/>
                <a:ext cx="1869490" cy="3680846"/>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Companies which own Learning Management Systems:</a:t>
                </a:r>
                <a:endParaRPr lang="en-US" sz="2000" b="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Moodle</a:t>
                </a:r>
                <a:endParaRPr lang="en-US" sz="2000" b="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Canvas</a:t>
                </a:r>
                <a:endParaRPr lang="en-US" sz="2000" b="0" dirty="0">
                  <a:effectLst/>
                  <a:latin typeface="Arial" panose="020B0604020202020204" pitchFamily="34" charset="0"/>
                  <a:cs typeface="Arial" panose="020B0604020202020204" pitchFamily="34" charset="0"/>
                </a:endParaRPr>
              </a:p>
              <a:p>
                <a:pPr algn="l" rtl="0">
                  <a:spcBef>
                    <a:spcPts val="0"/>
                  </a:spcBef>
                  <a:spcAft>
                    <a:spcPts val="0"/>
                  </a:spcAft>
                </a:pPr>
                <a:br>
                  <a:rPr lang="en-US" sz="2000" b="0" dirty="0">
                    <a:effectLst/>
                    <a:latin typeface="Arial" panose="020B0604020202020204" pitchFamily="34" charset="0"/>
                    <a:cs typeface="Arial" panose="020B0604020202020204" pitchFamily="34" charset="0"/>
                  </a:rPr>
                </a:br>
                <a:r>
                  <a:rPr lang="en-US" sz="2000" b="0" i="0" u="none" strike="noStrike" dirty="0">
                    <a:solidFill>
                      <a:srgbClr val="000000"/>
                    </a:solidFill>
                    <a:effectLst/>
                    <a:latin typeface="Arial" panose="020B0604020202020204" pitchFamily="34" charset="0"/>
                    <a:cs typeface="Arial" panose="020B0604020202020204" pitchFamily="34" charset="0"/>
                  </a:rPr>
                  <a:t>Email and calendar clients:</a:t>
                </a:r>
                <a:endParaRPr lang="en-US" sz="2000" b="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Google</a:t>
                </a:r>
                <a:endParaRPr lang="en-US" sz="2000" b="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Outlook</a:t>
                </a:r>
                <a:endParaRPr lang="en-US" sz="2000" b="0" dirty="0">
                  <a:effectLst/>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85018FE5-5C28-4199-BCDC-F3956C28A61B}"/>
                </a:ext>
              </a:extLst>
            </p:cNvPr>
            <p:cNvGrpSpPr/>
            <p:nvPr/>
          </p:nvGrpSpPr>
          <p:grpSpPr>
            <a:xfrm>
              <a:off x="7088820" y="609995"/>
              <a:ext cx="1869490" cy="2815913"/>
              <a:chOff x="7088820" y="609995"/>
              <a:chExt cx="1869490" cy="2815913"/>
            </a:xfrm>
          </p:grpSpPr>
          <p:sp>
            <p:nvSpPr>
              <p:cNvPr id="22" name="Subtitle 2">
                <a:extLst>
                  <a:ext uri="{FF2B5EF4-FFF2-40B4-BE49-F238E27FC236}">
                    <a16:creationId xmlns:a16="http://schemas.microsoft.com/office/drawing/2014/main" id="{C82D3DDA-3A3B-40A9-9490-2913E4A85690}"/>
                  </a:ext>
                </a:extLst>
              </p:cNvPr>
              <p:cNvSpPr txBox="1">
                <a:spLocks/>
              </p:cNvSpPr>
              <p:nvPr/>
            </p:nvSpPr>
            <p:spPr>
              <a:xfrm>
                <a:off x="7088820" y="609995"/>
                <a:ext cx="1869490" cy="2814294"/>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4. Customer Relationships</a:t>
                </a:r>
              </a:p>
            </p:txBody>
          </p:sp>
          <p:sp>
            <p:nvSpPr>
              <p:cNvPr id="20" name="Subtitle 2">
                <a:extLst>
                  <a:ext uri="{FF2B5EF4-FFF2-40B4-BE49-F238E27FC236}">
                    <a16:creationId xmlns:a16="http://schemas.microsoft.com/office/drawing/2014/main" id="{FEA0D99C-8A78-41CD-B522-58583454AC0C}"/>
                  </a:ext>
                </a:extLst>
              </p:cNvPr>
              <p:cNvSpPr txBox="1">
                <a:spLocks/>
              </p:cNvSpPr>
              <p:nvPr/>
            </p:nvSpPr>
            <p:spPr>
              <a:xfrm>
                <a:off x="7088820" y="1331167"/>
                <a:ext cx="1869490" cy="2094741"/>
              </a:xfrm>
              <a:prstGeom prst="rect">
                <a:avLst/>
              </a:prstGeom>
              <a:ln>
                <a:solidFill>
                  <a:schemeClr val="tx1"/>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1400" b="0" i="0" u="none" strike="noStrike" dirty="0">
                    <a:solidFill>
                      <a:srgbClr val="000000"/>
                    </a:solidFill>
                    <a:effectLst/>
                    <a:latin typeface="Arial" panose="020B0604020202020204" pitchFamily="34" charset="0"/>
                  </a:rPr>
                  <a:t>Customers will be students who will donate if satisfied, as well as contribute to the code, and submit ideas for improvements. Suggestions for improvements to the software can be made through the website.</a:t>
                </a:r>
                <a:endParaRPr lang="en-US" sz="1400" b="0" dirty="0">
                  <a:effectLst/>
                </a:endParaRPr>
              </a:p>
            </p:txBody>
          </p:sp>
        </p:grpSp>
        <p:grpSp>
          <p:nvGrpSpPr>
            <p:cNvPr id="9" name="Group 8">
              <a:extLst>
                <a:ext uri="{FF2B5EF4-FFF2-40B4-BE49-F238E27FC236}">
                  <a16:creationId xmlns:a16="http://schemas.microsoft.com/office/drawing/2014/main" id="{D468A16D-00D6-48D7-8CB1-68C635E93008}"/>
                </a:ext>
              </a:extLst>
            </p:cNvPr>
            <p:cNvGrpSpPr/>
            <p:nvPr/>
          </p:nvGrpSpPr>
          <p:grpSpPr>
            <a:xfrm>
              <a:off x="3349840" y="613419"/>
              <a:ext cx="1869490" cy="2814294"/>
              <a:chOff x="3349840" y="613419"/>
              <a:chExt cx="1869490" cy="2814294"/>
            </a:xfrm>
          </p:grpSpPr>
          <p:sp>
            <p:nvSpPr>
              <p:cNvPr id="23" name="Subtitle 2">
                <a:extLst>
                  <a:ext uri="{FF2B5EF4-FFF2-40B4-BE49-F238E27FC236}">
                    <a16:creationId xmlns:a16="http://schemas.microsoft.com/office/drawing/2014/main" id="{E08EFC3A-B5DB-4BB7-AFF0-FAF001208420}"/>
                  </a:ext>
                </a:extLst>
              </p:cNvPr>
              <p:cNvSpPr txBox="1">
                <a:spLocks/>
              </p:cNvSpPr>
              <p:nvPr/>
            </p:nvSpPr>
            <p:spPr>
              <a:xfrm>
                <a:off x="3349840" y="613419"/>
                <a:ext cx="1869490" cy="2814294"/>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8. Key Activities</a:t>
                </a:r>
              </a:p>
            </p:txBody>
          </p:sp>
          <p:sp>
            <p:nvSpPr>
              <p:cNvPr id="21" name="Subtitle 2">
                <a:extLst>
                  <a:ext uri="{FF2B5EF4-FFF2-40B4-BE49-F238E27FC236}">
                    <a16:creationId xmlns:a16="http://schemas.microsoft.com/office/drawing/2014/main" id="{4D60839A-15BA-49CC-B4B4-38615D43D7E0}"/>
                  </a:ext>
                </a:extLst>
              </p:cNvPr>
              <p:cNvSpPr txBox="1">
                <a:spLocks/>
              </p:cNvSpPr>
              <p:nvPr/>
            </p:nvSpPr>
            <p:spPr>
              <a:xfrm>
                <a:off x="3349840" y="1331166"/>
                <a:ext cx="1869490" cy="2092914"/>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a:spcBef>
                    <a:spcPts val="0"/>
                  </a:spcBef>
                  <a:spcAft>
                    <a:spcPts val="0"/>
                  </a:spcAft>
                </a:pPr>
                <a:r>
                  <a:rPr lang="en-US" sz="1800" b="0" i="0" u="none" strike="noStrike" dirty="0">
                    <a:solidFill>
                      <a:srgbClr val="000000"/>
                    </a:solidFill>
                    <a:effectLst/>
                    <a:latin typeface="Arial" panose="020B0604020202020204" pitchFamily="34" charset="0"/>
                  </a:rPr>
                  <a:t>Key activities include version maintenance, partner relations, donation management and expansion.</a:t>
                </a:r>
                <a:endParaRPr lang="en-US" sz="1800" b="0" dirty="0">
                  <a:effectLst/>
                </a:endParaRPr>
              </a:p>
            </p:txBody>
          </p:sp>
        </p:grpSp>
        <p:grpSp>
          <p:nvGrpSpPr>
            <p:cNvPr id="7" name="Group 6">
              <a:extLst>
                <a:ext uri="{FF2B5EF4-FFF2-40B4-BE49-F238E27FC236}">
                  <a16:creationId xmlns:a16="http://schemas.microsoft.com/office/drawing/2014/main" id="{1C73318D-F069-4E66-8F4E-C379D173BA57}"/>
                </a:ext>
              </a:extLst>
            </p:cNvPr>
            <p:cNvGrpSpPr/>
            <p:nvPr/>
          </p:nvGrpSpPr>
          <p:grpSpPr>
            <a:xfrm>
              <a:off x="3349840" y="3427349"/>
              <a:ext cx="1869490" cy="1590665"/>
              <a:chOff x="3349840" y="3427349"/>
              <a:chExt cx="1869490" cy="1590665"/>
            </a:xfrm>
          </p:grpSpPr>
          <p:sp>
            <p:nvSpPr>
              <p:cNvPr id="24" name="Subtitle 2">
                <a:extLst>
                  <a:ext uri="{FF2B5EF4-FFF2-40B4-BE49-F238E27FC236}">
                    <a16:creationId xmlns:a16="http://schemas.microsoft.com/office/drawing/2014/main" id="{BCDAF31B-C59C-4F41-BAEA-33CF7BE2DF08}"/>
                  </a:ext>
                </a:extLst>
              </p:cNvPr>
              <p:cNvSpPr txBox="1">
                <a:spLocks/>
              </p:cNvSpPr>
              <p:nvPr/>
            </p:nvSpPr>
            <p:spPr>
              <a:xfrm>
                <a:off x="3349840" y="3427349"/>
                <a:ext cx="1869490" cy="1590665"/>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6. Key Resources</a:t>
                </a:r>
              </a:p>
            </p:txBody>
          </p:sp>
          <p:sp>
            <p:nvSpPr>
              <p:cNvPr id="29" name="Subtitle 2">
                <a:extLst>
                  <a:ext uri="{FF2B5EF4-FFF2-40B4-BE49-F238E27FC236}">
                    <a16:creationId xmlns:a16="http://schemas.microsoft.com/office/drawing/2014/main" id="{7683055A-168F-4F43-88B7-865AFCDFE5C8}"/>
                  </a:ext>
                </a:extLst>
              </p:cNvPr>
              <p:cNvSpPr txBox="1">
                <a:spLocks/>
              </p:cNvSpPr>
              <p:nvPr/>
            </p:nvSpPr>
            <p:spPr>
              <a:xfrm>
                <a:off x="3349840" y="4050290"/>
                <a:ext cx="1869490" cy="967723"/>
              </a:xfrm>
              <a:prstGeom prst="rect">
                <a:avLst/>
              </a:prstGeom>
              <a:ln>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0" i="0" u="none" strike="noStrike" dirty="0">
                    <a:solidFill>
                      <a:srgbClr val="000000"/>
                    </a:solidFill>
                    <a:effectLst/>
                    <a:latin typeface="Arial" panose="020B0604020202020204" pitchFamily="34" charset="0"/>
                  </a:rPr>
                  <a:t>Development machines, funds through donations for continued security and bug fixes</a:t>
                </a:r>
                <a:endParaRPr lang="en-US" sz="1400" dirty="0"/>
              </a:p>
            </p:txBody>
          </p:sp>
        </p:grpSp>
      </p:grpSp>
      <p:pic>
        <p:nvPicPr>
          <p:cNvPr id="32" name="Picture 31" descr="Graphical user interface, text, application&#10;&#10;Description automatically generated">
            <a:extLst>
              <a:ext uri="{FF2B5EF4-FFF2-40B4-BE49-F238E27FC236}">
                <a16:creationId xmlns:a16="http://schemas.microsoft.com/office/drawing/2014/main" id="{B30B9460-3652-4C2D-B7DD-18FEE187B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732" y="85977"/>
            <a:ext cx="2395122" cy="2300682"/>
          </a:xfrm>
          <a:prstGeom prst="rect">
            <a:avLst/>
          </a:prstGeom>
        </p:spPr>
      </p:pic>
    </p:spTree>
    <p:extLst>
      <p:ext uri="{BB962C8B-B14F-4D97-AF65-F5344CB8AC3E}">
        <p14:creationId xmlns:p14="http://schemas.microsoft.com/office/powerpoint/2010/main" val="404539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480</Words>
  <Application>Microsoft Office PowerPoint</Application>
  <PresentationFormat>Widescreen</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Davis</dc:creator>
  <cp:lastModifiedBy>Matthew Davis</cp:lastModifiedBy>
  <cp:revision>1</cp:revision>
  <dcterms:created xsi:type="dcterms:W3CDTF">2021-09-25T20:24:45Z</dcterms:created>
  <dcterms:modified xsi:type="dcterms:W3CDTF">2021-09-27T23:45:40Z</dcterms:modified>
</cp:coreProperties>
</file>