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3.gif"/><Relationship Id="rId6" Type="http://schemas.openxmlformats.org/officeDocument/2006/relationships/image" Target="../media/image14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3.gif"/><Relationship Id="rId6" Type="http://schemas.openxmlformats.org/officeDocument/2006/relationships/image" Target="../media/image14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19.gif"/><Relationship Id="rId8" Type="http://schemas.openxmlformats.org/officeDocument/2006/relationships/image" Target="../media/image9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19.gif"/><Relationship Id="rId8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gif"/><Relationship Id="rId10" Type="http://schemas.openxmlformats.org/officeDocument/2006/relationships/image" Target="../media/image9.gif"/><Relationship Id="rId13" Type="http://schemas.openxmlformats.org/officeDocument/2006/relationships/image" Target="../media/image21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19.gif"/><Relationship Id="rId15" Type="http://schemas.openxmlformats.org/officeDocument/2006/relationships/image" Target="../media/image25.gif"/><Relationship Id="rId14" Type="http://schemas.openxmlformats.org/officeDocument/2006/relationships/image" Target="../media/image24.gif"/><Relationship Id="rId17" Type="http://schemas.openxmlformats.org/officeDocument/2006/relationships/image" Target="../media/image26.gif"/><Relationship Id="rId16" Type="http://schemas.openxmlformats.org/officeDocument/2006/relationships/image" Target="../media/image32.gif"/><Relationship Id="rId5" Type="http://schemas.openxmlformats.org/officeDocument/2006/relationships/image" Target="../media/image11.png"/><Relationship Id="rId19" Type="http://schemas.openxmlformats.org/officeDocument/2006/relationships/image" Target="../media/image27.gif"/><Relationship Id="rId6" Type="http://schemas.openxmlformats.org/officeDocument/2006/relationships/image" Target="../media/image8.gif"/><Relationship Id="rId18" Type="http://schemas.openxmlformats.org/officeDocument/2006/relationships/image" Target="../media/image28.gif"/><Relationship Id="rId7" Type="http://schemas.openxmlformats.org/officeDocument/2006/relationships/image" Target="../media/image2.gif"/><Relationship Id="rId8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gif"/><Relationship Id="rId11" Type="http://schemas.openxmlformats.org/officeDocument/2006/relationships/image" Target="../media/image6.gif"/><Relationship Id="rId22" Type="http://schemas.openxmlformats.org/officeDocument/2006/relationships/image" Target="../media/image27.gif"/><Relationship Id="rId10" Type="http://schemas.openxmlformats.org/officeDocument/2006/relationships/image" Target="../media/image2.gif"/><Relationship Id="rId21" Type="http://schemas.openxmlformats.org/officeDocument/2006/relationships/image" Target="../media/image28.gif"/><Relationship Id="rId13" Type="http://schemas.openxmlformats.org/officeDocument/2006/relationships/image" Target="../media/image9.gif"/><Relationship Id="rId1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gif"/><Relationship Id="rId4" Type="http://schemas.openxmlformats.org/officeDocument/2006/relationships/image" Target="../media/image31.gif"/><Relationship Id="rId9" Type="http://schemas.openxmlformats.org/officeDocument/2006/relationships/image" Target="../media/image8.gif"/><Relationship Id="rId15" Type="http://schemas.openxmlformats.org/officeDocument/2006/relationships/image" Target="../media/image3.gif"/><Relationship Id="rId14" Type="http://schemas.openxmlformats.org/officeDocument/2006/relationships/image" Target="../media/image5.gif"/><Relationship Id="rId17" Type="http://schemas.openxmlformats.org/officeDocument/2006/relationships/image" Target="../media/image24.gif"/><Relationship Id="rId16" Type="http://schemas.openxmlformats.org/officeDocument/2006/relationships/image" Target="../media/image21.gif"/><Relationship Id="rId5" Type="http://schemas.openxmlformats.org/officeDocument/2006/relationships/image" Target="../media/image30.png"/><Relationship Id="rId19" Type="http://schemas.openxmlformats.org/officeDocument/2006/relationships/image" Target="../media/image32.gif"/><Relationship Id="rId6" Type="http://schemas.openxmlformats.org/officeDocument/2006/relationships/image" Target="../media/image23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8.gif"/><Relationship Id="rId9" Type="http://schemas.openxmlformats.org/officeDocument/2006/relationships/image" Target="../media/image5.gif"/><Relationship Id="rId5" Type="http://schemas.openxmlformats.org/officeDocument/2006/relationships/image" Target="../media/image2.gif"/><Relationship Id="rId6" Type="http://schemas.openxmlformats.org/officeDocument/2006/relationships/image" Target="../media/image6.gif"/><Relationship Id="rId7" Type="http://schemas.openxmlformats.org/officeDocument/2006/relationships/image" Target="../media/image19.gif"/><Relationship Id="rId8" Type="http://schemas.openxmlformats.org/officeDocument/2006/relationships/image" Target="../media/image9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41.png"/><Relationship Id="rId8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58.png"/><Relationship Id="rId5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62.png"/><Relationship Id="rId6" Type="http://schemas.openxmlformats.org/officeDocument/2006/relationships/image" Target="../media/image54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9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7" Type="http://schemas.openxmlformats.org/officeDocument/2006/relationships/image" Target="../media/image6.gif"/><Relationship Id="rId8" Type="http://schemas.openxmlformats.org/officeDocument/2006/relationships/image" Target="../media/image19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Relationship Id="rId5" Type="http://schemas.openxmlformats.org/officeDocument/2006/relationships/image" Target="../media/image54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5.gif"/><Relationship Id="rId13" Type="http://schemas.openxmlformats.org/officeDocument/2006/relationships/image" Target="../media/image24.gif"/><Relationship Id="rId12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9.gif"/><Relationship Id="rId15" Type="http://schemas.openxmlformats.org/officeDocument/2006/relationships/image" Target="../media/image32.gif"/><Relationship Id="rId14" Type="http://schemas.openxmlformats.org/officeDocument/2006/relationships/image" Target="../media/image25.gif"/><Relationship Id="rId17" Type="http://schemas.openxmlformats.org/officeDocument/2006/relationships/image" Target="../media/image28.gif"/><Relationship Id="rId16" Type="http://schemas.openxmlformats.org/officeDocument/2006/relationships/image" Target="../media/image26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18" Type="http://schemas.openxmlformats.org/officeDocument/2006/relationships/image" Target="../media/image27.gif"/><Relationship Id="rId7" Type="http://schemas.openxmlformats.org/officeDocument/2006/relationships/image" Target="../media/image6.gif"/><Relationship Id="rId8" Type="http://schemas.openxmlformats.org/officeDocument/2006/relationships/image" Target="../media/image19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Relationship Id="rId9" Type="http://schemas.openxmlformats.org/officeDocument/2006/relationships/image" Target="../media/image34.png"/><Relationship Id="rId5" Type="http://schemas.openxmlformats.org/officeDocument/2006/relationships/image" Target="../media/image67.png"/><Relationship Id="rId6" Type="http://schemas.openxmlformats.org/officeDocument/2006/relationships/image" Target="../media/image69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9.gif"/><Relationship Id="rId5" Type="http://schemas.openxmlformats.org/officeDocument/2006/relationships/image" Target="../media/image8.gif"/><Relationship Id="rId6" Type="http://schemas.openxmlformats.org/officeDocument/2006/relationships/image" Target="../media/image2.gif"/><Relationship Id="rId7" Type="http://schemas.openxmlformats.org/officeDocument/2006/relationships/image" Target="../media/image6.gif"/><Relationship Id="rId8" Type="http://schemas.openxmlformats.org/officeDocument/2006/relationships/image" Target="../media/image19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Relationship Id="rId9" Type="http://schemas.openxmlformats.org/officeDocument/2006/relationships/image" Target="../media/image64.png"/><Relationship Id="rId5" Type="http://schemas.openxmlformats.org/officeDocument/2006/relationships/image" Target="../media/image67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6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png"/><Relationship Id="rId4" Type="http://schemas.openxmlformats.org/officeDocument/2006/relationships/image" Target="../media/image66.png"/><Relationship Id="rId5" Type="http://schemas.openxmlformats.org/officeDocument/2006/relationships/image" Target="../media/image71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8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gif"/><Relationship Id="rId5" Type="http://schemas.openxmlformats.org/officeDocument/2006/relationships/image" Target="../media/image13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