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56" r:id="rId3"/>
    <p:sldId id="257" r:id="rId4"/>
    <p:sldId id="260" r:id="rId5"/>
    <p:sldId id="259" r:id="rId6"/>
    <p:sldId id="263" r:id="rId7"/>
    <p:sldId id="264" r:id="rId8"/>
    <p:sldId id="265" r:id="rId9"/>
    <p:sldId id="281" r:id="rId10"/>
    <p:sldId id="282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Broadcaster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RAW EEG Viewer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err="1" smtClean="0"/>
            <a:t>MindKeyboard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3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3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3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3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3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3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3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3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3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745581"/>
          <a:ext cx="44195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61707"/>
          <a:ext cx="3577361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Broadcaster</a:t>
          </a:r>
          <a:endParaRPr lang="en-US" sz="3000" kern="1200" dirty="0"/>
        </a:p>
      </dsp:txBody>
      <dsp:txXfrm>
        <a:off x="241478" y="261707"/>
        <a:ext cx="3577361" cy="885600"/>
      </dsp:txXfrm>
    </dsp:sp>
    <dsp:sp modelId="{51228DB3-E7D4-486B-A0C1-9A59D129891F}">
      <dsp:nvSpPr>
        <dsp:cNvPr id="0" name=""/>
        <dsp:cNvSpPr/>
      </dsp:nvSpPr>
      <dsp:spPr>
        <a:xfrm>
          <a:off x="0" y="2106381"/>
          <a:ext cx="44195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639298"/>
          <a:ext cx="3618353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RAW EEG Viewer</a:t>
          </a:r>
          <a:endParaRPr lang="en-US" sz="3000" kern="1200" dirty="0"/>
        </a:p>
      </dsp:txBody>
      <dsp:txXfrm>
        <a:off x="241478" y="1639298"/>
        <a:ext cx="3618353" cy="885600"/>
      </dsp:txXfrm>
    </dsp:sp>
    <dsp:sp modelId="{2DB5D132-AB90-49A4-A479-F0988A86E33E}">
      <dsp:nvSpPr>
        <dsp:cNvPr id="0" name=""/>
        <dsp:cNvSpPr/>
      </dsp:nvSpPr>
      <dsp:spPr>
        <a:xfrm>
          <a:off x="0" y="3394278"/>
          <a:ext cx="44195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983307"/>
          <a:ext cx="3618383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MindKeyboard</a:t>
          </a:r>
          <a:endParaRPr lang="en-US" sz="3000" kern="1200" dirty="0"/>
        </a:p>
      </dsp:txBody>
      <dsp:txXfrm>
        <a:off x="220980" y="2983307"/>
        <a:ext cx="3618383" cy="88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7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sz="380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20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sz="400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sz="4000" cap="none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sz="36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sz="21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sz="1400">
                <a:solidFill>
                  <a:srgbClr val="FFFFFF"/>
                </a:solidFill>
              </a:defRPr>
            </a:lvl1pPr>
            <a:lvl2pPr eaLnBrk="1" latinLnBrk="0" hangingPunct="1">
              <a:defRPr kumimoji="0" sz="1200"/>
            </a:lvl2pPr>
            <a:lvl3pPr eaLnBrk="1" latinLnBrk="0" hangingPunct="1">
              <a:defRPr kumimoji="0" sz="1000"/>
            </a:lvl3pPr>
            <a:lvl4pPr eaLnBrk="1" latinLnBrk="0" hangingPunct="1">
              <a:defRPr kumimoji="0" sz="900"/>
            </a:lvl4pPr>
            <a:lvl5pPr eaLnBrk="1" latinLnBrk="0" hangingPunct="1"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kumimoji="0" lang="en-US" smtClean="0"/>
              <a:pPr/>
              <a:t>10/12/2012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smtClean="0">
                <a:solidFill>
                  <a:schemeClr val="tx2"/>
                </a:solidFill>
              </a:rPr>
              <a:pPr/>
              <a:t>10/12/2012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en-US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Mind-</a:t>
            </a:r>
            <a:r>
              <a:rPr dirty="0" err="1" smtClean="0"/>
              <a:t>KEyboard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Prerequisites:</a:t>
            </a:r>
          </a:p>
          <a:p>
            <a:r>
              <a:rPr lang="en-US" dirty="0" smtClean="0"/>
              <a:t>-Emotiv headset (aprox. 300 $)</a:t>
            </a:r>
          </a:p>
          <a:p>
            <a:r>
              <a:rPr lang="en-US" dirty="0" smtClean="0"/>
              <a:t>- Head (you should have 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Mind </a:t>
            </a:r>
            <a:r>
              <a:rPr lang="en-US" dirty="0" smtClean="0">
                <a:solidFill>
                  <a:schemeClr val="accent1"/>
                </a:solidFill>
              </a:rPr>
              <a:t>2Keyboard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How to use: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Connect Emotiv EEG to a computer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Run the data broadcaster on the same computer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Inspect sent data using the RAW EEG Viewer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If everything </a:t>
            </a:r>
            <a:r>
              <a:rPr lang="en-US" dirty="0" smtClean="0"/>
              <a:t>works use the </a:t>
            </a:r>
            <a:r>
              <a:rPr lang="en-US" dirty="0" err="1" smtClean="0"/>
              <a:t>MindKeyboard</a:t>
            </a:r>
            <a:r>
              <a:rPr lang="en-US" dirty="0" smtClean="0"/>
              <a:t> to type words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BROADCASTER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Broadcaster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The broadcaster receives encrypted data directly from the USB dongle, decrypts it and send it over the network using the TCP protocol.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53000" y="1600200"/>
            <a:ext cx="2948243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smtClean="0">
                <a:latin typeface="Gill Sans MT"/>
              </a:rPr>
              <a:t>Receive data</a:t>
            </a:r>
            <a:endParaRPr lang="en-US" sz="4000" dirty="0">
              <a:latin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2667000"/>
            <a:ext cx="2863284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smtClean="0">
                <a:latin typeface="Gill Sans MT"/>
              </a:rPr>
              <a:t>Decrypt data</a:t>
            </a:r>
            <a:endParaRPr lang="en-US" sz="4000" dirty="0">
              <a:latin typeface="Gill Sans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1731" y="3581400"/>
            <a:ext cx="4136069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smtClean="0">
                <a:latin typeface="Gill Sans MT"/>
              </a:rPr>
              <a:t>Send over network</a:t>
            </a:r>
            <a:endParaRPr lang="en-US" sz="4000" dirty="0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RAW EEG Viewer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RAW EEG Viewer</a:t>
            </a:r>
            <a:endParaRPr lang="en-US" dirty="0"/>
          </a:p>
        </p:txBody>
      </p:sp>
      <p:pic>
        <p:nvPicPr>
          <p:cNvPr id="7" name="Content Placeholder 6" descr="eeg activity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62000" y="2362200"/>
            <a:ext cx="7914107" cy="411480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8298656" cy="1828800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The next step is to view the RAW EEG data in a graph. This shows the data that will be used by the </a:t>
            </a:r>
            <a:r>
              <a:rPr lang="en-US" dirty="0" err="1" smtClean="0"/>
              <a:t>MindKeyboard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err="1" smtClean="0"/>
              <a:t>MindKeyboard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MindKeyboard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3879056" cy="4525963"/>
          </a:xfrm>
        </p:spPr>
        <p:txBody>
          <a:bodyPr/>
          <a:lstStyle>
            <a:extLst/>
          </a:lstStyle>
          <a:p>
            <a:r>
              <a:rPr lang="en-US" dirty="0" smtClean="0"/>
              <a:t>The MindKeybaord application uses the same data as the RAW EEG Viewer presented earlier.</a:t>
            </a:r>
          </a:p>
          <a:p>
            <a:endParaRPr lang="en-US" dirty="0" smtClean="0"/>
          </a:p>
          <a:p>
            <a:r>
              <a:rPr lang="en-US" dirty="0" smtClean="0"/>
              <a:t>It enables the user to select a letter by using the gyro controls of the headset.</a:t>
            </a:r>
          </a:p>
          <a:p>
            <a:endParaRPr lang="en-US" dirty="0" smtClean="0"/>
          </a:p>
          <a:p>
            <a:r>
              <a:rPr lang="en-US" dirty="0" smtClean="0"/>
              <a:t>What remains to be done: develop a machine learning algorithm that can differentiate between normal brain activity and user attempt to click.</a:t>
            </a:r>
            <a:endParaRPr lang="en-US" dirty="0" smtClean="0"/>
          </a:p>
        </p:txBody>
      </p:sp>
      <p:pic>
        <p:nvPicPr>
          <p:cNvPr id="8" name="Picture 7" descr="mind-keyboard_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057400"/>
            <a:ext cx="4572000" cy="3403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Picture 6" descr="eeg 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600450"/>
            <a:ext cx="8534400" cy="3028950"/>
          </a:xfrm>
          <a:prstGeom prst="rect">
            <a:avLst/>
          </a:prstGeom>
        </p:spPr>
      </p:pic>
      <p:pic>
        <p:nvPicPr>
          <p:cNvPr id="5" name="Content Placeholder 4" descr="mind-keyboard_screen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2819400"/>
            <a:ext cx="4038600" cy="3006678"/>
          </a:xfrm>
        </p:spPr>
      </p:pic>
      <p:pic>
        <p:nvPicPr>
          <p:cNvPr id="6" name="Content Placeholder 5" descr="ColectingDataAndLearning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3581400" y="1143000"/>
            <a:ext cx="4038600" cy="300572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PP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0312F0-786A-45B4-AD29-87F43A6C6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IntroPPT2007</Template>
  <TotalTime>0</TotalTime>
  <Words>196</Words>
  <Application>Microsoft Office PowerPoint</Application>
  <PresentationFormat>On-screen Show (4:3)</PresentationFormat>
  <Paragraphs>38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IntroPPT2007</vt:lpstr>
      <vt:lpstr>Mind-KEyboard</vt:lpstr>
      <vt:lpstr>Mind 2Keyboard</vt:lpstr>
      <vt:lpstr>BROADCASTER</vt:lpstr>
      <vt:lpstr>Broadcaster</vt:lpstr>
      <vt:lpstr>RAW EEG Viewer</vt:lpstr>
      <vt:lpstr>RAW EEG Viewer</vt:lpstr>
      <vt:lpstr>MindKeyboard</vt:lpstr>
      <vt:lpstr>MindKeyboard</vt:lpstr>
      <vt:lpstr>Q&amp;A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2012-10-12T12:50:27Z</dcterms:created>
  <dcterms:modified xsi:type="dcterms:W3CDTF">2012-10-12T13:14:12Z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TC101769269990</vt:lpwstr>
  </property>
</Properties>
</file>