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5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470025"/>
          </a:xfrm>
        </p:spPr>
        <p:txBody>
          <a:bodyPr>
            <a:noAutofit/>
          </a:bodyPr>
          <a:lstStyle/>
          <a:p>
            <a:r>
              <a:rPr lang="ru-RU" sz="2400" dirty="0"/>
              <a:t>МИНОБРНАУКИ РОССИИ</a:t>
            </a:r>
            <a:br>
              <a:rPr lang="ru-RU" sz="2400" dirty="0"/>
            </a:br>
            <a:r>
              <a:rPr lang="ru-RU" sz="2400" dirty="0"/>
              <a:t>Федеральное государственное бюджетное образовательное учреждение высшего образования</a:t>
            </a:r>
            <a:br>
              <a:rPr lang="ru-RU" sz="2400" dirty="0"/>
            </a:br>
            <a:r>
              <a:rPr lang="ru-RU" sz="2400" dirty="0"/>
              <a:t>«Ижевский государственный технический университет имени </a:t>
            </a:r>
            <a:r>
              <a:rPr lang="ru-RU" sz="2400" dirty="0" err="1"/>
              <a:t>М.Т.Калашникова</a:t>
            </a:r>
            <a:r>
              <a:rPr lang="ru-RU" sz="2400" dirty="0"/>
              <a:t>»</a:t>
            </a:r>
            <a:br>
              <a:rPr lang="ru-RU" sz="2400" dirty="0"/>
            </a:br>
            <a:r>
              <a:rPr lang="ru-RU" sz="2400" dirty="0"/>
              <a:t>Институт непрерывного профессионального образования</a:t>
            </a:r>
            <a:br>
              <a:rPr lang="ru-RU" sz="2400" dirty="0"/>
            </a:br>
            <a:r>
              <a:rPr lang="ru-RU" sz="2400" dirty="0"/>
              <a:t>Кафедра «Экономика и финансы»</a:t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39752" y="5301208"/>
            <a:ext cx="6400800" cy="1104528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Праздников А.Д.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Группа Б20-521-1зу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7708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0B658-87FE-4E0E-A239-830EB1B6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умного дома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25F8EE-FF62-4F75-8C4B-8230D5032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3394720" cy="3845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комплекс входит системная точка доступа, блок питания, приборы управления, исполнительные устройства. Роль мозгового центра выполняет главный модуль, соединенный с панелью, сенсорами, оборудованием и приборами: домашней метеостанцией, </a:t>
            </a:r>
            <a:r>
              <a:rPr lang="ru-RU" sz="1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диммерами</a:t>
            </a:r>
            <a:r>
              <a:rPr lang="ru-RU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Все элементы умной сети работают четко и согласованно.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Основные компоненты системы &quot;Умный Дом&quot; в Щелково и Фрязино">
            <a:extLst>
              <a:ext uri="{FF2B5EF4-FFF2-40B4-BE49-F238E27FC236}">
                <a16:creationId xmlns:a16="http://schemas.microsoft.com/office/drawing/2014/main" id="{68C3DFD6-93EB-423B-A717-5B0BB94FC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58" y="1760222"/>
            <a:ext cx="5006332" cy="333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651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D85A05-7189-4459-9B7B-4C89C0B4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умного дома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F6B227-440A-4CEE-8167-D8D8529A5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>
            <a:normAutofit fontScale="32500" lnSpcReduction="20000"/>
          </a:bodyPr>
          <a:lstStyle/>
          <a:p>
            <a:pPr marL="0" indent="0" algn="l">
              <a:buNone/>
            </a:pPr>
            <a:r>
              <a:rPr lang="ru-RU" sz="3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Оборудование, которое входит в Smart Home, управляет:</a:t>
            </a:r>
          </a:p>
          <a:p>
            <a:pPr algn="l">
              <a:buFont typeface="+mj-lt"/>
              <a:buAutoNum type="arabicPeriod"/>
            </a:pPr>
            <a:r>
              <a:rPr lang="ru-RU" sz="3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Освещением — включает-выключает свет во всем здании, в отдельных комнатах, экстренное освещение, наружные фонари на участке, в гараже по определенным сценариям.</a:t>
            </a:r>
          </a:p>
          <a:p>
            <a:pPr algn="l">
              <a:buFont typeface="+mj-lt"/>
              <a:buAutoNum type="arabicPeriod"/>
            </a:pPr>
            <a:r>
              <a:rPr lang="ru-RU" sz="3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Отоплением, вентиляцией, кондиционированием — настройка климатического режима в зависимости от назначения помещения, сезона, времени суток, присутствия жильцов. В эко-режиме автоматически снижается температура ночью, отключается отопление при открытых окнах, работающих батареях, теплого пола.</a:t>
            </a:r>
          </a:p>
          <a:p>
            <a:pPr algn="l">
              <a:buFont typeface="+mj-lt"/>
              <a:buAutoNum type="arabicPeriod"/>
            </a:pPr>
            <a:r>
              <a:rPr lang="ru-RU" sz="3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Жалюзи, шторами, </a:t>
            </a:r>
            <a:r>
              <a:rPr lang="ru-RU" sz="3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рольствнями</a:t>
            </a:r>
            <a:r>
              <a:rPr lang="ru-RU" sz="3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маркизами — закрываются-открываются дистанционно для создания нужного уровня освещенности помещений, подстраиваются под восход, заход солнца и другие погодные явления.</a:t>
            </a:r>
          </a:p>
          <a:p>
            <a:pPr algn="l">
              <a:buFont typeface="+mj-lt"/>
              <a:buAutoNum type="arabicPeriod"/>
            </a:pPr>
            <a:r>
              <a:rPr lang="ru-RU" sz="3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Системой безопасности, в которую входят — </a:t>
            </a:r>
            <a:r>
              <a:rPr lang="ru-RU" sz="3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домофония</a:t>
            </a:r>
            <a:r>
              <a:rPr lang="ru-RU" sz="3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видеонаблюдение, сигнализация. Защита от протечек сообщит о необходимости вызова мастера для ремонта, включит аварийную систему перекрытия воды. Опция «имитация присутствия» отпугнет злоумышленников во время отсутствия жильцов. Свет на лестнице включится сам, чтобы лучше разглядеть посетителя, а в отсутствии хозяев камера видеонаблюдения снимет лицо гостя.</a:t>
            </a:r>
          </a:p>
          <a:p>
            <a:pPr algn="l">
              <a:buFont typeface="+mj-lt"/>
              <a:buAutoNum type="arabicPeriod"/>
            </a:pPr>
            <a:r>
              <a:rPr lang="ru-RU" sz="3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Мульти-медиа — возможность слушать любимую музыку в каждом уголке жилого дома, квартиры, офиса, дистанционно управлять всеми источниками звука.</a:t>
            </a:r>
          </a:p>
          <a:p>
            <a:endParaRPr lang="ru-RU" dirty="0"/>
          </a:p>
        </p:txBody>
      </p:sp>
      <p:pic>
        <p:nvPicPr>
          <p:cNvPr id="9218" name="Picture 2" descr="Оборудование Умный дом">
            <a:extLst>
              <a:ext uri="{FF2B5EF4-FFF2-40B4-BE49-F238E27FC236}">
                <a16:creationId xmlns:a16="http://schemas.microsoft.com/office/drawing/2014/main" id="{0262CFB4-08F1-45FE-84EE-B498B8C73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204864"/>
            <a:ext cx="4330824" cy="175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529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11DC2-A9A1-4C83-8381-0F9BD804B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умного дома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FA078B-BEEE-420D-9EA3-FE7B183B3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4906888" cy="3989040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ru-RU" sz="2600" b="0" i="0" dirty="0">
                <a:solidFill>
                  <a:srgbClr val="21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современной системы автоматизации: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600" b="0" i="0" dirty="0">
                <a:solidFill>
                  <a:srgbClr val="21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все коммуникации внутри и снаружи жилого дома объединяются в единую сеть;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600" b="0" i="0" dirty="0">
                <a:solidFill>
                  <a:srgbClr val="21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простая инсталляция в любое архитектурное сооружение — шинный кабель монтируется в готовые кабель-каналы;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600" b="0" i="0" dirty="0">
                <a:solidFill>
                  <a:srgbClr val="21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легкая настройка — интуитивно понятный интерфейс, автоматическое воспроизведение заданных сценариев, их произвольное изменение по желанию пользователя без привлечения установщика;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600" b="0" i="0" dirty="0">
                <a:solidFill>
                  <a:srgbClr val="21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удобный принцип управление с помощью выключателей, панели, планшета, смартфона, ПК;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600" b="0" i="0" dirty="0">
                <a:solidFill>
                  <a:srgbClr val="21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модульность схемы построения позволяет легко интегрировать дополнительное оборудование для создания различных сценариев и расширения возможностей интеллектуального жилища.</a:t>
            </a:r>
          </a:p>
          <a:p>
            <a:endParaRPr lang="ru-RU" dirty="0"/>
          </a:p>
        </p:txBody>
      </p:sp>
      <p:pic>
        <p:nvPicPr>
          <p:cNvPr id="10242" name="Picture 2" descr="Система Умный дом">
            <a:extLst>
              <a:ext uri="{FF2B5EF4-FFF2-40B4-BE49-F238E27FC236}">
                <a16:creationId xmlns:a16="http://schemas.microsoft.com/office/drawing/2014/main" id="{021FCD35-B2A6-40CD-9E31-068F92F45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532" y="1772816"/>
            <a:ext cx="3713558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hlinkClick r:id="rId3" action="ppaction://hlinksldjump"/>
            <a:extLst>
              <a:ext uri="{FF2B5EF4-FFF2-40B4-BE49-F238E27FC236}">
                <a16:creationId xmlns:a16="http://schemas.microsoft.com/office/drawing/2014/main" id="{751395F5-0D3E-46B8-B5EC-17540B1F6D43}"/>
              </a:ext>
            </a:extLst>
          </p:cNvPr>
          <p:cNvSpPr/>
          <p:nvPr/>
        </p:nvSpPr>
        <p:spPr>
          <a:xfrm>
            <a:off x="3275856" y="5733256"/>
            <a:ext cx="2160240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2152541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44824"/>
            <a:ext cx="8604448" cy="2727176"/>
          </a:xfrm>
        </p:spPr>
        <p:txBody>
          <a:bodyPr>
            <a:normAutofit/>
          </a:bodyPr>
          <a:lstStyle/>
          <a:p>
            <a:r>
              <a:rPr lang="ru-RU" dirty="0"/>
              <a:t>Спасибо за внимание!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20166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>
                <a:hlinkClick r:id="rId2" action="ppaction://hlinksldjump"/>
              </a:rPr>
              <a:t>Виды мониторов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>
                <a:hlinkClick r:id="rId3" action="ppaction://hlinksldjump"/>
              </a:rPr>
              <a:t>Антивирусные программы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>
                <a:hlinkClick r:id="rId4" action="ppaction://hlinksldjump"/>
              </a:rPr>
              <a:t>Элементы умного дома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2236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F7CD8-D11E-49C0-8CDB-0CA48DDB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мониторов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E49663-F458-4B3F-8C95-87365C128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898776" cy="45259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 – очень важная часть компьютера. Важно его подобрать правильно, чтобы ваши глаза не страдали, пользоваться устройством было удобно и приятно.</a:t>
            </a:r>
          </a:p>
          <a:p>
            <a:pPr marL="0" indent="0" algn="l">
              <a:buNone/>
            </a:pP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данный момент существуют разные классификации устройств. Их разделяют по размерности изображения, видеоадаптеру, сфере использования, а чаще всего – непосредственно по типу экрана.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Типы матриц мониторов 2022 года: какой монитор лучше выбрать, сравнение  свойств матриц | Читайте на Эльдоблоге">
            <a:extLst>
              <a:ext uri="{FF2B5EF4-FFF2-40B4-BE49-F238E27FC236}">
                <a16:creationId xmlns:a16="http://schemas.microsoft.com/office/drawing/2014/main" id="{B6754876-4C14-4E00-B43F-824150E3D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16832"/>
            <a:ext cx="3835526" cy="262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360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6AB199-CC55-4BF5-9493-C32128F3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мониторов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94C6D2-4ACA-4C08-A458-7DA0C01F6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34849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ЭЛМ. Самые первые мониторы, появившиеся на рынке, которые громко заявили о себе в начале 80-х. Изначально они были очень объемными, а качество и точность изображения оставляла желать лучшего. Но технологии развиваются и сейчас эти мониторы выпускаются в модернизированном виде.</a:t>
            </a:r>
            <a:br>
              <a:rPr lang="ru-RU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Такие экраны работают на основе электронно-лучевой трубки, с помощью которой и происходит отображение данных на поверхности дисплея.</a:t>
            </a:r>
          </a:p>
          <a:p>
            <a:endParaRPr lang="ru-RU" dirty="0"/>
          </a:p>
        </p:txBody>
      </p:sp>
      <p:pic>
        <p:nvPicPr>
          <p:cNvPr id="2050" name="Picture 2" descr="Обзор двенадцати 19'' ЭЛТ-мониторов / Мониторы и проекторы">
            <a:extLst>
              <a:ext uri="{FF2B5EF4-FFF2-40B4-BE49-F238E27FC236}">
                <a16:creationId xmlns:a16="http://schemas.microsoft.com/office/drawing/2014/main" id="{8FA6B6B0-EDA4-48E9-9F2C-204FB98C2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288" y="1649275"/>
            <a:ext cx="3456385" cy="298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677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BA9F5-6C63-4ECB-A921-E6ACC395A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мониторов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6D37C7-4A34-43A0-BE6D-702326E6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2836912"/>
          </a:xfrm>
        </p:spPr>
        <p:txBody>
          <a:bodyPr/>
          <a:lstStyle/>
          <a:p>
            <a:pPr marL="0" indent="0">
              <a:buNone/>
            </a:pP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Жидкокристаллические – это самые популярные виды среди мониторов на сегодняшний день среди пользователей. Они имеют ряд преимуществ: компактность, отсутствие мерцания (бликов), высокое качество изображения, яркость палитры цветов, отсутствие электромагнитного излучения.</a:t>
            </a:r>
          </a:p>
          <a:p>
            <a:endParaRPr lang="ru-RU" dirty="0"/>
          </a:p>
        </p:txBody>
      </p:sp>
      <p:pic>
        <p:nvPicPr>
          <p:cNvPr id="3074" name="Picture 2" descr="Monitor ЖК-монитор с док-станцией USB-C 279C9/00 | Philips">
            <a:extLst>
              <a:ext uri="{FF2B5EF4-FFF2-40B4-BE49-F238E27FC236}">
                <a16:creationId xmlns:a16="http://schemas.microsoft.com/office/drawing/2014/main" id="{D2EE7EB0-502B-478D-893C-D3DAE7451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340768"/>
            <a:ext cx="2996952" cy="299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94268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CAAED-1F52-46D2-BEDF-612B5A79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мониторов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93F50E-71DB-4F1D-B83A-65FEFEDFD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525963"/>
          </a:xfrm>
        </p:spPr>
        <p:txBody>
          <a:bodyPr/>
          <a:lstStyle/>
          <a:p>
            <a:pPr marL="0" indent="0">
              <a:buNone/>
            </a:pP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Мониторы с плазменной панелью. Самые дорогие из всех перечисленных, но при этом наиболее безопасные для зрения, благодаря полному отсутствию мерцания. Подойдут для профессионалов, проводящих много времени у компьютера, например, геймеров.</a:t>
            </a:r>
          </a:p>
          <a:p>
            <a:endParaRPr lang="ru-RU" dirty="0"/>
          </a:p>
        </p:txBody>
      </p:sp>
      <p:pic>
        <p:nvPicPr>
          <p:cNvPr id="4098" name="Picture 2" descr="Плазменная панель-принцип работы и устройство">
            <a:extLst>
              <a:ext uri="{FF2B5EF4-FFF2-40B4-BE49-F238E27FC236}">
                <a16:creationId xmlns:a16="http://schemas.microsoft.com/office/drawing/2014/main" id="{1446BC2B-B248-4603-B9D9-563B72A7C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059566"/>
            <a:ext cx="3096344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hlinkClick r:id="rId3" action="ppaction://hlinksldjump"/>
            <a:extLst>
              <a:ext uri="{FF2B5EF4-FFF2-40B4-BE49-F238E27FC236}">
                <a16:creationId xmlns:a16="http://schemas.microsoft.com/office/drawing/2014/main" id="{01223E7A-870E-4CF9-B426-5AE36970C33C}"/>
              </a:ext>
            </a:extLst>
          </p:cNvPr>
          <p:cNvSpPr/>
          <p:nvPr/>
        </p:nvSpPr>
        <p:spPr>
          <a:xfrm>
            <a:off x="3491880" y="5910139"/>
            <a:ext cx="2160240" cy="4320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8991402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1E083-4B45-4546-88B5-FC680323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Антивирусные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8C50A6-1A5E-4691-A8CF-461B14711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2962672" cy="33409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18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Антивирусная программа — специализированная программа для обнаружения компьютерных вирусов, а также нежелательных программ и восстановления заражённых такими программами файлов и профилактики — предотвращения заражения файлов или операционной системы вредоносным кодом.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4" name="Picture 4" descr="Лучшие бесплатные антивирусные программы">
            <a:extLst>
              <a:ext uri="{FF2B5EF4-FFF2-40B4-BE49-F238E27FC236}">
                <a16:creationId xmlns:a16="http://schemas.microsoft.com/office/drawing/2014/main" id="{95E6AC00-DE4D-404D-8544-5D1C6279D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716" y="1730649"/>
            <a:ext cx="4818322" cy="267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113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4EAB-1FFD-433E-83FB-8AFB4916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Антивирусные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E6FA45-153E-4233-AAAC-325E32B8A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474840" cy="36289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Детекторы обеспечивают поиск и обнаружение вирусов в оперативной памяти и на внешних носителях. Различают детекторы универсальные и специализированные. Универсальные детекторы в своей работе используют проверку неизменности файлов пу­тем подсчета и сравнения с эталоном контрольной суммы. Недостаток универсальных детекторов связан с невозможностью причин искажения файлов. Специали­зированные детекторы выполняют поиск известных вирусов по их сигнатуре (повто­ряющемуся участку кода). Недостаток таких детекторов состоит в том, что они неспособ­ны обнаруживать все известные вирусы Детектор, позволяющий обнаруживать несколько вирусов, называют полидетектором.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Программы-детекторы (сканеры) - Компьютерные вирусы и антивирусные программы">
            <a:extLst>
              <a:ext uri="{FF2B5EF4-FFF2-40B4-BE49-F238E27FC236}">
                <a16:creationId xmlns:a16="http://schemas.microsoft.com/office/drawing/2014/main" id="{03D76EEB-400A-4CEA-9B14-2DBFC6EA5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734" y="1674854"/>
            <a:ext cx="3850714" cy="223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18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4394E-A3BE-4A5A-B357-ED4BD531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Антивирусные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90B522-30F7-4C31-ABDE-4299D193E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4330824" cy="3701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Доктором называют антивирусную программу, позволяющую обнаруживать и обезвреживать вирусы. При обезвреживании вирусов среда обитания может восстанавливаться или не восстанавливаться.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Отвратительная четверка. Тестируем новые бесплатные антивирусы Huorong,  Preventon, Zoner и FS Protection — Хакер">
            <a:extLst>
              <a:ext uri="{FF2B5EF4-FFF2-40B4-BE49-F238E27FC236}">
                <a16:creationId xmlns:a16="http://schemas.microsoft.com/office/drawing/2014/main" id="{D5EEB065-72EC-437E-AA2E-13E9269D6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17638"/>
            <a:ext cx="3140968" cy="314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hlinkClick r:id="rId3" action="ppaction://hlinksldjump"/>
            <a:extLst>
              <a:ext uri="{FF2B5EF4-FFF2-40B4-BE49-F238E27FC236}">
                <a16:creationId xmlns:a16="http://schemas.microsoft.com/office/drawing/2014/main" id="{8776762D-DA06-4ABD-9C77-010AE207A813}"/>
              </a:ext>
            </a:extLst>
          </p:cNvPr>
          <p:cNvSpPr/>
          <p:nvPr/>
        </p:nvSpPr>
        <p:spPr>
          <a:xfrm>
            <a:off x="3347864" y="5949280"/>
            <a:ext cx="223224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1977507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749</Words>
  <Application>Microsoft Office PowerPoint</Application>
  <PresentationFormat>Экран (4:3)</PresentationFormat>
  <Paragraphs>42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Тема Office</vt:lpstr>
      <vt:lpstr>МИНОБРНАУКИ РОССИИ Федеральное государственное бюджетное образовательное учреждение высшего образования «Ижевский государственный технический университет имени М.Т.Калашникова» Институт непрерывного профессионального образования Кафедра «Экономика и финансы» </vt:lpstr>
      <vt:lpstr>Содержание</vt:lpstr>
      <vt:lpstr>Виды мониторов</vt:lpstr>
      <vt:lpstr>Виды мониторов</vt:lpstr>
      <vt:lpstr>Виды мониторов</vt:lpstr>
      <vt:lpstr>Виды мониторов</vt:lpstr>
      <vt:lpstr>Антивирусные программы</vt:lpstr>
      <vt:lpstr>Антивирусные программы</vt:lpstr>
      <vt:lpstr>Антивирусные программы</vt:lpstr>
      <vt:lpstr>Элементы умного дома</vt:lpstr>
      <vt:lpstr>Элементы умного дома</vt:lpstr>
      <vt:lpstr>Элементы умного дома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МИНОБРНАУКИ РОССИИ Федеральное государственное бюджетное образовательное учреждение высшего образования «Ижевский государственный технический университет имени М.Т.Калашникова» Институт непрерывного профессионального образования Кафедра «Экономика и финансы»</dc:title>
  <dc:creator>Кирил</dc:creator>
  <cp:lastModifiedBy>Саша Праздников</cp:lastModifiedBy>
  <cp:revision>15</cp:revision>
  <dcterms:created xsi:type="dcterms:W3CDTF">2023-01-18T13:30:44Z</dcterms:created>
  <dcterms:modified xsi:type="dcterms:W3CDTF">2023-01-23T18:00:30Z</dcterms:modified>
</cp:coreProperties>
</file>