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39F864-8800-D342-9182-449E93A62C6D}">
          <p14:sldIdLst>
            <p14:sldId id="256"/>
          </p14:sldIdLst>
        </p14:section>
        <p14:section name="Untitled Section" id="{6B8A37BB-EE8B-C24A-8EC2-68D8DADE939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99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6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3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9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8299A-6E43-004E-A836-B20995F1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65" y="1732345"/>
            <a:ext cx="8596668" cy="3403600"/>
          </a:xfrm>
        </p:spPr>
        <p:txBody>
          <a:bodyPr/>
          <a:lstStyle/>
          <a:p>
            <a:pPr algn="ctr"/>
            <a:r>
              <a:rPr lang="en-US" dirty="0"/>
              <a:t>CUSTOMER SEGMENTATION:</a:t>
            </a:r>
            <a:br>
              <a:rPr lang="en-US" dirty="0"/>
            </a:br>
            <a:r>
              <a:rPr lang="en-US" sz="2800" dirty="0"/>
              <a:t>ON BASIS OF</a:t>
            </a:r>
            <a:br>
              <a:rPr lang="en-US" sz="2800" dirty="0"/>
            </a:br>
            <a:r>
              <a:rPr lang="en-US" sz="2800" dirty="0"/>
              <a:t>CRISA-BATHSOAP DATA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7CEB8E7-66F2-7249-BD48-227B2613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26827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Created by: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Sumit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Dutt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Mishra</a:t>
            </a:r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Submitted to : Dr. Murali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Shanker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65EC8-E711-2547-B180-B7BDDE1E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4" y="0"/>
            <a:ext cx="2565400" cy="1030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92B4F-09E6-8847-A224-085D3B1D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76" y="11203"/>
            <a:ext cx="3727047" cy="20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0C2834-C32A-664D-A239-647E61C5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59" y="644323"/>
            <a:ext cx="8094134" cy="3022600"/>
          </a:xfrm>
        </p:spPr>
        <p:txBody>
          <a:bodyPr/>
          <a:lstStyle/>
          <a:p>
            <a:pPr algn="ctr"/>
            <a:r>
              <a:rPr lang="en-US" dirty="0"/>
              <a:t>PROPOSITION OF BUSINESS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A7EF70-D8DF-1442-9B06-67D75B8B3C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6139" y="3134486"/>
            <a:ext cx="7224524" cy="381000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What customers should get depending on loyalty to brand: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5BCA4E-E316-BA4F-8D0F-038C5125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494" y="3671740"/>
            <a:ext cx="10388062" cy="218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Loyal Customers:      Discounts on products: They should get discounts for being loyal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     Updates on Fresh Arrivals: There are high chances that they will buy the    		                         latest products. Thus should be notified regularly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Disloyal Customers:   Exposure to brands: Provide proper advertisements so that they can choose        				      the perfect product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	      Promotional offers on brands: Motivating them by giving promotional offers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BE9C7B-3603-DA4A-9397-168D1BD8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73438" cy="1040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6CC0A4-F3EF-A348-A600-E4E4AE5A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51" y="0"/>
            <a:ext cx="3147349" cy="28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EDF74D-F1A9-2449-8EDA-A04C53D8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47" y="-373384"/>
            <a:ext cx="8947556" cy="1646302"/>
          </a:xfrm>
        </p:spPr>
        <p:txBody>
          <a:bodyPr/>
          <a:lstStyle/>
          <a:p>
            <a:pPr algn="ctr"/>
            <a:r>
              <a:rPr lang="en-US" sz="4400" dirty="0"/>
              <a:t>SEGMENTATION OF CUSTOMERS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309B5E-79E1-D746-8D9C-0B5F5862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499" y="1805345"/>
            <a:ext cx="8805981" cy="2419414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SEGMENT 1: Customers have high purchase cost.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SEGMENT 2: Customers with typical family.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SEGMENT 3: Spends in Extravagant way and are loyal to brand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SEGMENT 4: Unresponsive to Advertisements and Promotions    			    of Brands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55BB1-EF8B-6A4A-97BD-3B00545F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68" y="0"/>
            <a:ext cx="2563632" cy="1075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C6E55-3C94-7A4F-B23D-5A34CB7C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4758"/>
            <a:ext cx="12192000" cy="26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01935-54B3-D240-A2C2-0BCED7B1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1" y="424401"/>
            <a:ext cx="9207445" cy="1473848"/>
          </a:xfrm>
        </p:spPr>
        <p:txBody>
          <a:bodyPr>
            <a:normAutofit/>
          </a:bodyPr>
          <a:lstStyle/>
          <a:p>
            <a:r>
              <a:rPr lang="en-US" sz="4000" dirty="0"/>
              <a:t>Recommendations for increasing brand loyalty and generating higher 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6474-C391-394F-BAA7-FEC63A3B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25565"/>
            <a:ext cx="8596668" cy="401579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SEGMENT 1: Normal Pricing , advertisement on products with low price ,   				      discounts and offers on products.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SEGMENT 2: Advertisements and Discounts on products and offers on products.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SEGMENT 3: Advertisements and  Promotions of high priced products and offers.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SEGMENT 4: Provide good promotions of different variety of products giving them 		      exposure to different segments and providing offers on various 			      products.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6132A-D854-5D43-957F-4CD5B797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68" y="0"/>
            <a:ext cx="2563632" cy="10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8FCB-9EA0-C24B-BA80-CC1EC9E75D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325" y="3271778"/>
            <a:ext cx="8596313" cy="3403600"/>
          </a:xfrm>
        </p:spPr>
        <p:txBody>
          <a:bodyPr/>
          <a:lstStyle/>
          <a:p>
            <a:pPr algn="ctr"/>
            <a:r>
              <a:rPr lang="en-US" dirty="0"/>
              <a:t>                 </a:t>
            </a:r>
            <a:r>
              <a:rPr lang="en-US" sz="4000" b="1" dirty="0"/>
              <a:t>THANK YOU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4FA7A-927E-4E42-9744-10813E1F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57" y="2474089"/>
            <a:ext cx="2277641" cy="19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69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{04B3BEBE-4607-334C-A699-AEC37F622C2B}tf10001060</Template>
  <TotalTime>60</TotalTime>
  <Words>109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CUSTOMER SEGMENTATION: ON BASIS OF CRISA-BATHSOAP DATA</vt:lpstr>
      <vt:lpstr>PROPOSITION OF BUSINESS</vt:lpstr>
      <vt:lpstr>SEGMENTATION OF CUSTOMERS</vt:lpstr>
      <vt:lpstr>Recommendations for increasing brand loyalty and generating higher revenue</vt:lpstr>
      <vt:lpstr>                 THANK YOU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SEGMENTATION: ON BASIS OF CRISA-BATHSOAP DATA</dc:title>
  <dc:creator>SUMIT DUTT MISHRA</dc:creator>
  <cp:lastModifiedBy>SUMIT DUTT MISHRA</cp:lastModifiedBy>
  <cp:revision>7</cp:revision>
  <dcterms:created xsi:type="dcterms:W3CDTF">2021-05-09T17:06:17Z</dcterms:created>
  <dcterms:modified xsi:type="dcterms:W3CDTF">2021-05-09T18:29:03Z</dcterms:modified>
</cp:coreProperties>
</file>