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4" r:id="rId7"/>
    <p:sldId id="262" r:id="rId8"/>
    <p:sldId id="265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37D6E-F911-4140-97FC-C2AA5BEDB788}" v="6" dt="2022-05-09T02:47:17.217"/>
    <p1510:client id="{C0445134-8F10-4900-88A2-19C4141FC0E2}" v="18" dt="2022-05-08T17:17:25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harika Kalyan" userId="a1a145eaf35a46d6" providerId="LiveId" clId="{3CE37D6E-F911-4140-97FC-C2AA5BEDB788}"/>
    <pc:docChg chg="undo custSel addSld modSld">
      <pc:chgData name="Niharika Kalyan" userId="a1a145eaf35a46d6" providerId="LiveId" clId="{3CE37D6E-F911-4140-97FC-C2AA5BEDB788}" dt="2022-05-09T02:49:40.336" v="173" actId="26606"/>
      <pc:docMkLst>
        <pc:docMk/>
      </pc:docMkLst>
      <pc:sldChg chg="addSp delSp modSp mod">
        <pc:chgData name="Niharika Kalyan" userId="a1a145eaf35a46d6" providerId="LiveId" clId="{3CE37D6E-F911-4140-97FC-C2AA5BEDB788}" dt="2022-05-09T02:48:56.564" v="167" actId="20577"/>
        <pc:sldMkLst>
          <pc:docMk/>
          <pc:sldMk cId="1405409" sldId="258"/>
        </pc:sldMkLst>
        <pc:spChg chg="mod">
          <ac:chgData name="Niharika Kalyan" userId="a1a145eaf35a46d6" providerId="LiveId" clId="{3CE37D6E-F911-4140-97FC-C2AA5BEDB788}" dt="2022-05-09T02:48:56.564" v="167" actId="20577"/>
          <ac:spMkLst>
            <pc:docMk/>
            <pc:sldMk cId="1405409" sldId="258"/>
            <ac:spMk id="4" creationId="{B6A1F456-169D-C2F8-17F1-09C18E441005}"/>
          </ac:spMkLst>
        </pc:spChg>
        <pc:spChg chg="del">
          <ac:chgData name="Niharika Kalyan" userId="a1a145eaf35a46d6" providerId="LiveId" clId="{3CE37D6E-F911-4140-97FC-C2AA5BEDB788}" dt="2022-05-09T02:48:13.447" v="123" actId="26606"/>
          <ac:spMkLst>
            <pc:docMk/>
            <pc:sldMk cId="1405409" sldId="258"/>
            <ac:spMk id="9" creationId="{A8384FB5-9ADC-4DDC-881B-597D56F5B15D}"/>
          </ac:spMkLst>
        </pc:spChg>
        <pc:spChg chg="del">
          <ac:chgData name="Niharika Kalyan" userId="a1a145eaf35a46d6" providerId="LiveId" clId="{3CE37D6E-F911-4140-97FC-C2AA5BEDB788}" dt="2022-05-09T02:48:13.447" v="123" actId="26606"/>
          <ac:spMkLst>
            <pc:docMk/>
            <pc:sldMk cId="1405409" sldId="258"/>
            <ac:spMk id="13" creationId="{84A8DE83-DE75-4B41-9DB4-A7EC0B0DEC0B}"/>
          </ac:spMkLst>
        </pc:spChg>
        <pc:spChg chg="del">
          <ac:chgData name="Niharika Kalyan" userId="a1a145eaf35a46d6" providerId="LiveId" clId="{3CE37D6E-F911-4140-97FC-C2AA5BEDB788}" dt="2022-05-09T02:48:13.447" v="123" actId="26606"/>
          <ac:spMkLst>
            <pc:docMk/>
            <pc:sldMk cId="1405409" sldId="258"/>
            <ac:spMk id="14" creationId="{1199E1B1-A8C0-4FE8-A5A8-1CB41D69F857}"/>
          </ac:spMkLst>
        </pc:spChg>
        <pc:spChg chg="del">
          <ac:chgData name="Niharika Kalyan" userId="a1a145eaf35a46d6" providerId="LiveId" clId="{3CE37D6E-F911-4140-97FC-C2AA5BEDB788}" dt="2022-05-09T02:48:13.447" v="123" actId="26606"/>
          <ac:spMkLst>
            <pc:docMk/>
            <pc:sldMk cId="1405409" sldId="258"/>
            <ac:spMk id="15" creationId="{A7009A0A-BEF5-4EAC-AF15-E4F9F002E239}"/>
          </ac:spMkLst>
        </pc:spChg>
        <pc:spChg chg="add">
          <ac:chgData name="Niharika Kalyan" userId="a1a145eaf35a46d6" providerId="LiveId" clId="{3CE37D6E-F911-4140-97FC-C2AA5BEDB788}" dt="2022-05-09T02:48:13.447" v="123" actId="26606"/>
          <ac:spMkLst>
            <pc:docMk/>
            <pc:sldMk cId="1405409" sldId="258"/>
            <ac:spMk id="20" creationId="{BCED4D40-4B67-4331-AC48-79B82B4A47D8}"/>
          </ac:spMkLst>
        </pc:spChg>
        <pc:spChg chg="add">
          <ac:chgData name="Niharika Kalyan" userId="a1a145eaf35a46d6" providerId="LiveId" clId="{3CE37D6E-F911-4140-97FC-C2AA5BEDB788}" dt="2022-05-09T02:48:13.447" v="123" actId="26606"/>
          <ac:spMkLst>
            <pc:docMk/>
            <pc:sldMk cId="1405409" sldId="258"/>
            <ac:spMk id="22" creationId="{670CEDEF-4F34-412E-84EE-329C1E936AF5}"/>
          </ac:spMkLst>
        </pc:spChg>
        <pc:picChg chg="mod">
          <ac:chgData name="Niharika Kalyan" userId="a1a145eaf35a46d6" providerId="LiveId" clId="{3CE37D6E-F911-4140-97FC-C2AA5BEDB788}" dt="2022-05-09T02:48:13.447" v="123" actId="26606"/>
          <ac:picMkLst>
            <pc:docMk/>
            <pc:sldMk cId="1405409" sldId="258"/>
            <ac:picMk id="3" creationId="{BE6BB42F-2CE9-551F-7AED-533111CB6E24}"/>
          </ac:picMkLst>
        </pc:picChg>
      </pc:sldChg>
      <pc:sldChg chg="addSp delSp modSp mod setBg">
        <pc:chgData name="Niharika Kalyan" userId="a1a145eaf35a46d6" providerId="LiveId" clId="{3CE37D6E-F911-4140-97FC-C2AA5BEDB788}" dt="2022-05-09T02:49:40.336" v="173" actId="26606"/>
        <pc:sldMkLst>
          <pc:docMk/>
          <pc:sldMk cId="934024974" sldId="259"/>
        </pc:sldMkLst>
        <pc:spChg chg="mod">
          <ac:chgData name="Niharika Kalyan" userId="a1a145eaf35a46d6" providerId="LiveId" clId="{3CE37D6E-F911-4140-97FC-C2AA5BEDB788}" dt="2022-05-09T02:49:40.336" v="173" actId="26606"/>
          <ac:spMkLst>
            <pc:docMk/>
            <pc:sldMk cId="934024974" sldId="259"/>
            <ac:spMk id="2" creationId="{B015C526-70A4-7B87-D51A-8280B0C661BB}"/>
          </ac:spMkLst>
        </pc:spChg>
        <pc:spChg chg="mod">
          <ac:chgData name="Niharika Kalyan" userId="a1a145eaf35a46d6" providerId="LiveId" clId="{3CE37D6E-F911-4140-97FC-C2AA5BEDB788}" dt="2022-05-09T02:49:40.336" v="173" actId="26606"/>
          <ac:spMkLst>
            <pc:docMk/>
            <pc:sldMk cId="934024974" sldId="259"/>
            <ac:spMk id="3" creationId="{7CF64D5F-7840-3091-75C7-38E6ED390036}"/>
          </ac:spMkLst>
        </pc:spChg>
        <pc:spChg chg="add del">
          <ac:chgData name="Niharika Kalyan" userId="a1a145eaf35a46d6" providerId="LiveId" clId="{3CE37D6E-F911-4140-97FC-C2AA5BEDB788}" dt="2022-05-09T02:49:40.336" v="173" actId="26606"/>
          <ac:spMkLst>
            <pc:docMk/>
            <pc:sldMk cId="934024974" sldId="259"/>
            <ac:spMk id="8" creationId="{943CAA20-3569-4189-9E48-239A229A86CA}"/>
          </ac:spMkLst>
        </pc:spChg>
        <pc:spChg chg="add del">
          <ac:chgData name="Niharika Kalyan" userId="a1a145eaf35a46d6" providerId="LiveId" clId="{3CE37D6E-F911-4140-97FC-C2AA5BEDB788}" dt="2022-05-09T02:49:40.336" v="173" actId="26606"/>
          <ac:spMkLst>
            <pc:docMk/>
            <pc:sldMk cId="934024974" sldId="259"/>
            <ac:spMk id="10" creationId="{DA542B6D-E775-4832-91DC-2D20F857813A}"/>
          </ac:spMkLst>
        </pc:spChg>
      </pc:sldChg>
      <pc:sldChg chg="modSp">
        <pc:chgData name="Niharika Kalyan" userId="a1a145eaf35a46d6" providerId="LiveId" clId="{3CE37D6E-F911-4140-97FC-C2AA5BEDB788}" dt="2022-05-09T02:47:14.624" v="116"/>
        <pc:sldMkLst>
          <pc:docMk/>
          <pc:sldMk cId="90288347" sldId="260"/>
        </pc:sldMkLst>
        <pc:graphicFrameChg chg="mod">
          <ac:chgData name="Niharika Kalyan" userId="a1a145eaf35a46d6" providerId="LiveId" clId="{3CE37D6E-F911-4140-97FC-C2AA5BEDB788}" dt="2022-05-09T02:47:14.624" v="116"/>
          <ac:graphicFrameMkLst>
            <pc:docMk/>
            <pc:sldMk cId="90288347" sldId="260"/>
            <ac:graphicFrameMk id="4" creationId="{12737A71-ECE2-B2D6-E1D4-A351EC3ACD9E}"/>
          </ac:graphicFrameMkLst>
        </pc:graphicFrameChg>
      </pc:sldChg>
      <pc:sldChg chg="addSp delSp modSp mod">
        <pc:chgData name="Niharika Kalyan" userId="a1a145eaf35a46d6" providerId="LiveId" clId="{3CE37D6E-F911-4140-97FC-C2AA5BEDB788}" dt="2022-05-09T02:47:59.715" v="122" actId="27636"/>
        <pc:sldMkLst>
          <pc:docMk/>
          <pc:sldMk cId="2248109432" sldId="262"/>
        </pc:sldMkLst>
        <pc:spChg chg="mod">
          <ac:chgData name="Niharika Kalyan" userId="a1a145eaf35a46d6" providerId="LiveId" clId="{3CE37D6E-F911-4140-97FC-C2AA5BEDB788}" dt="2022-05-09T02:47:59.715" v="122" actId="27636"/>
          <ac:spMkLst>
            <pc:docMk/>
            <pc:sldMk cId="2248109432" sldId="262"/>
            <ac:spMk id="2" creationId="{C87EBE68-1FA4-00FB-75EC-364DF3C67C9B}"/>
          </ac:spMkLst>
        </pc:spChg>
        <pc:picChg chg="del">
          <ac:chgData name="Niharika Kalyan" userId="a1a145eaf35a46d6" providerId="LiveId" clId="{3CE37D6E-F911-4140-97FC-C2AA5BEDB788}" dt="2022-05-09T02:30:20.070" v="78" actId="478"/>
          <ac:picMkLst>
            <pc:docMk/>
            <pc:sldMk cId="2248109432" sldId="262"/>
            <ac:picMk id="4" creationId="{81C90058-0A54-8F0C-781D-48802B1204A0}"/>
          </ac:picMkLst>
        </pc:picChg>
        <pc:picChg chg="add mod">
          <ac:chgData name="Niharika Kalyan" userId="a1a145eaf35a46d6" providerId="LiveId" clId="{3CE37D6E-F911-4140-97FC-C2AA5BEDB788}" dt="2022-05-09T02:30:36.857" v="83" actId="14100"/>
          <ac:picMkLst>
            <pc:docMk/>
            <pc:sldMk cId="2248109432" sldId="262"/>
            <ac:picMk id="6" creationId="{531142A3-3082-DA6A-C22E-82EABF0470D1}"/>
          </ac:picMkLst>
        </pc:picChg>
      </pc:sldChg>
      <pc:sldChg chg="addSp modSp new mod setBg">
        <pc:chgData name="Niharika Kalyan" userId="a1a145eaf35a46d6" providerId="LiveId" clId="{3CE37D6E-F911-4140-97FC-C2AA5BEDB788}" dt="2022-05-09T02:47:41.753" v="120" actId="255"/>
        <pc:sldMkLst>
          <pc:docMk/>
          <pc:sldMk cId="4219785105" sldId="264"/>
        </pc:sldMkLst>
        <pc:spChg chg="add mod">
          <ac:chgData name="Niharika Kalyan" userId="a1a145eaf35a46d6" providerId="LiveId" clId="{3CE37D6E-F911-4140-97FC-C2AA5BEDB788}" dt="2022-05-09T02:47:41.753" v="120" actId="255"/>
          <ac:spMkLst>
            <pc:docMk/>
            <pc:sldMk cId="4219785105" sldId="264"/>
            <ac:spMk id="2" creationId="{7ABFA7E2-3AB8-0888-589A-14B1EB1963A3}"/>
          </ac:spMkLst>
        </pc:spChg>
        <pc:spChg chg="add">
          <ac:chgData name="Niharika Kalyan" userId="a1a145eaf35a46d6" providerId="LiveId" clId="{3CE37D6E-F911-4140-97FC-C2AA5BEDB788}" dt="2022-05-09T02:47:29.892" v="117" actId="26606"/>
          <ac:spMkLst>
            <pc:docMk/>
            <pc:sldMk cId="4219785105" sldId="264"/>
            <ac:spMk id="7" creationId="{100EDD19-6802-4EC3-95CE-CFFAB042CFD6}"/>
          </ac:spMkLst>
        </pc:spChg>
        <pc:spChg chg="add">
          <ac:chgData name="Niharika Kalyan" userId="a1a145eaf35a46d6" providerId="LiveId" clId="{3CE37D6E-F911-4140-97FC-C2AA5BEDB788}" dt="2022-05-09T02:47:29.892" v="117" actId="26606"/>
          <ac:spMkLst>
            <pc:docMk/>
            <pc:sldMk cId="4219785105" sldId="264"/>
            <ac:spMk id="9" creationId="{DB17E863-922E-4C26-BD64-E8FD41D28661}"/>
          </ac:spMkLst>
        </pc:spChg>
      </pc:sldChg>
      <pc:sldChg chg="addSp modSp new mod setBg">
        <pc:chgData name="Niharika Kalyan" userId="a1a145eaf35a46d6" providerId="LiveId" clId="{3CE37D6E-F911-4140-97FC-C2AA5BEDB788}" dt="2022-05-09T02:46:26.516" v="115" actId="27636"/>
        <pc:sldMkLst>
          <pc:docMk/>
          <pc:sldMk cId="2523907901" sldId="265"/>
        </pc:sldMkLst>
        <pc:spChg chg="add mod">
          <ac:chgData name="Niharika Kalyan" userId="a1a145eaf35a46d6" providerId="LiveId" clId="{3CE37D6E-F911-4140-97FC-C2AA5BEDB788}" dt="2022-05-09T02:46:26.516" v="115" actId="27636"/>
          <ac:spMkLst>
            <pc:docMk/>
            <pc:sldMk cId="2523907901" sldId="265"/>
            <ac:spMk id="3" creationId="{935D07D8-3D68-07F2-68DE-F57A9DBF7280}"/>
          </ac:spMkLst>
        </pc:spChg>
        <pc:spChg chg="add">
          <ac:chgData name="Niharika Kalyan" userId="a1a145eaf35a46d6" providerId="LiveId" clId="{3CE37D6E-F911-4140-97FC-C2AA5BEDB788}" dt="2022-05-09T02:46:00.455" v="108" actId="26606"/>
          <ac:spMkLst>
            <pc:docMk/>
            <pc:sldMk cId="2523907901" sldId="265"/>
            <ac:spMk id="8" creationId="{BCED4D40-4B67-4331-AC48-79B82B4A47D8}"/>
          </ac:spMkLst>
        </pc:spChg>
        <pc:spChg chg="add">
          <ac:chgData name="Niharika Kalyan" userId="a1a145eaf35a46d6" providerId="LiveId" clId="{3CE37D6E-F911-4140-97FC-C2AA5BEDB788}" dt="2022-05-09T02:46:00.455" v="108" actId="26606"/>
          <ac:spMkLst>
            <pc:docMk/>
            <pc:sldMk cId="2523907901" sldId="265"/>
            <ac:spMk id="10" creationId="{670CEDEF-4F34-412E-84EE-329C1E936AF5}"/>
          </ac:spMkLst>
        </pc:spChg>
        <pc:picChg chg="add mod ord">
          <ac:chgData name="Niharika Kalyan" userId="a1a145eaf35a46d6" providerId="LiveId" clId="{3CE37D6E-F911-4140-97FC-C2AA5BEDB788}" dt="2022-05-09T02:46:00.455" v="108" actId="26606"/>
          <ac:picMkLst>
            <pc:docMk/>
            <pc:sldMk cId="2523907901" sldId="265"/>
            <ac:picMk id="2" creationId="{1FBD674A-33AB-E7C4-59CE-F859F5539E0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535ABC-A5AA-4922-9903-22EF48191336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E307D5F-45BC-483F-A0B3-E925DDE100B6}">
      <dgm:prSet custT="1"/>
      <dgm:spPr/>
      <dgm:t>
        <a:bodyPr/>
        <a:lstStyle/>
        <a:p>
          <a:r>
            <a:rPr lang="en-US" sz="4000" dirty="0"/>
            <a:t>Conclusion</a:t>
          </a:r>
          <a:r>
            <a:rPr lang="en-US" sz="500" dirty="0"/>
            <a:t>:</a:t>
          </a:r>
        </a:p>
      </dgm:t>
    </dgm:pt>
    <dgm:pt modelId="{74D85725-42E9-4B86-9CE8-DD397A37AE3C}" type="parTrans" cxnId="{7196C8B4-7819-403E-BE63-59AB0885A84B}">
      <dgm:prSet/>
      <dgm:spPr/>
      <dgm:t>
        <a:bodyPr/>
        <a:lstStyle/>
        <a:p>
          <a:endParaRPr lang="en-US"/>
        </a:p>
      </dgm:t>
    </dgm:pt>
    <dgm:pt modelId="{772C2BB3-A438-4038-9E15-2AEEB2192415}" type="sibTrans" cxnId="{7196C8B4-7819-403E-BE63-59AB0885A84B}">
      <dgm:prSet/>
      <dgm:spPr/>
      <dgm:t>
        <a:bodyPr/>
        <a:lstStyle/>
        <a:p>
          <a:endParaRPr lang="en-US"/>
        </a:p>
      </dgm:t>
    </dgm:pt>
    <dgm:pt modelId="{B1E6DEFE-061B-4540-B0FE-2BA6787948D2}">
      <dgm:prSet custT="1"/>
      <dgm:spPr/>
      <dgm:t>
        <a:bodyPr/>
        <a:lstStyle/>
        <a:p>
          <a:r>
            <a:rPr lang="en-US" sz="2000" dirty="0"/>
            <a:t>we explained how sequential resolution can be compressed in a simple form to save computation and how the saved FLOPs can be re-invested in improving the model capacity and hence the performance. </a:t>
          </a:r>
        </a:p>
      </dgm:t>
    </dgm:pt>
    <dgm:pt modelId="{4C3E8EE9-F8FC-499C-919C-5AA559FD1282}" type="parTrans" cxnId="{5BD35628-22B6-4837-8449-6FAF34A157AA}">
      <dgm:prSet/>
      <dgm:spPr/>
      <dgm:t>
        <a:bodyPr/>
        <a:lstStyle/>
        <a:p>
          <a:endParaRPr lang="en-US"/>
        </a:p>
      </dgm:t>
    </dgm:pt>
    <dgm:pt modelId="{DF662FEF-A555-4352-B2CF-2BC3328AC733}" type="sibTrans" cxnId="{5BD35628-22B6-4837-8449-6FAF34A157AA}">
      <dgm:prSet/>
      <dgm:spPr/>
      <dgm:t>
        <a:bodyPr/>
        <a:lstStyle/>
        <a:p>
          <a:endParaRPr lang="en-US"/>
        </a:p>
      </dgm:t>
    </dgm:pt>
    <dgm:pt modelId="{172DDE01-4F65-4077-8D75-3B03248248F5}">
      <dgm:prSet custT="1"/>
      <dgm:spPr/>
      <dgm:t>
        <a:bodyPr/>
        <a:lstStyle/>
        <a:p>
          <a:r>
            <a:rPr lang="en-US" sz="2000" dirty="0"/>
            <a:t>Trying to improve the compression scheme, to optimize the block layout design and to re-invest the saved FLOPs. </a:t>
          </a:r>
        </a:p>
      </dgm:t>
    </dgm:pt>
    <dgm:pt modelId="{9D9EF653-35AC-43FA-B8A5-3D497955A17A}" type="parTrans" cxnId="{14B98812-5BE9-421B-A0A6-889FFC7A1A8B}">
      <dgm:prSet/>
      <dgm:spPr/>
      <dgm:t>
        <a:bodyPr/>
        <a:lstStyle/>
        <a:p>
          <a:endParaRPr lang="en-US"/>
        </a:p>
      </dgm:t>
    </dgm:pt>
    <dgm:pt modelId="{66C0380D-42BD-4067-B90C-1226F65F65CA}" type="sibTrans" cxnId="{14B98812-5BE9-421B-A0A6-889FFC7A1A8B}">
      <dgm:prSet/>
      <dgm:spPr/>
      <dgm:t>
        <a:bodyPr/>
        <a:lstStyle/>
        <a:p>
          <a:endParaRPr lang="en-US"/>
        </a:p>
      </dgm:t>
    </dgm:pt>
    <dgm:pt modelId="{725EDF60-5C19-44C6-8258-4F9865328B35}" type="pres">
      <dgm:prSet presAssocID="{E3535ABC-A5AA-4922-9903-22EF48191336}" presName="linear" presStyleCnt="0">
        <dgm:presLayoutVars>
          <dgm:animLvl val="lvl"/>
          <dgm:resizeHandles val="exact"/>
        </dgm:presLayoutVars>
      </dgm:prSet>
      <dgm:spPr/>
    </dgm:pt>
    <dgm:pt modelId="{B5D3D020-E4ED-42DA-80D1-2AC51B7D9DDE}" type="pres">
      <dgm:prSet presAssocID="{6E307D5F-45BC-483F-A0B3-E925DDE100B6}" presName="parentText" presStyleLbl="node1" presStyleIdx="0" presStyleCnt="1" custScaleY="50477">
        <dgm:presLayoutVars>
          <dgm:chMax val="0"/>
          <dgm:bulletEnabled val="1"/>
        </dgm:presLayoutVars>
      </dgm:prSet>
      <dgm:spPr/>
    </dgm:pt>
    <dgm:pt modelId="{F2AB2EDA-C6B1-47D5-915D-B42E3E64F05C}" type="pres">
      <dgm:prSet presAssocID="{6E307D5F-45BC-483F-A0B3-E925DDE100B6}" presName="childText" presStyleLbl="revTx" presStyleIdx="0" presStyleCnt="1" custScaleY="89585">
        <dgm:presLayoutVars>
          <dgm:bulletEnabled val="1"/>
        </dgm:presLayoutVars>
      </dgm:prSet>
      <dgm:spPr/>
    </dgm:pt>
  </dgm:ptLst>
  <dgm:cxnLst>
    <dgm:cxn modelId="{14B98812-5BE9-421B-A0A6-889FFC7A1A8B}" srcId="{6E307D5F-45BC-483F-A0B3-E925DDE100B6}" destId="{172DDE01-4F65-4077-8D75-3B03248248F5}" srcOrd="1" destOrd="0" parTransId="{9D9EF653-35AC-43FA-B8A5-3D497955A17A}" sibTransId="{66C0380D-42BD-4067-B90C-1226F65F65CA}"/>
    <dgm:cxn modelId="{5BD35628-22B6-4837-8449-6FAF34A157AA}" srcId="{6E307D5F-45BC-483F-A0B3-E925DDE100B6}" destId="{B1E6DEFE-061B-4540-B0FE-2BA6787948D2}" srcOrd="0" destOrd="0" parTransId="{4C3E8EE9-F8FC-499C-919C-5AA559FD1282}" sibTransId="{DF662FEF-A555-4352-B2CF-2BC3328AC733}"/>
    <dgm:cxn modelId="{7196C8B4-7819-403E-BE63-59AB0885A84B}" srcId="{E3535ABC-A5AA-4922-9903-22EF48191336}" destId="{6E307D5F-45BC-483F-A0B3-E925DDE100B6}" srcOrd="0" destOrd="0" parTransId="{74D85725-42E9-4B86-9CE8-DD397A37AE3C}" sibTransId="{772C2BB3-A438-4038-9E15-2AEEB2192415}"/>
    <dgm:cxn modelId="{0F53CABD-1C76-4058-9C9C-6DF452AB39EB}" type="presOf" srcId="{6E307D5F-45BC-483F-A0B3-E925DDE100B6}" destId="{B5D3D020-E4ED-42DA-80D1-2AC51B7D9DDE}" srcOrd="0" destOrd="0" presId="urn:microsoft.com/office/officeart/2005/8/layout/vList2"/>
    <dgm:cxn modelId="{7B49BEE5-8C10-4B90-976E-950246470C47}" type="presOf" srcId="{B1E6DEFE-061B-4540-B0FE-2BA6787948D2}" destId="{F2AB2EDA-C6B1-47D5-915D-B42E3E64F05C}" srcOrd="0" destOrd="0" presId="urn:microsoft.com/office/officeart/2005/8/layout/vList2"/>
    <dgm:cxn modelId="{5CF830E7-3417-4328-8FFA-838D32666CF6}" type="presOf" srcId="{172DDE01-4F65-4077-8D75-3B03248248F5}" destId="{F2AB2EDA-C6B1-47D5-915D-B42E3E64F05C}" srcOrd="0" destOrd="1" presId="urn:microsoft.com/office/officeart/2005/8/layout/vList2"/>
    <dgm:cxn modelId="{478139F2-356F-4287-987E-D19533CC878C}" type="presOf" srcId="{E3535ABC-A5AA-4922-9903-22EF48191336}" destId="{725EDF60-5C19-44C6-8258-4F9865328B35}" srcOrd="0" destOrd="0" presId="urn:microsoft.com/office/officeart/2005/8/layout/vList2"/>
    <dgm:cxn modelId="{F5483035-75B2-4564-8D65-5CD92F83C748}" type="presParOf" srcId="{725EDF60-5C19-44C6-8258-4F9865328B35}" destId="{B5D3D020-E4ED-42DA-80D1-2AC51B7D9DDE}" srcOrd="0" destOrd="0" presId="urn:microsoft.com/office/officeart/2005/8/layout/vList2"/>
    <dgm:cxn modelId="{91E03A82-95C8-480C-8C18-46E83F279BD3}" type="presParOf" srcId="{725EDF60-5C19-44C6-8258-4F9865328B35}" destId="{F2AB2EDA-C6B1-47D5-915D-B42E3E64F05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3D020-E4ED-42DA-80D1-2AC51B7D9DDE}">
      <dsp:nvSpPr>
        <dsp:cNvPr id="0" name=""/>
        <dsp:cNvSpPr/>
      </dsp:nvSpPr>
      <dsp:spPr>
        <a:xfrm>
          <a:off x="0" y="1936499"/>
          <a:ext cx="11047013" cy="6041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Conclusion</a:t>
          </a:r>
          <a:r>
            <a:rPr lang="en-US" sz="500" kern="1200" dirty="0"/>
            <a:t>:</a:t>
          </a:r>
        </a:p>
      </dsp:txBody>
      <dsp:txXfrm>
        <a:off x="29493" y="1965992"/>
        <a:ext cx="10988027" cy="545178"/>
      </dsp:txXfrm>
    </dsp:sp>
    <dsp:sp modelId="{F2AB2EDA-C6B1-47D5-915D-B42E3E64F05C}">
      <dsp:nvSpPr>
        <dsp:cNvPr id="0" name=""/>
        <dsp:cNvSpPr/>
      </dsp:nvSpPr>
      <dsp:spPr>
        <a:xfrm>
          <a:off x="0" y="2540663"/>
          <a:ext cx="11047013" cy="1363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74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we explained how sequential resolution can be compressed in a simple form to save computation and how the saved FLOPs can be re-invested in improving the model capacity and hence the performance.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Trying to improve the compression scheme, to optimize the block layout design and to re-invest the saved FLOPs. </a:t>
          </a:r>
        </a:p>
      </dsp:txBody>
      <dsp:txXfrm>
        <a:off x="0" y="2540663"/>
        <a:ext cx="11047013" cy="1363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D6EB-5C54-6DC3-A554-BEDF32D30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36187-E002-332E-163A-F679E258A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CE0F-5C6E-705A-DF01-169D9CF8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4BC8-E8E3-422F-B043-3C9971DA61D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D6FE2-E852-3781-6BA2-38F564A1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CFDE5-57F0-B7FF-FAA7-D65BB7C3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501E-0E01-43C0-B592-CF789A04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4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CF01-2F04-AEBE-B5AB-C6C039EB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FB447-0D95-A452-41BA-D6842C955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C4531-813B-813B-9565-AAD68D20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4BC8-E8E3-422F-B043-3C9971DA61D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33284-C483-E198-F44C-95B00514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F71A9-A79A-4ADA-0B36-7229DA60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501E-0E01-43C0-B592-CF789A04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3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F826A-1525-4A4E-0AC4-93017A26E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2DFE2-482D-EE25-9DDC-6C77AF5BF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50A5-BF97-F410-4EE4-EE98E4C1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4BC8-E8E3-422F-B043-3C9971DA61D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E9096-E8D6-8E95-37C1-C721C515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EA0A1-4712-4F75-3963-7FF7B67F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501E-0E01-43C0-B592-CF789A04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9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1F80-DBCE-271B-A9F7-8281090E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52A15-3641-F7D6-A448-03E7F8D1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BCC61-93DF-FB81-05ED-8CF7BC38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4BC8-E8E3-422F-B043-3C9971DA61D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45C62-56C1-A74C-8D26-1995DC71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EDEBD-5066-79D4-D801-DD518E4D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501E-0E01-43C0-B592-CF789A04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9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CA70-C0F9-52CC-5F17-75C6C7CB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46407-08D8-09DB-25D2-6535DDD74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6A9D4-0B9F-B292-50BD-9FD1480B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4BC8-E8E3-422F-B043-3C9971DA61D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291B3-6963-A357-379C-512753C8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FF44F-90B7-866F-6E55-B1C53D01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501E-0E01-43C0-B592-CF789A04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0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CFDE-DB70-4370-DE85-7DC99A4A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396FA-3921-4625-D7C7-C4409506A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5B97E-4461-062C-3311-4492C08D5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0D643-5EBA-9627-10E8-0451475F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4BC8-E8E3-422F-B043-3C9971DA61D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150CE-04EA-8B95-36D0-580CB416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A01C-A3C7-D12F-9F6F-C0128F9A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501E-0E01-43C0-B592-CF789A04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0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1E14-30D4-5464-B0F9-366241C2F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DB12D-503F-DD8E-BEAD-A6B6D4A56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8F9F5-7B98-FFFB-0D9D-803D9415F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9FB5E-F0F3-6B19-1FE1-4A4D5FA92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12037-B55D-CAE5-9E7F-DF7D19773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56630-1978-33F5-95A1-6D166947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4BC8-E8E3-422F-B043-3C9971DA61D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D7AB2-8825-0E44-B6E3-9F057BB9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3897F-FEB2-EF1E-9847-5F70ABD9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501E-0E01-43C0-B592-CF789A04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3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E36E-7F0F-DCF3-7CCF-B9FB449A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211C7-25CA-E366-4C70-6D51A541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4BC8-E8E3-422F-B043-3C9971DA61D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F9F84-6EC6-D97E-FC79-778E79F9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54390-CAAA-95D9-B6D1-8F5628BC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501E-0E01-43C0-B592-CF789A04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3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5F082-1840-4ABE-41E9-72D756D6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4BC8-E8E3-422F-B043-3C9971DA61D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5A1AC-6503-1B54-68CA-C4D01B2C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AD432-EC27-4629-A6D0-96410AC2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501E-0E01-43C0-B592-CF789A04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1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8C44-4112-A5BD-398F-42829E83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BF78-DEA2-38A2-5253-7D9DB218F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DE9C2-ADC2-04FF-BA22-217EF5093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5FE9B-4CD2-D6BC-0654-3C16728F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4BC8-E8E3-422F-B043-3C9971DA61D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2113B-C257-FB63-F435-2CBC61D4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7F961-95B7-5944-9CAE-65CA5733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501E-0E01-43C0-B592-CF789A04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9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4ABD-BF84-8C8F-E0F5-AC517165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97A92-FB8D-7008-6B7D-A674615D2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FF820-36E7-4AD8-2230-3433B9692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EC8DA-14B0-8186-81CD-73AD27D7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4BC8-E8E3-422F-B043-3C9971DA61D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E0144-6EE8-3E67-0D5C-B8061B6C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FBD37-D67B-8276-6EE5-09358A7F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501E-0E01-43C0-B592-CF789A04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7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BEC7F-773C-AB61-F5BC-2E64C04C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44F01-04ED-7BAA-E689-4C6E27729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353CB-20AA-68D7-A3BD-4E03B56A7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04BC8-E8E3-422F-B043-3C9971DA61D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0B589-C1DB-24BE-AD6B-E34A071AF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8C4F-13A4-DA6F-AD86-E4759788F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7501E-0E01-43C0-B592-CF789A04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3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7D909-A6DC-28D8-EA9A-27AEECBBB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27083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/>
              <a:t>FUNNEL-TRANSFORMER: Filtering out Sequential Redundancy for Efficient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8988B-4EDD-C90A-138F-D2ACEBAC8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698241"/>
            <a:ext cx="10512552" cy="241171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				                              By Sumit Dutt Mishra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A2E688A-90CF-C7FF-D8CB-309B3D4CF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0"/>
            <a:ext cx="1175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2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FA99D-CA7B-C518-BEDB-08863B6F2104}"/>
              </a:ext>
            </a:extLst>
          </p:cNvPr>
          <p:cNvSpPr txBox="1"/>
          <p:nvPr/>
        </p:nvSpPr>
        <p:spPr>
          <a:xfrm>
            <a:off x="838200" y="1011936"/>
            <a:ext cx="10515600" cy="5169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/>
              <a:t>Funnel Transformer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Funnel-Transformer which gradually compresses the sequence of hidden states to a shorter one and hence reduces the computation cost.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Funnel-Transformer can recover a deep representation for each token from the reduced hidden sequence via a decoder.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2282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C526-70A4-7B87-D51A-8280B0C66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960" y="447041"/>
            <a:ext cx="10099040" cy="1153159"/>
          </a:xfrm>
        </p:spPr>
        <p:txBody>
          <a:bodyPr>
            <a:normAutofit/>
          </a:bodyPr>
          <a:lstStyle/>
          <a:p>
            <a:pPr algn="l"/>
            <a:r>
              <a:rPr lang="en-US" sz="4000" b="1"/>
              <a:t>Transformer Architecture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64D5F-7840-3091-75C7-38E6ED390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560" y="1838960"/>
            <a:ext cx="9997440" cy="3418840"/>
          </a:xfrm>
        </p:spPr>
        <p:txBody>
          <a:bodyPr/>
          <a:lstStyle/>
          <a:p>
            <a:pPr algn="l"/>
            <a:r>
              <a:rPr lang="en-US"/>
              <a:t>Transformer layer consists of two sub-modules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Multi-head self-attention(S-Attn)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Position-Wise feed-forward network(P-Attn)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402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4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1">
            <a:extLst>
              <a:ext uri="{FF2B5EF4-FFF2-40B4-BE49-F238E27FC236}">
                <a16:creationId xmlns:a16="http://schemas.microsoft.com/office/drawing/2014/main" id="{6FB41998-2A65-D747-A3A1-0C61536F6F30}"/>
              </a:ext>
            </a:extLst>
          </p:cNvPr>
          <p:cNvSpPr txBox="1"/>
          <p:nvPr/>
        </p:nvSpPr>
        <p:spPr>
          <a:xfrm>
            <a:off x="838200" y="607568"/>
            <a:ext cx="10515600" cy="557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/>
              <a:t>Pretraining Objectives: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most used pretraining model is masked language modeling(MLM) used by BERT.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2826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A1F456-169D-C2F8-17F1-09C18E441005}"/>
              </a:ext>
            </a:extLst>
          </p:cNvPr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Architecture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6BB42F-2CE9-551F-7AED-533111CB6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790" y="2633472"/>
            <a:ext cx="9079372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FA7E2-3AB8-0888-589A-14B1EB1963A3}"/>
              </a:ext>
            </a:extLst>
          </p:cNvPr>
          <p:cNvSpPr txBox="1"/>
          <p:nvPr/>
        </p:nvSpPr>
        <p:spPr>
          <a:xfrm>
            <a:off x="838200" y="1115568"/>
            <a:ext cx="10515600" cy="5065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/>
              <a:t>Capacity Analysis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</a:t>
            </a:r>
            <a:r>
              <a:rPr lang="en-US" sz="2200" dirty="0">
                <a:effectLst/>
              </a:rPr>
              <a:t>e can now analyze how to compress the sequence which affects the complexity and capacity of proposed model, when compared to standard Transformer.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the complexity of processing a length-T sequence O(T 2D + T D2 ), where D is hidden size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The capacity of a compressed-length layer is clearly upper-bounded by that of a normal full-length layer.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1978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7EBE68-1FA4-00FB-75EC-364DF3C67C9B}"/>
              </a:ext>
            </a:extLst>
          </p:cNvPr>
          <p:cNvSpPr txBox="1"/>
          <p:nvPr/>
        </p:nvSpPr>
        <p:spPr>
          <a:xfrm>
            <a:off x="320040" y="1209040"/>
            <a:ext cx="11228481" cy="1249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531142A3-3082-DA6A-C22E-82EABF047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1928368"/>
            <a:ext cx="10922000" cy="46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0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D07D8-3D68-07F2-68DE-F57A9DBF7280}"/>
              </a:ext>
            </a:extLst>
          </p:cNvPr>
          <p:cNvSpPr txBox="1"/>
          <p:nvPr/>
        </p:nvSpPr>
        <p:spPr>
          <a:xfrm>
            <a:off x="638881" y="417576"/>
            <a:ext cx="10909640" cy="3229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Results: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effectLst/>
                <a:ea typeface="+mj-ea"/>
                <a:cs typeface="+mj-cs"/>
              </a:rPr>
              <a:t>Running time and memory consumption comparison between F-TFMs and the standard transformer on the GPU.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1FBD674A-33AB-E7C4-59CE-F859F5539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872" y="2633472"/>
            <a:ext cx="9137208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0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12737A71-ECE2-B2D6-E1D4-A351EC3AC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5721532"/>
              </p:ext>
            </p:extLst>
          </p:nvPr>
        </p:nvGraphicFramePr>
        <p:xfrm>
          <a:off x="572493" y="345440"/>
          <a:ext cx="11047014" cy="5840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88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4887</TotalTime>
  <Words>238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FUNNEL-TRANSFORMER: Filtering out Sequential Redundancy for Efficient Language Processing</vt:lpstr>
      <vt:lpstr>PowerPoint Presentation</vt:lpstr>
      <vt:lpstr>Transformer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FUNNEL-TRANSFORMER: Filtering out Sequential Redundancy for Efficient Language Processing</dc:title>
  <dc:creator>Niharika Kalyan</dc:creator>
  <cp:lastModifiedBy>Niharika Kalyan</cp:lastModifiedBy>
  <cp:revision>2</cp:revision>
  <dcterms:created xsi:type="dcterms:W3CDTF">2022-05-05T15:33:06Z</dcterms:created>
  <dcterms:modified xsi:type="dcterms:W3CDTF">2022-05-09T02:49:42Z</dcterms:modified>
</cp:coreProperties>
</file>