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252" autoAdjust="0"/>
    <p:restoredTop sz="94660"/>
  </p:normalViewPr>
  <p:slideViewPr>
    <p:cSldViewPr>
      <p:cViewPr varScale="1">
        <p:scale>
          <a:sx n="79" d="100"/>
          <a:sy n="79" d="100"/>
        </p:scale>
        <p:origin x="-12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10F47-B810-4D1B-904E-1C11FA78FD3F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9F058-2328-4EC0-8CDE-24930F4F1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9F058-2328-4EC0-8CDE-24930F4F156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F09DC-1774-4BEE-9E0D-0B9FCF4988CE}" type="datetime1">
              <a:rPr lang="en-US" smtClean="0"/>
              <a:pPr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Jignesh Patel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A9B6-72B1-40BF-B30B-B1D09E70D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1B98-38C7-49CC-B9CE-BFB4F1C34EDE}" type="datetime1">
              <a:rPr lang="en-US" smtClean="0"/>
              <a:pPr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Jignesh Patel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A9B6-72B1-40BF-B30B-B1D09E70D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DF54-41CC-42ED-98C7-A81FCD17CEDE}" type="datetime1">
              <a:rPr lang="en-US" smtClean="0"/>
              <a:pPr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Jignesh Patel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A9B6-72B1-40BF-B30B-B1D09E70D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8207-B8D1-43A7-A380-E494832B2BE3}" type="datetime1">
              <a:rPr lang="en-US" smtClean="0"/>
              <a:pPr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Jignesh Patel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A9B6-72B1-40BF-B30B-B1D09E70D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7BD-A751-4B26-A32E-59DD84D13CFE}" type="datetime1">
              <a:rPr lang="en-US" smtClean="0"/>
              <a:pPr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Jignesh Patel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A9B6-72B1-40BF-B30B-B1D09E70D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1EE1-50CE-45C9-B793-CE03B8DBC69B}" type="datetime1">
              <a:rPr lang="en-US" smtClean="0"/>
              <a:pPr/>
              <a:t>12/7/2009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Jignesh Patel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A9B6-72B1-40BF-B30B-B1D09E70D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947-40F8-4EE7-94C2-8E6E70C90754}" type="datetime1">
              <a:rPr lang="en-US" smtClean="0"/>
              <a:pPr/>
              <a:t>12/7/2009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Jignesh Patel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A9B6-72B1-40BF-B30B-B1D09E70D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B353-E5E7-4E13-8571-16E5AA76F624}" type="datetime1">
              <a:rPr lang="en-US" smtClean="0"/>
              <a:pPr/>
              <a:t>12/7/2009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Jignesh Patel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A9B6-72B1-40BF-B30B-B1D09E70D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ACCE-785D-490C-A5F8-1F8BE094E8E2}" type="datetime1">
              <a:rPr lang="en-US" smtClean="0"/>
              <a:pPr/>
              <a:t>12/7/2009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Jignesh Patel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A9B6-72B1-40BF-B30B-B1D09E70D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7698-DE16-44D4-8654-121259C27769}" type="datetime1">
              <a:rPr lang="en-US" smtClean="0"/>
              <a:pPr/>
              <a:t>12/7/2009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Jignesh Patel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A9B6-72B1-40BF-B30B-B1D09E70D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1A0F-1C86-4C5A-A823-7DDFFDBC2048}" type="datetime1">
              <a:rPr lang="en-US" smtClean="0"/>
              <a:pPr/>
              <a:t>12/7/2009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Jignesh Patel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A9B6-72B1-40BF-B30B-B1D09E70D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D5F77-AB5B-45F2-90CB-B0B6CC36338D}" type="datetime1">
              <a:rPr lang="en-US" smtClean="0"/>
              <a:pPr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 Jignesh Patel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7A9B6-72B1-40BF-B30B-B1D09E70D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2362200"/>
            <a:ext cx="6258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3D Transformation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Jignesh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Representation of 3D</a:t>
            </a:r>
            <a:br>
              <a:rPr lang="en-US" dirty="0"/>
            </a:br>
            <a:r>
              <a:rPr lang="en-US" dirty="0"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Z axis represents depth</a:t>
            </a:r>
          </a:p>
          <a:p>
            <a:r>
              <a:rPr lang="en-US" dirty="0" smtClean="0"/>
              <a:t>Right </a:t>
            </a:r>
            <a:r>
              <a:rPr lang="en-US" dirty="0"/>
              <a:t>Handed System</a:t>
            </a:r>
          </a:p>
          <a:p>
            <a:pPr lvl="1">
              <a:buNone/>
            </a:pPr>
            <a:r>
              <a:rPr lang="en-US" dirty="0"/>
              <a:t>– When looking “down” at the</a:t>
            </a:r>
          </a:p>
          <a:p>
            <a:pPr lvl="1">
              <a:buNone/>
            </a:pPr>
            <a:r>
              <a:rPr lang="en-US" dirty="0" smtClean="0"/>
              <a:t>	origin</a:t>
            </a:r>
            <a:r>
              <a:rPr lang="en-US" dirty="0"/>
              <a:t>, positive rotation is CCW</a:t>
            </a:r>
          </a:p>
          <a:p>
            <a:r>
              <a:rPr lang="en-US" dirty="0" smtClean="0"/>
              <a:t>Left </a:t>
            </a:r>
            <a:r>
              <a:rPr lang="en-US" dirty="0"/>
              <a:t>Handed System</a:t>
            </a:r>
          </a:p>
          <a:p>
            <a:pPr lvl="1">
              <a:buNone/>
            </a:pPr>
            <a:r>
              <a:rPr lang="en-US" dirty="0"/>
              <a:t>– When looking “down”, positive</a:t>
            </a:r>
          </a:p>
          <a:p>
            <a:pPr lvl="1">
              <a:buNone/>
            </a:pPr>
            <a:r>
              <a:rPr lang="en-US" dirty="0" smtClean="0"/>
              <a:t>	rotation </a:t>
            </a:r>
            <a:r>
              <a:rPr lang="en-US" dirty="0"/>
              <a:t>is in CW</a:t>
            </a:r>
          </a:p>
          <a:p>
            <a:pPr lvl="1">
              <a:buNone/>
            </a:pPr>
            <a:r>
              <a:rPr lang="en-US" dirty="0"/>
              <a:t>– More natural interpretation for</a:t>
            </a:r>
          </a:p>
          <a:p>
            <a:pPr lvl="1">
              <a:buNone/>
            </a:pPr>
            <a:r>
              <a:rPr lang="en-US" dirty="0" smtClean="0"/>
              <a:t>	displays</a:t>
            </a:r>
            <a:r>
              <a:rPr lang="en-US" dirty="0"/>
              <a:t>, big </a:t>
            </a:r>
            <a:r>
              <a:rPr lang="en-US" i="1" dirty="0"/>
              <a:t>z means “far”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447800"/>
            <a:ext cx="2819400" cy="229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4114800"/>
            <a:ext cx="2362200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Jignesh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Basic 3D Transformations</a:t>
            </a:r>
          </a:p>
        </p:txBody>
      </p:sp>
      <p:graphicFrame>
        <p:nvGraphicFramePr>
          <p:cNvPr id="292867" name="Object 3"/>
          <p:cNvGraphicFramePr>
            <a:graphicFrameLocks noChangeAspect="1"/>
          </p:cNvGraphicFramePr>
          <p:nvPr/>
        </p:nvGraphicFramePr>
        <p:xfrm>
          <a:off x="1103313" y="1560513"/>
          <a:ext cx="2898775" cy="1725612"/>
        </p:xfrm>
        <a:graphic>
          <a:graphicData uri="http://schemas.openxmlformats.org/presentationml/2006/ole">
            <p:oleObj spid="_x0000_s2050" name="Equation" r:id="rId3" imgW="1536480" imgH="914400" progId="Equation.3">
              <p:embed/>
            </p:oleObj>
          </a:graphicData>
        </a:graphic>
      </p:graphicFrame>
      <p:graphicFrame>
        <p:nvGraphicFramePr>
          <p:cNvPr id="292868" name="Object 4"/>
          <p:cNvGraphicFramePr>
            <a:graphicFrameLocks noChangeAspect="1"/>
          </p:cNvGraphicFramePr>
          <p:nvPr/>
        </p:nvGraphicFramePr>
        <p:xfrm>
          <a:off x="1119011" y="4105276"/>
          <a:ext cx="3019778" cy="1725613"/>
        </p:xfrm>
        <a:graphic>
          <a:graphicData uri="http://schemas.openxmlformats.org/presentationml/2006/ole">
            <p:oleObj spid="_x0000_s2051" name="Equation" r:id="rId4" imgW="1600200" imgH="914400" progId="Equation.3">
              <p:embed/>
            </p:oleObj>
          </a:graphicData>
        </a:graphic>
      </p:graphicFrame>
      <p:graphicFrame>
        <p:nvGraphicFramePr>
          <p:cNvPr id="292869" name="Object 5"/>
          <p:cNvGraphicFramePr>
            <a:graphicFrameLocks noChangeAspect="1"/>
          </p:cNvGraphicFramePr>
          <p:nvPr/>
        </p:nvGraphicFramePr>
        <p:xfrm>
          <a:off x="4962879" y="1560513"/>
          <a:ext cx="3258255" cy="1725612"/>
        </p:xfrm>
        <a:graphic>
          <a:graphicData uri="http://schemas.openxmlformats.org/presentationml/2006/ole">
            <p:oleObj spid="_x0000_s2052" name="Equation" r:id="rId5" imgW="1726920" imgH="914400" progId="Equation.3">
              <p:embed/>
            </p:oleObj>
          </a:graphicData>
        </a:graphic>
      </p:graphicFrame>
      <p:graphicFrame>
        <p:nvGraphicFramePr>
          <p:cNvPr id="292870" name="Object 6"/>
          <p:cNvGraphicFramePr>
            <a:graphicFrameLocks noChangeAspect="1"/>
          </p:cNvGraphicFramePr>
          <p:nvPr/>
        </p:nvGraphicFramePr>
        <p:xfrm>
          <a:off x="5070123" y="4297364"/>
          <a:ext cx="3043766" cy="1341437"/>
        </p:xfrm>
        <a:graphic>
          <a:graphicData uri="http://schemas.openxmlformats.org/presentationml/2006/ole">
            <p:oleObj spid="_x0000_s2053" name="Equation" r:id="rId6" imgW="1612800" imgH="711000" progId="Equation.3">
              <p:embed/>
            </p:oleObj>
          </a:graphicData>
        </a:graphic>
      </p:graphicFrame>
      <p:sp>
        <p:nvSpPr>
          <p:cNvPr id="292871" name="Text Box 7"/>
          <p:cNvSpPr txBox="1">
            <a:spLocks noChangeArrowheads="1"/>
          </p:cNvSpPr>
          <p:nvPr/>
        </p:nvSpPr>
        <p:spPr bwMode="auto">
          <a:xfrm>
            <a:off x="1981201" y="3124200"/>
            <a:ext cx="9284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2"/>
                </a:solidFill>
                <a:latin typeface="Arial" pitchFamily="34" charset="0"/>
              </a:rPr>
              <a:t>Identity</a:t>
            </a:r>
          </a:p>
        </p:txBody>
      </p:sp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6248400" y="3124200"/>
            <a:ext cx="7617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2"/>
                </a:solidFill>
                <a:latin typeface="Arial" pitchFamily="34" charset="0"/>
              </a:rPr>
              <a:t>Scale</a:t>
            </a:r>
          </a:p>
        </p:txBody>
      </p:sp>
      <p:sp>
        <p:nvSpPr>
          <p:cNvPr id="292873" name="Text Box 9"/>
          <p:cNvSpPr txBox="1">
            <a:spLocks noChangeArrowheads="1"/>
          </p:cNvSpPr>
          <p:nvPr/>
        </p:nvSpPr>
        <p:spPr bwMode="auto">
          <a:xfrm>
            <a:off x="1905000" y="5715000"/>
            <a:ext cx="1317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2"/>
                </a:solidFill>
                <a:latin typeface="Arial" pitchFamily="34" charset="0"/>
              </a:rPr>
              <a:t>Translation</a:t>
            </a:r>
          </a:p>
        </p:txBody>
      </p:sp>
      <p:sp>
        <p:nvSpPr>
          <p:cNvPr id="292874" name="Text Box 10"/>
          <p:cNvSpPr txBox="1">
            <a:spLocks noChangeArrowheads="1"/>
          </p:cNvSpPr>
          <p:nvPr/>
        </p:nvSpPr>
        <p:spPr bwMode="auto">
          <a:xfrm>
            <a:off x="5181600" y="5715000"/>
            <a:ext cx="24759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2"/>
                </a:solidFill>
                <a:latin typeface="Arial" pitchFamily="34" charset="0"/>
              </a:rPr>
              <a:t>Mirror about Y/Z plane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Jignesh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 dirty="0"/>
              <a:t>Basic 3D Transformations</a:t>
            </a:r>
          </a:p>
        </p:txBody>
      </p:sp>
      <p:graphicFrame>
        <p:nvGraphicFramePr>
          <p:cNvPr id="293891" name="Object 3"/>
          <p:cNvGraphicFramePr>
            <a:graphicFrameLocks noChangeAspect="1"/>
          </p:cNvGraphicFramePr>
          <p:nvPr/>
        </p:nvGraphicFramePr>
        <p:xfrm>
          <a:off x="3193344" y="1566863"/>
          <a:ext cx="3810000" cy="1262062"/>
        </p:xfrm>
        <a:graphic>
          <a:graphicData uri="http://schemas.openxmlformats.org/presentationml/2006/ole">
            <p:oleObj spid="_x0000_s3074" name="Equation" r:id="rId3" imgW="2145960" imgH="711000" progId="Equation.3">
              <p:embed/>
            </p:oleObj>
          </a:graphicData>
        </a:graphic>
      </p:graphicFrame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304800" y="1905000"/>
            <a:ext cx="2390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Rotate around Z axis:</a:t>
            </a:r>
          </a:p>
        </p:txBody>
      </p:sp>
      <p:graphicFrame>
        <p:nvGraphicFramePr>
          <p:cNvPr id="293893" name="Object 5"/>
          <p:cNvGraphicFramePr>
            <a:graphicFrameLocks noChangeAspect="1"/>
          </p:cNvGraphicFramePr>
          <p:nvPr/>
        </p:nvGraphicFramePr>
        <p:xfrm>
          <a:off x="3192463" y="3048000"/>
          <a:ext cx="3811587" cy="1622425"/>
        </p:xfrm>
        <a:graphic>
          <a:graphicData uri="http://schemas.openxmlformats.org/presentationml/2006/ole">
            <p:oleObj spid="_x0000_s3075" name="Equation" r:id="rId4" imgW="2145960" imgH="914400" progId="Equation.3">
              <p:embed/>
            </p:oleObj>
          </a:graphicData>
        </a:graphic>
      </p:graphicFrame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304800" y="3733800"/>
            <a:ext cx="28232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Rotate around Y axis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</a:rPr>
              <a:t>:</a:t>
            </a:r>
          </a:p>
          <a:p>
            <a:r>
              <a:rPr lang="en-US" sz="900" dirty="0" smtClean="0">
                <a:solidFill>
                  <a:schemeClr val="tx2"/>
                </a:solidFill>
                <a:latin typeface="Arial" pitchFamily="34" charset="0"/>
              </a:rPr>
              <a:t>to maintain the consistency for </a:t>
            </a:r>
          </a:p>
          <a:p>
            <a:r>
              <a:rPr lang="en-US" sz="900" dirty="0" smtClean="0">
                <a:solidFill>
                  <a:schemeClr val="tx2"/>
                </a:solidFill>
                <a:latin typeface="Arial" pitchFamily="34" charset="0"/>
              </a:rPr>
              <a:t>+ve rotation we did change in rotation around y axis</a:t>
            </a:r>
            <a:endParaRPr lang="en-US" sz="900" dirty="0">
              <a:solidFill>
                <a:schemeClr val="tx2"/>
              </a:solidFill>
              <a:latin typeface="Arial" pitchFamily="34" charset="0"/>
            </a:endParaRPr>
          </a:p>
        </p:txBody>
      </p:sp>
      <p:graphicFrame>
        <p:nvGraphicFramePr>
          <p:cNvPr id="293895" name="Object 7"/>
          <p:cNvGraphicFramePr>
            <a:graphicFrameLocks noChangeAspect="1"/>
          </p:cNvGraphicFramePr>
          <p:nvPr/>
        </p:nvGraphicFramePr>
        <p:xfrm>
          <a:off x="3193344" y="5029200"/>
          <a:ext cx="3810000" cy="1262062"/>
        </p:xfrm>
        <a:graphic>
          <a:graphicData uri="http://schemas.openxmlformats.org/presentationml/2006/ole">
            <p:oleObj spid="_x0000_s3076" name="Equation" r:id="rId5" imgW="2145960" imgH="711000" progId="Equation.3">
              <p:embed/>
            </p:oleObj>
          </a:graphicData>
        </a:graphic>
      </p:graphicFrame>
      <p:sp>
        <p:nvSpPr>
          <p:cNvPr id="293896" name="Text Box 8"/>
          <p:cNvSpPr txBox="1">
            <a:spLocks noChangeArrowheads="1"/>
          </p:cNvSpPr>
          <p:nvPr/>
        </p:nvSpPr>
        <p:spPr bwMode="auto">
          <a:xfrm>
            <a:off x="304800" y="5421868"/>
            <a:ext cx="24032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Rotate around X axis: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65383" y="2667000"/>
            <a:ext cx="1978617" cy="161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Jignesh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77</Words>
  <Application>Microsoft Office PowerPoint</Application>
  <PresentationFormat>On-screen Show (4:3)</PresentationFormat>
  <Paragraphs>27</Paragraphs>
  <Slides>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Equation</vt:lpstr>
      <vt:lpstr>Slide 1</vt:lpstr>
      <vt:lpstr>Representation of 3D Transformations</vt:lpstr>
      <vt:lpstr>Basic 3D Transformations</vt:lpstr>
      <vt:lpstr>Basic 3D Transformations</vt:lpstr>
    </vt:vector>
  </TitlesOfParts>
  <Company>MSCIT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Transformation</dc:title>
  <dc:creator>Patel Jignesh</dc:creator>
  <cp:lastModifiedBy>Patel Jignesh</cp:lastModifiedBy>
  <cp:revision>7</cp:revision>
  <dcterms:created xsi:type="dcterms:W3CDTF">2009-12-06T09:02:09Z</dcterms:created>
  <dcterms:modified xsi:type="dcterms:W3CDTF">2009-12-07T05:19:36Z</dcterms:modified>
</cp:coreProperties>
</file>