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5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5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6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F293-B602-4564-A4DE-8FAB09BC6126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98AE-6ECD-4640-B402-BF99113F4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8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4275" y="692592"/>
            <a:ext cx="3458426" cy="425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Resolution image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954" y="1240325"/>
            <a:ext cx="0" cy="7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28803" y="2199992"/>
            <a:ext cx="3453898" cy="6001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 Processing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3901" y="2913707"/>
            <a:ext cx="0" cy="7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28803" y="3753422"/>
            <a:ext cx="3521800" cy="528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8803" y="5299300"/>
            <a:ext cx="3521800" cy="528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Classification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88179" y="5663713"/>
            <a:ext cx="3521800" cy="528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Terrain Recognition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23299" y="4225148"/>
            <a:ext cx="1501368" cy="5828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Sandy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423090" y="4225147"/>
            <a:ext cx="1413094" cy="582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Rocky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07445" y="4199023"/>
            <a:ext cx="1485520" cy="582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Grassy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727603" y="4183559"/>
            <a:ext cx="1358016" cy="613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Marshy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88179" y="2841279"/>
            <a:ext cx="3521800" cy="528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Cause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47335" y="1457130"/>
            <a:ext cx="2854859" cy="586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oughness and slipperiness,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43339" y="4450349"/>
            <a:ext cx="0" cy="7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943255" y="4952246"/>
            <a:ext cx="408160" cy="611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418091" y="5423026"/>
            <a:ext cx="2326741" cy="504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129637" y="4952246"/>
            <a:ext cx="1" cy="61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437484" y="4882192"/>
            <a:ext cx="222564" cy="68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409979" y="4882191"/>
            <a:ext cx="557915" cy="68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649079" y="3416466"/>
            <a:ext cx="0" cy="68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8649079" y="2113910"/>
            <a:ext cx="1884" cy="5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326802" y="6044129"/>
            <a:ext cx="2489703" cy="3983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Using CNN techniques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garvitlodha22@gmail.com</dc:creator>
  <cp:lastModifiedBy>garvitlodha22@gmail.com</cp:lastModifiedBy>
  <cp:revision>4</cp:revision>
  <dcterms:created xsi:type="dcterms:W3CDTF">2023-10-06T19:24:48Z</dcterms:created>
  <dcterms:modified xsi:type="dcterms:W3CDTF">2023-10-06T19:47:41Z</dcterms:modified>
</cp:coreProperties>
</file>