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BA65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519530" y="1090922"/>
            <a:ext cx="1672589" cy="2231390"/>
          </a:xfrm>
          <a:custGeom>
            <a:avLst/>
            <a:gdLst/>
            <a:ahLst/>
            <a:cxnLst/>
            <a:rect l="l" t="t" r="r" b="b"/>
            <a:pathLst>
              <a:path w="1672590" h="2231390">
                <a:moveTo>
                  <a:pt x="1672469" y="2231038"/>
                </a:moveTo>
                <a:lnTo>
                  <a:pt x="0" y="559039"/>
                </a:lnTo>
                <a:lnTo>
                  <a:pt x="559196" y="0"/>
                </a:lnTo>
                <a:lnTo>
                  <a:pt x="1672469" y="1112959"/>
                </a:lnTo>
                <a:lnTo>
                  <a:pt x="1672469" y="2231038"/>
                </a:lnTo>
                <a:close/>
              </a:path>
            </a:pathLst>
          </a:custGeom>
          <a:solidFill>
            <a:srgbClr val="4495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07765" y="936"/>
            <a:ext cx="1084580" cy="1083945"/>
          </a:xfrm>
          <a:custGeom>
            <a:avLst/>
            <a:gdLst/>
            <a:ahLst/>
            <a:cxnLst/>
            <a:rect l="l" t="t" r="r" b="b"/>
            <a:pathLst>
              <a:path w="1084579" h="1083945">
                <a:moveTo>
                  <a:pt x="1084234" y="1083930"/>
                </a:moveTo>
                <a:lnTo>
                  <a:pt x="0" y="0"/>
                </a:lnTo>
                <a:lnTo>
                  <a:pt x="1084234" y="0"/>
                </a:lnTo>
                <a:lnTo>
                  <a:pt x="1084234" y="1083930"/>
                </a:lnTo>
                <a:close/>
              </a:path>
            </a:pathLst>
          </a:custGeom>
          <a:solidFill>
            <a:srgbClr val="7BA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70039" y="936"/>
            <a:ext cx="2181860" cy="1090295"/>
          </a:xfrm>
          <a:custGeom>
            <a:avLst/>
            <a:gdLst/>
            <a:ahLst/>
            <a:cxnLst/>
            <a:rect l="l" t="t" r="r" b="b"/>
            <a:pathLst>
              <a:path w="2181859" h="1090295">
                <a:moveTo>
                  <a:pt x="1090293" y="1089986"/>
                </a:moveTo>
                <a:lnTo>
                  <a:pt x="0" y="0"/>
                </a:lnTo>
                <a:lnTo>
                  <a:pt x="2181523" y="0"/>
                </a:lnTo>
                <a:lnTo>
                  <a:pt x="1090293" y="1089986"/>
                </a:lnTo>
                <a:close/>
              </a:path>
            </a:pathLst>
          </a:custGeom>
          <a:solidFill>
            <a:srgbClr val="F9D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1624" y="1187875"/>
            <a:ext cx="6610350" cy="5248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0" y="1939107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599" y="3991"/>
                </a:lnTo>
              </a:path>
            </a:pathLst>
          </a:custGeom>
          <a:ln w="101599">
            <a:solidFill>
              <a:srgbClr val="7BA6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19530" y="1090922"/>
            <a:ext cx="1672589" cy="2231390"/>
          </a:xfrm>
          <a:custGeom>
            <a:avLst/>
            <a:gdLst/>
            <a:ahLst/>
            <a:cxnLst/>
            <a:rect l="l" t="t" r="r" b="b"/>
            <a:pathLst>
              <a:path w="1672590" h="2231390">
                <a:moveTo>
                  <a:pt x="1672469" y="2231038"/>
                </a:moveTo>
                <a:lnTo>
                  <a:pt x="0" y="559039"/>
                </a:lnTo>
                <a:lnTo>
                  <a:pt x="559196" y="0"/>
                </a:lnTo>
                <a:lnTo>
                  <a:pt x="1672469" y="1112959"/>
                </a:lnTo>
                <a:lnTo>
                  <a:pt x="1672469" y="2231038"/>
                </a:lnTo>
                <a:close/>
              </a:path>
            </a:pathLst>
          </a:custGeom>
          <a:solidFill>
            <a:srgbClr val="4495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07765" y="936"/>
            <a:ext cx="1084580" cy="1083945"/>
          </a:xfrm>
          <a:custGeom>
            <a:avLst/>
            <a:gdLst/>
            <a:ahLst/>
            <a:cxnLst/>
            <a:rect l="l" t="t" r="r" b="b"/>
            <a:pathLst>
              <a:path w="1084579" h="1083945">
                <a:moveTo>
                  <a:pt x="1084234" y="1083930"/>
                </a:moveTo>
                <a:lnTo>
                  <a:pt x="0" y="0"/>
                </a:lnTo>
                <a:lnTo>
                  <a:pt x="1084234" y="0"/>
                </a:lnTo>
                <a:lnTo>
                  <a:pt x="1084234" y="1083930"/>
                </a:lnTo>
                <a:close/>
              </a:path>
            </a:pathLst>
          </a:custGeom>
          <a:solidFill>
            <a:srgbClr val="7BA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70039" y="936"/>
            <a:ext cx="2181860" cy="1090295"/>
          </a:xfrm>
          <a:custGeom>
            <a:avLst/>
            <a:gdLst/>
            <a:ahLst/>
            <a:cxnLst/>
            <a:rect l="l" t="t" r="r" b="b"/>
            <a:pathLst>
              <a:path w="2181859" h="1090295">
                <a:moveTo>
                  <a:pt x="1090293" y="1089986"/>
                </a:moveTo>
                <a:lnTo>
                  <a:pt x="0" y="0"/>
                </a:lnTo>
                <a:lnTo>
                  <a:pt x="2181523" y="0"/>
                </a:lnTo>
                <a:lnTo>
                  <a:pt x="1090293" y="1089986"/>
                </a:lnTo>
                <a:close/>
              </a:path>
            </a:pathLst>
          </a:custGeom>
          <a:solidFill>
            <a:srgbClr val="F9D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323" y="797725"/>
            <a:ext cx="1028935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860" y="1524402"/>
            <a:ext cx="11538279" cy="4727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7BA65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758751"/>
            <a:ext cx="8024495" cy="6097905"/>
            <a:chOff x="1" y="758751"/>
            <a:chExt cx="8024495" cy="6097905"/>
          </a:xfrm>
        </p:grpSpPr>
        <p:sp>
          <p:nvSpPr>
            <p:cNvPr id="3" name="object 3"/>
            <p:cNvSpPr/>
            <p:nvPr/>
          </p:nvSpPr>
          <p:spPr>
            <a:xfrm>
              <a:off x="1" y="758751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2047972" y="4098227"/>
                  </a:moveTo>
                  <a:lnTo>
                    <a:pt x="0" y="2050831"/>
                  </a:lnTo>
                  <a:lnTo>
                    <a:pt x="0" y="0"/>
                  </a:lnTo>
                  <a:lnTo>
                    <a:pt x="3073677" y="3072811"/>
                  </a:lnTo>
                  <a:lnTo>
                    <a:pt x="2047972" y="4098227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4862132"/>
              <a:ext cx="1995170" cy="1994535"/>
            </a:xfrm>
            <a:custGeom>
              <a:avLst/>
              <a:gdLst/>
              <a:ahLst/>
              <a:cxnLst/>
              <a:rect l="l" t="t" r="r" b="b"/>
              <a:pathLst>
                <a:path w="1995170" h="1994534">
                  <a:moveTo>
                    <a:pt x="1994711" y="1994149"/>
                  </a:moveTo>
                  <a:lnTo>
                    <a:pt x="0" y="1994149"/>
                  </a:lnTo>
                  <a:lnTo>
                    <a:pt x="0" y="0"/>
                  </a:lnTo>
                  <a:lnTo>
                    <a:pt x="1994711" y="1994149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7798" y="4856979"/>
              <a:ext cx="4001770" cy="1999614"/>
            </a:xfrm>
            <a:custGeom>
              <a:avLst/>
              <a:gdLst/>
              <a:ahLst/>
              <a:cxnLst/>
              <a:rect l="l" t="t" r="r" b="b"/>
              <a:pathLst>
                <a:path w="4001770" h="1999615">
                  <a:moveTo>
                    <a:pt x="4001450" y="1999302"/>
                  </a:moveTo>
                  <a:lnTo>
                    <a:pt x="0" y="1999302"/>
                  </a:lnTo>
                  <a:lnTo>
                    <a:pt x="2001584" y="0"/>
                  </a:lnTo>
                  <a:lnTo>
                    <a:pt x="4001450" y="199930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9832" y="5784348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5">
                  <a:moveTo>
                    <a:pt x="0" y="0"/>
                  </a:moveTo>
                  <a:lnTo>
                    <a:pt x="2133599" y="3992"/>
                  </a:lnTo>
                </a:path>
              </a:pathLst>
            </a:custGeom>
            <a:ln w="101599">
              <a:solidFill>
                <a:srgbClr val="7BA6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54341" y="117183"/>
            <a:ext cx="58458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7744" marR="5080" indent="-995680">
              <a:lnSpc>
                <a:spcPct val="100000"/>
              </a:lnSpc>
              <a:spcBef>
                <a:spcPts val="100"/>
              </a:spcBef>
            </a:pPr>
            <a:r>
              <a:rPr sz="3600" spc="-275" dirty="0"/>
              <a:t>B</a:t>
            </a:r>
            <a:r>
              <a:rPr sz="3600" spc="-200" dirty="0"/>
              <a:t>a</a:t>
            </a:r>
            <a:r>
              <a:rPr sz="3600" spc="-250" dirty="0"/>
              <a:t>si</a:t>
            </a:r>
            <a:r>
              <a:rPr sz="3600" spc="-325" dirty="0"/>
              <a:t>c</a:t>
            </a:r>
            <a:r>
              <a:rPr sz="3600" spc="-105" dirty="0"/>
              <a:t> </a:t>
            </a:r>
            <a:r>
              <a:rPr sz="3600" spc="-245" dirty="0"/>
              <a:t>D</a:t>
            </a:r>
            <a:r>
              <a:rPr sz="3600" spc="-150" dirty="0"/>
              <a:t>e</a:t>
            </a:r>
            <a:r>
              <a:rPr sz="3600" spc="-135" dirty="0"/>
              <a:t>tail</a:t>
            </a:r>
            <a:r>
              <a:rPr sz="3600" spc="-195" dirty="0"/>
              <a:t>s</a:t>
            </a:r>
            <a:r>
              <a:rPr sz="3600" spc="-105" dirty="0"/>
              <a:t> </a:t>
            </a:r>
            <a:r>
              <a:rPr sz="3600" spc="-245" dirty="0"/>
              <a:t>o</a:t>
            </a:r>
            <a:r>
              <a:rPr sz="3600" spc="-130" dirty="0"/>
              <a:t>f</a:t>
            </a:r>
            <a:r>
              <a:rPr sz="3600" spc="-110" dirty="0"/>
              <a:t> </a:t>
            </a:r>
            <a:r>
              <a:rPr sz="3600" spc="-65" dirty="0"/>
              <a:t>t</a:t>
            </a:r>
            <a:r>
              <a:rPr sz="3600" spc="-200" dirty="0"/>
              <a:t>h</a:t>
            </a:r>
            <a:r>
              <a:rPr sz="3600" spc="-175" dirty="0"/>
              <a:t>e</a:t>
            </a:r>
            <a:r>
              <a:rPr sz="3600" spc="-110" dirty="0"/>
              <a:t> </a:t>
            </a:r>
            <a:r>
              <a:rPr sz="3600" spc="-660" dirty="0"/>
              <a:t>T</a:t>
            </a:r>
            <a:r>
              <a:rPr sz="3600" spc="-140" dirty="0"/>
              <a:t>e</a:t>
            </a:r>
            <a:r>
              <a:rPr sz="3600" spc="-55" dirty="0"/>
              <a:t>a</a:t>
            </a:r>
            <a:r>
              <a:rPr sz="3600" spc="-80" dirty="0"/>
              <a:t>m</a:t>
            </a:r>
            <a:r>
              <a:rPr sz="3600" spc="-105" dirty="0"/>
              <a:t> </a:t>
            </a:r>
            <a:r>
              <a:rPr sz="3600" spc="-155" dirty="0"/>
              <a:t>and  </a:t>
            </a:r>
            <a:r>
              <a:rPr sz="3600" spc="-295" dirty="0"/>
              <a:t>P</a:t>
            </a:r>
            <a:r>
              <a:rPr sz="3600" spc="-185" dirty="0"/>
              <a:t>r</a:t>
            </a:r>
            <a:r>
              <a:rPr sz="3600" spc="-160" dirty="0"/>
              <a:t>oble</a:t>
            </a:r>
            <a:r>
              <a:rPr sz="3600" spc="-260" dirty="0"/>
              <a:t>m</a:t>
            </a:r>
            <a:r>
              <a:rPr sz="3600" spc="-110" dirty="0"/>
              <a:t> </a:t>
            </a:r>
            <a:r>
              <a:rPr sz="3600" spc="-370" dirty="0"/>
              <a:t>S</a:t>
            </a:r>
            <a:r>
              <a:rPr sz="3600" spc="-45" dirty="0"/>
              <a:t>t</a:t>
            </a:r>
            <a:r>
              <a:rPr sz="3600" spc="-90" dirty="0"/>
              <a:t>a</a:t>
            </a:r>
            <a:r>
              <a:rPr sz="3600" spc="-95" dirty="0"/>
              <a:t>t</a:t>
            </a:r>
            <a:r>
              <a:rPr sz="3600" spc="-125" dirty="0"/>
              <a:t>ement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496560">
              <a:lnSpc>
                <a:spcPct val="100000"/>
              </a:lnSpc>
              <a:spcBef>
                <a:spcPts val="1100"/>
              </a:spcBef>
            </a:pPr>
            <a:r>
              <a:rPr spc="-90" dirty="0"/>
              <a:t>Ministry/Organization</a:t>
            </a:r>
            <a:r>
              <a:rPr spc="-45" dirty="0"/>
              <a:t> </a:t>
            </a:r>
            <a:r>
              <a:rPr spc="-55" dirty="0"/>
              <a:t>Name/Student</a:t>
            </a:r>
            <a:r>
              <a:rPr spc="-40" dirty="0"/>
              <a:t> </a:t>
            </a:r>
            <a:r>
              <a:rPr spc="-120" dirty="0"/>
              <a:t>Innovation:</a:t>
            </a:r>
          </a:p>
          <a:p>
            <a:pPr marL="5496560">
              <a:lnSpc>
                <a:spcPct val="100000"/>
              </a:lnSpc>
              <a:spcBef>
                <a:spcPts val="1000"/>
              </a:spcBef>
            </a:pPr>
            <a:r>
              <a:rPr b="0" spc="5" dirty="0">
                <a:solidFill>
                  <a:srgbClr val="212529"/>
                </a:solidFill>
                <a:latin typeface="Tahoma"/>
                <a:cs typeface="Tahoma"/>
              </a:rPr>
              <a:t>Dell</a:t>
            </a:r>
            <a:r>
              <a:rPr b="0" spc="-30" dirty="0">
                <a:solidFill>
                  <a:srgbClr val="212529"/>
                </a:solidFill>
                <a:latin typeface="Tahoma"/>
                <a:cs typeface="Tahoma"/>
              </a:rPr>
              <a:t> </a:t>
            </a:r>
            <a:r>
              <a:rPr b="0" spc="-20" dirty="0">
                <a:solidFill>
                  <a:srgbClr val="212529"/>
                </a:solidFill>
                <a:latin typeface="Tahoma"/>
                <a:cs typeface="Tahoma"/>
              </a:rPr>
              <a:t>Technologies,</a:t>
            </a:r>
            <a:r>
              <a:rPr b="0" spc="-114" dirty="0">
                <a:solidFill>
                  <a:srgbClr val="212529"/>
                </a:solidFill>
                <a:latin typeface="Tahoma"/>
                <a:cs typeface="Tahoma"/>
              </a:rPr>
              <a:t> </a:t>
            </a:r>
            <a:r>
              <a:rPr b="0" spc="-10" dirty="0">
                <a:solidFill>
                  <a:srgbClr val="212529"/>
                </a:solidFill>
                <a:latin typeface="Tahoma"/>
                <a:cs typeface="Tahoma"/>
              </a:rPr>
              <a:t>Bangalore,</a:t>
            </a:r>
            <a:r>
              <a:rPr b="0" spc="-114" dirty="0">
                <a:solidFill>
                  <a:srgbClr val="212529"/>
                </a:solidFill>
                <a:latin typeface="Tahoma"/>
                <a:cs typeface="Tahoma"/>
              </a:rPr>
              <a:t> </a:t>
            </a:r>
            <a:r>
              <a:rPr b="0" spc="-40" dirty="0">
                <a:solidFill>
                  <a:srgbClr val="212529"/>
                </a:solidFill>
                <a:latin typeface="Tahoma"/>
                <a:cs typeface="Tahoma"/>
              </a:rPr>
              <a:t>India.</a:t>
            </a:r>
          </a:p>
          <a:p>
            <a:pPr marL="5496560">
              <a:lnSpc>
                <a:spcPct val="100000"/>
              </a:lnSpc>
              <a:spcBef>
                <a:spcPts val="1000"/>
              </a:spcBef>
            </a:pPr>
            <a:r>
              <a:rPr spc="-114" dirty="0"/>
              <a:t>P</a:t>
            </a:r>
            <a:r>
              <a:rPr spc="-175" dirty="0"/>
              <a:t>S</a:t>
            </a:r>
            <a:r>
              <a:rPr spc="-55" dirty="0"/>
              <a:t> </a:t>
            </a:r>
            <a:r>
              <a:rPr spc="-250" dirty="0"/>
              <a:t>C</a:t>
            </a:r>
            <a:r>
              <a:rPr spc="-125" dirty="0"/>
              <a:t>od</a:t>
            </a:r>
            <a:r>
              <a:rPr spc="-40" dirty="0"/>
              <a:t>e</a:t>
            </a:r>
            <a:r>
              <a:rPr spc="-170" dirty="0"/>
              <a:t>:</a:t>
            </a:r>
            <a:r>
              <a:rPr spc="45" dirty="0"/>
              <a:t> </a:t>
            </a:r>
            <a:r>
              <a:rPr b="0" spc="60" dirty="0">
                <a:solidFill>
                  <a:srgbClr val="212529"/>
                </a:solidFill>
                <a:latin typeface="Tahoma"/>
                <a:cs typeface="Tahoma"/>
              </a:rPr>
              <a:t>UP1261</a:t>
            </a:r>
          </a:p>
          <a:p>
            <a:pPr marL="5496560">
              <a:lnSpc>
                <a:spcPct val="100000"/>
              </a:lnSpc>
            </a:pPr>
            <a:r>
              <a:rPr spc="-150" dirty="0"/>
              <a:t>P</a:t>
            </a:r>
            <a:r>
              <a:rPr spc="-95" dirty="0"/>
              <a:t>r</a:t>
            </a:r>
            <a:r>
              <a:rPr spc="-80" dirty="0"/>
              <a:t>oble</a:t>
            </a:r>
            <a:r>
              <a:rPr spc="-130" dirty="0"/>
              <a:t>m</a:t>
            </a:r>
            <a:r>
              <a:rPr spc="-55" dirty="0"/>
              <a:t> </a:t>
            </a:r>
            <a:r>
              <a:rPr spc="-190" dirty="0"/>
              <a:t>S</a:t>
            </a:r>
            <a:r>
              <a:rPr spc="-25" dirty="0"/>
              <a:t>t</a:t>
            </a:r>
            <a:r>
              <a:rPr spc="-45" dirty="0"/>
              <a:t>a</a:t>
            </a:r>
            <a:r>
              <a:rPr spc="-50" dirty="0"/>
              <a:t>t</a:t>
            </a:r>
            <a:r>
              <a:rPr spc="-70" dirty="0"/>
              <a:t>emen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229" dirty="0"/>
              <a:t>T</a:t>
            </a:r>
            <a:r>
              <a:rPr spc="-50" dirty="0"/>
              <a:t>itl</a:t>
            </a:r>
            <a:r>
              <a:rPr spc="-15" dirty="0"/>
              <a:t>e</a:t>
            </a:r>
            <a:r>
              <a:rPr spc="-170" dirty="0"/>
              <a:t>:</a:t>
            </a:r>
          </a:p>
          <a:p>
            <a:pPr marL="5496560" marR="5080">
              <a:lnSpc>
                <a:spcPct val="114999"/>
              </a:lnSpc>
              <a:spcBef>
                <a:spcPts val="675"/>
              </a:spcBef>
            </a:pPr>
            <a:r>
              <a:rPr b="0" spc="-45" dirty="0">
                <a:solidFill>
                  <a:srgbClr val="000000"/>
                </a:solidFill>
                <a:latin typeface="Tahoma"/>
                <a:cs typeface="Tahoma"/>
              </a:rPr>
              <a:t>Interpreting</a:t>
            </a:r>
            <a:r>
              <a:rPr b="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5" dirty="0">
                <a:solidFill>
                  <a:srgbClr val="000000"/>
                </a:solidFill>
                <a:latin typeface="Tahoma"/>
                <a:cs typeface="Tahoma"/>
              </a:rPr>
              <a:t>Doctors</a:t>
            </a:r>
            <a:r>
              <a:rPr b="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15" dirty="0">
                <a:solidFill>
                  <a:srgbClr val="000000"/>
                </a:solidFill>
                <a:latin typeface="Tahoma"/>
                <a:cs typeface="Tahoma"/>
              </a:rPr>
              <a:t>notes</a:t>
            </a:r>
            <a:r>
              <a:rPr b="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using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40" dirty="0">
                <a:solidFill>
                  <a:srgbClr val="000000"/>
                </a:solidFill>
                <a:latin typeface="Tahoma"/>
                <a:cs typeface="Tahoma"/>
              </a:rPr>
              <a:t>handwriting</a:t>
            </a:r>
            <a:r>
              <a:rPr b="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20" dirty="0">
                <a:solidFill>
                  <a:srgbClr val="000000"/>
                </a:solidFill>
                <a:latin typeface="Tahoma"/>
                <a:cs typeface="Tahoma"/>
              </a:rPr>
              <a:t>recognition</a:t>
            </a:r>
            <a:r>
              <a:rPr b="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and </a:t>
            </a:r>
            <a:r>
              <a:rPr b="0" spc="-5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Deep</a:t>
            </a:r>
            <a:r>
              <a:rPr b="0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20" dirty="0">
                <a:solidFill>
                  <a:srgbClr val="000000"/>
                </a:solidFill>
                <a:latin typeface="Tahoma"/>
                <a:cs typeface="Tahoma"/>
              </a:rPr>
              <a:t>Learning</a:t>
            </a:r>
            <a:r>
              <a:rPr b="0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5" dirty="0">
                <a:solidFill>
                  <a:srgbClr val="000000"/>
                </a:solidFill>
                <a:latin typeface="Tahoma"/>
                <a:cs typeface="Tahoma"/>
              </a:rPr>
              <a:t>techniques</a:t>
            </a:r>
          </a:p>
          <a:p>
            <a:pPr marL="5496560">
              <a:lnSpc>
                <a:spcPct val="100000"/>
              </a:lnSpc>
              <a:spcBef>
                <a:spcPts val="325"/>
              </a:spcBef>
            </a:pPr>
            <a:r>
              <a:rPr spc="-330" dirty="0"/>
              <a:t>T</a:t>
            </a:r>
            <a:r>
              <a:rPr spc="-75" dirty="0"/>
              <a:t>e</a:t>
            </a:r>
            <a:r>
              <a:rPr spc="-30" dirty="0"/>
              <a:t>a</a:t>
            </a:r>
            <a:r>
              <a:rPr spc="-40" dirty="0"/>
              <a:t>m</a:t>
            </a:r>
            <a:r>
              <a:rPr spc="-55" dirty="0"/>
              <a:t> </a:t>
            </a:r>
            <a:r>
              <a:rPr spc="-145" dirty="0"/>
              <a:t>N</a:t>
            </a:r>
            <a:r>
              <a:rPr spc="-50" dirty="0"/>
              <a:t>am</a:t>
            </a:r>
            <a:r>
              <a:rPr spc="30" dirty="0"/>
              <a:t>e</a:t>
            </a:r>
            <a:r>
              <a:rPr spc="-170" dirty="0"/>
              <a:t>:</a:t>
            </a:r>
            <a:r>
              <a:rPr spc="-45" dirty="0"/>
              <a:t>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MI6</a:t>
            </a:r>
          </a:p>
          <a:p>
            <a:pPr marL="5496560">
              <a:lnSpc>
                <a:spcPct val="100000"/>
              </a:lnSpc>
              <a:spcBef>
                <a:spcPts val="320"/>
              </a:spcBef>
            </a:pPr>
            <a:r>
              <a:rPr spc="-330" dirty="0"/>
              <a:t>T</a:t>
            </a:r>
            <a:r>
              <a:rPr spc="-75" dirty="0"/>
              <a:t>e</a:t>
            </a:r>
            <a:r>
              <a:rPr spc="-30" dirty="0"/>
              <a:t>a</a:t>
            </a:r>
            <a:r>
              <a:rPr spc="-40" dirty="0"/>
              <a:t>m</a:t>
            </a:r>
            <a:r>
              <a:rPr spc="-55" dirty="0"/>
              <a:t> </a:t>
            </a:r>
            <a:r>
              <a:rPr spc="-210" dirty="0"/>
              <a:t>L</a:t>
            </a:r>
            <a:r>
              <a:rPr spc="-75" dirty="0"/>
              <a:t>e</a:t>
            </a:r>
            <a:r>
              <a:rPr spc="-95" dirty="0"/>
              <a:t>ade</a:t>
            </a:r>
            <a:r>
              <a:rPr spc="-60" dirty="0"/>
              <a:t>r</a:t>
            </a:r>
            <a:r>
              <a:rPr spc="-55" dirty="0"/>
              <a:t> </a:t>
            </a:r>
            <a:r>
              <a:rPr spc="-145" dirty="0"/>
              <a:t>N</a:t>
            </a:r>
            <a:r>
              <a:rPr spc="-50" dirty="0"/>
              <a:t>am</a:t>
            </a:r>
            <a:r>
              <a:rPr spc="30" dirty="0"/>
              <a:t>e</a:t>
            </a:r>
            <a:r>
              <a:rPr spc="-170" dirty="0"/>
              <a:t>:</a:t>
            </a:r>
            <a:r>
              <a:rPr spc="55" dirty="0"/>
              <a:t> </a:t>
            </a:r>
            <a:r>
              <a:rPr b="0" spc="30" dirty="0">
                <a:solidFill>
                  <a:srgbClr val="000000"/>
                </a:solidFill>
                <a:latin typeface="Tahoma"/>
                <a:cs typeface="Tahoma"/>
              </a:rPr>
              <a:t>Sahil</a:t>
            </a:r>
            <a:r>
              <a:rPr b="0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15" dirty="0">
                <a:solidFill>
                  <a:srgbClr val="000000"/>
                </a:solidFill>
                <a:latin typeface="Tahoma"/>
                <a:cs typeface="Tahoma"/>
              </a:rPr>
              <a:t>Mansuri</a:t>
            </a:r>
          </a:p>
          <a:p>
            <a:pPr marL="5496560">
              <a:lnSpc>
                <a:spcPct val="100000"/>
              </a:lnSpc>
              <a:spcBef>
                <a:spcPts val="325"/>
              </a:spcBef>
            </a:pPr>
            <a:r>
              <a:rPr spc="-100" dirty="0"/>
              <a:t>Ins</a:t>
            </a:r>
            <a:r>
              <a:rPr spc="-85" dirty="0"/>
              <a:t>t</a:t>
            </a:r>
            <a:r>
              <a:rPr spc="-45" dirty="0"/>
              <a:t>i</a:t>
            </a:r>
            <a:r>
              <a:rPr spc="-75" dirty="0"/>
              <a:t>t</a:t>
            </a:r>
            <a:r>
              <a:rPr spc="-105" dirty="0"/>
              <a:t>u</a:t>
            </a:r>
            <a:r>
              <a:rPr spc="-85" dirty="0"/>
              <a:t>t</a:t>
            </a:r>
            <a:r>
              <a:rPr spc="-60" dirty="0"/>
              <a:t>e</a:t>
            </a:r>
            <a:r>
              <a:rPr spc="-55" dirty="0"/>
              <a:t> </a:t>
            </a:r>
            <a:r>
              <a:rPr spc="-250" dirty="0"/>
              <a:t>C</a:t>
            </a:r>
            <a:r>
              <a:rPr spc="-125" dirty="0"/>
              <a:t>od</a:t>
            </a:r>
            <a:r>
              <a:rPr spc="-40" dirty="0"/>
              <a:t>e</a:t>
            </a:r>
            <a:r>
              <a:rPr spc="-170" dirty="0"/>
              <a:t>:</a:t>
            </a:r>
            <a:r>
              <a:rPr spc="-40" dirty="0"/>
              <a:t> </a:t>
            </a:r>
            <a:r>
              <a:rPr b="0" spc="35" dirty="0">
                <a:solidFill>
                  <a:srgbClr val="000000"/>
                </a:solidFill>
                <a:latin typeface="Tahoma"/>
                <a:cs typeface="Tahoma"/>
              </a:rPr>
              <a:t>C-58356</a:t>
            </a:r>
          </a:p>
          <a:p>
            <a:pPr marL="5496560">
              <a:lnSpc>
                <a:spcPct val="100000"/>
              </a:lnSpc>
              <a:spcBef>
                <a:spcPts val="325"/>
              </a:spcBef>
            </a:pPr>
            <a:r>
              <a:rPr spc="-100" dirty="0"/>
              <a:t>Ins</a:t>
            </a:r>
            <a:r>
              <a:rPr spc="-85" dirty="0"/>
              <a:t>t</a:t>
            </a:r>
            <a:r>
              <a:rPr spc="-45" dirty="0"/>
              <a:t>i</a:t>
            </a:r>
            <a:r>
              <a:rPr spc="-75" dirty="0"/>
              <a:t>t</a:t>
            </a:r>
            <a:r>
              <a:rPr spc="-105" dirty="0"/>
              <a:t>u</a:t>
            </a:r>
            <a:r>
              <a:rPr spc="-85" dirty="0"/>
              <a:t>t</a:t>
            </a:r>
            <a:r>
              <a:rPr spc="-60" dirty="0"/>
              <a:t>e</a:t>
            </a:r>
            <a:r>
              <a:rPr spc="-55" dirty="0"/>
              <a:t> </a:t>
            </a:r>
            <a:r>
              <a:rPr spc="-145" dirty="0"/>
              <a:t>N</a:t>
            </a:r>
            <a:r>
              <a:rPr spc="-50" dirty="0"/>
              <a:t>am</a:t>
            </a:r>
            <a:r>
              <a:rPr spc="30" dirty="0"/>
              <a:t>e</a:t>
            </a:r>
            <a:r>
              <a:rPr spc="-170" dirty="0"/>
              <a:t>:</a:t>
            </a:r>
          </a:p>
          <a:p>
            <a:pPr marL="5496560">
              <a:lnSpc>
                <a:spcPct val="100000"/>
              </a:lnSpc>
              <a:spcBef>
                <a:spcPts val="1325"/>
              </a:spcBef>
            </a:pPr>
            <a:r>
              <a:rPr b="0" spc="-40" dirty="0">
                <a:solidFill>
                  <a:srgbClr val="000000"/>
                </a:solidFill>
                <a:latin typeface="Tahoma"/>
                <a:cs typeface="Tahoma"/>
              </a:rPr>
              <a:t>Faculty</a:t>
            </a:r>
            <a:r>
              <a:rPr b="0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20" dirty="0">
                <a:solidFill>
                  <a:srgbClr val="000000"/>
                </a:solidFill>
                <a:latin typeface="Tahoma"/>
                <a:cs typeface="Tahoma"/>
              </a:rPr>
              <a:t>of</a:t>
            </a:r>
            <a:r>
              <a:rPr b="0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20" dirty="0">
                <a:solidFill>
                  <a:srgbClr val="000000"/>
                </a:solidFill>
                <a:latin typeface="Tahoma"/>
                <a:cs typeface="Tahoma"/>
              </a:rPr>
              <a:t>Computer</a:t>
            </a:r>
            <a:r>
              <a:rPr b="0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5" dirty="0">
                <a:solidFill>
                  <a:srgbClr val="000000"/>
                </a:solidFill>
                <a:latin typeface="Tahoma"/>
                <a:cs typeface="Tahoma"/>
              </a:rPr>
              <a:t>Applications</a:t>
            </a:r>
            <a:r>
              <a:rPr b="0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b="0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180" dirty="0">
                <a:solidFill>
                  <a:srgbClr val="000000"/>
                </a:solidFill>
                <a:latin typeface="Tahoma"/>
                <a:cs typeface="Tahoma"/>
              </a:rPr>
              <a:t>IT</a:t>
            </a:r>
          </a:p>
          <a:p>
            <a:pPr marL="5483860">
              <a:lnSpc>
                <a:spcPct val="100000"/>
              </a:lnSpc>
            </a:pPr>
            <a:endParaRPr b="0" spc="-180" dirty="0">
              <a:solidFill>
                <a:srgbClr val="000000"/>
              </a:solidFill>
              <a:latin typeface="Tahoma"/>
              <a:cs typeface="Tahoma"/>
            </a:endParaRPr>
          </a:p>
          <a:p>
            <a:pPr marL="5483860">
              <a:lnSpc>
                <a:spcPct val="100000"/>
              </a:lnSpc>
              <a:spcBef>
                <a:spcPts val="55"/>
              </a:spcBef>
            </a:pPr>
            <a:endParaRPr sz="1600">
              <a:latin typeface="Tahoma"/>
              <a:cs typeface="Tahoma"/>
            </a:endParaRPr>
          </a:p>
          <a:p>
            <a:pPr marL="5496560">
              <a:lnSpc>
                <a:spcPct val="100000"/>
              </a:lnSpc>
            </a:pPr>
            <a:r>
              <a:rPr spc="-229" dirty="0"/>
              <a:t>T</a:t>
            </a:r>
            <a:r>
              <a:rPr spc="-80" dirty="0"/>
              <a:t>hem</a:t>
            </a:r>
            <a:r>
              <a:rPr spc="-60" dirty="0"/>
              <a:t>e</a:t>
            </a:r>
            <a:r>
              <a:rPr spc="-55" dirty="0"/>
              <a:t> </a:t>
            </a:r>
            <a:r>
              <a:rPr spc="-145" dirty="0"/>
              <a:t>N</a:t>
            </a:r>
            <a:r>
              <a:rPr spc="-50" dirty="0"/>
              <a:t>am</a:t>
            </a:r>
            <a:r>
              <a:rPr spc="30" dirty="0"/>
              <a:t>e</a:t>
            </a:r>
            <a:r>
              <a:rPr spc="-170" dirty="0"/>
              <a:t>:</a:t>
            </a:r>
            <a:r>
              <a:rPr spc="55" dirty="0"/>
              <a:t> </a:t>
            </a:r>
            <a:r>
              <a:rPr b="0" spc="30" dirty="0">
                <a:solidFill>
                  <a:srgbClr val="212529"/>
                </a:solidFill>
                <a:latin typeface="Tahoma"/>
                <a:cs typeface="Tahoma"/>
              </a:rPr>
              <a:t>Med</a:t>
            </a:r>
            <a:r>
              <a:rPr b="0" spc="-335" dirty="0">
                <a:solidFill>
                  <a:srgbClr val="212529"/>
                </a:solidFill>
                <a:latin typeface="Tahoma"/>
                <a:cs typeface="Tahoma"/>
              </a:rPr>
              <a:t>T</a:t>
            </a:r>
            <a:r>
              <a:rPr b="0" spc="5" dirty="0">
                <a:solidFill>
                  <a:srgbClr val="212529"/>
                </a:solidFill>
                <a:latin typeface="Tahoma"/>
                <a:cs typeface="Tahoma"/>
              </a:rPr>
              <a:t>ech</a:t>
            </a:r>
            <a:r>
              <a:rPr b="0" spc="-25" dirty="0">
                <a:solidFill>
                  <a:srgbClr val="212529"/>
                </a:solidFill>
                <a:latin typeface="Tahoma"/>
                <a:cs typeface="Tahoma"/>
              </a:rPr>
              <a:t> </a:t>
            </a:r>
            <a:r>
              <a:rPr b="0" spc="245" dirty="0">
                <a:solidFill>
                  <a:srgbClr val="212529"/>
                </a:solidFill>
                <a:latin typeface="Tahoma"/>
                <a:cs typeface="Tahoma"/>
              </a:rPr>
              <a:t>/</a:t>
            </a:r>
            <a:r>
              <a:rPr b="0" spc="-25" dirty="0">
                <a:solidFill>
                  <a:srgbClr val="212529"/>
                </a:solidFill>
                <a:latin typeface="Tahoma"/>
                <a:cs typeface="Tahoma"/>
              </a:rPr>
              <a:t> </a:t>
            </a:r>
            <a:r>
              <a:rPr b="0" spc="20" dirty="0">
                <a:solidFill>
                  <a:srgbClr val="212529"/>
                </a:solidFill>
                <a:latin typeface="Tahoma"/>
                <a:cs typeface="Tahoma"/>
              </a:rPr>
              <a:t>Bio</a:t>
            </a:r>
            <a:r>
              <a:rPr b="0" spc="-335" dirty="0">
                <a:solidFill>
                  <a:srgbClr val="212529"/>
                </a:solidFill>
                <a:latin typeface="Tahoma"/>
                <a:cs typeface="Tahoma"/>
              </a:rPr>
              <a:t>T</a:t>
            </a:r>
            <a:r>
              <a:rPr b="0" spc="5" dirty="0">
                <a:solidFill>
                  <a:srgbClr val="212529"/>
                </a:solidFill>
                <a:latin typeface="Tahoma"/>
                <a:cs typeface="Tahoma"/>
              </a:rPr>
              <a:t>ech</a:t>
            </a:r>
            <a:r>
              <a:rPr b="0" spc="-25" dirty="0">
                <a:solidFill>
                  <a:srgbClr val="212529"/>
                </a:solidFill>
                <a:latin typeface="Tahoma"/>
                <a:cs typeface="Tahoma"/>
              </a:rPr>
              <a:t> </a:t>
            </a:r>
            <a:r>
              <a:rPr b="0" spc="245" dirty="0">
                <a:solidFill>
                  <a:srgbClr val="212529"/>
                </a:solidFill>
                <a:latin typeface="Tahoma"/>
                <a:cs typeface="Tahoma"/>
              </a:rPr>
              <a:t>/</a:t>
            </a:r>
            <a:r>
              <a:rPr b="0" spc="-25" dirty="0">
                <a:solidFill>
                  <a:srgbClr val="212529"/>
                </a:solidFill>
                <a:latin typeface="Tahoma"/>
                <a:cs typeface="Tahoma"/>
              </a:rPr>
              <a:t> </a:t>
            </a:r>
            <a:r>
              <a:rPr b="0" spc="-5" dirty="0">
                <a:solidFill>
                  <a:srgbClr val="212529"/>
                </a:solidFill>
                <a:latin typeface="Tahoma"/>
                <a:cs typeface="Tahoma"/>
              </a:rPr>
              <a:t>Health</a:t>
            </a:r>
            <a:r>
              <a:rPr b="0" spc="-335" dirty="0">
                <a:solidFill>
                  <a:srgbClr val="212529"/>
                </a:solidFill>
                <a:latin typeface="Tahoma"/>
                <a:cs typeface="Tahoma"/>
              </a:rPr>
              <a:t>T</a:t>
            </a:r>
            <a:r>
              <a:rPr b="0" spc="5" dirty="0">
                <a:solidFill>
                  <a:srgbClr val="212529"/>
                </a:solidFill>
                <a:latin typeface="Tahoma"/>
                <a:cs typeface="Tahoma"/>
              </a:rPr>
              <a:t>ech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0" y="252207"/>
            <a:ext cx="3431176" cy="14743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0799" y="1096925"/>
            <a:ext cx="4680585" cy="2174240"/>
            <a:chOff x="180799" y="1096925"/>
            <a:chExt cx="4680585" cy="2174240"/>
          </a:xfrm>
        </p:grpSpPr>
        <p:sp>
          <p:nvSpPr>
            <p:cNvPr id="3" name="object 3"/>
            <p:cNvSpPr/>
            <p:nvPr/>
          </p:nvSpPr>
          <p:spPr>
            <a:xfrm>
              <a:off x="190324" y="1106450"/>
              <a:ext cx="4661535" cy="2155190"/>
            </a:xfrm>
            <a:custGeom>
              <a:avLst/>
              <a:gdLst/>
              <a:ahLst/>
              <a:cxnLst/>
              <a:rect l="l" t="t" r="r" b="b"/>
              <a:pathLst>
                <a:path w="4661535" h="2155190">
                  <a:moveTo>
                    <a:pt x="0" y="359157"/>
                  </a:moveTo>
                  <a:lnTo>
                    <a:pt x="3278" y="310421"/>
                  </a:lnTo>
                  <a:lnTo>
                    <a:pt x="12829" y="263679"/>
                  </a:lnTo>
                  <a:lnTo>
                    <a:pt x="28224" y="219357"/>
                  </a:lnTo>
                  <a:lnTo>
                    <a:pt x="49035" y="177883"/>
                  </a:lnTo>
                  <a:lnTo>
                    <a:pt x="74834" y="139686"/>
                  </a:lnTo>
                  <a:lnTo>
                    <a:pt x="105194" y="105194"/>
                  </a:lnTo>
                  <a:lnTo>
                    <a:pt x="139686" y="74834"/>
                  </a:lnTo>
                  <a:lnTo>
                    <a:pt x="177883" y="49035"/>
                  </a:lnTo>
                  <a:lnTo>
                    <a:pt x="219356" y="28224"/>
                  </a:lnTo>
                  <a:lnTo>
                    <a:pt x="263678" y="12829"/>
                  </a:lnTo>
                  <a:lnTo>
                    <a:pt x="310421" y="3278"/>
                  </a:lnTo>
                  <a:lnTo>
                    <a:pt x="359157" y="0"/>
                  </a:lnTo>
                  <a:lnTo>
                    <a:pt x="4302242" y="0"/>
                  </a:lnTo>
                  <a:lnTo>
                    <a:pt x="4349451" y="3114"/>
                  </a:lnTo>
                  <a:lnTo>
                    <a:pt x="4395452" y="12304"/>
                  </a:lnTo>
                  <a:lnTo>
                    <a:pt x="4439686" y="27339"/>
                  </a:lnTo>
                  <a:lnTo>
                    <a:pt x="4481595" y="47986"/>
                  </a:lnTo>
                  <a:lnTo>
                    <a:pt x="4520621" y="74015"/>
                  </a:lnTo>
                  <a:lnTo>
                    <a:pt x="4556205" y="105194"/>
                  </a:lnTo>
                  <a:lnTo>
                    <a:pt x="4587384" y="140779"/>
                  </a:lnTo>
                  <a:lnTo>
                    <a:pt x="4613413" y="179804"/>
                  </a:lnTo>
                  <a:lnTo>
                    <a:pt x="4634060" y="221713"/>
                  </a:lnTo>
                  <a:lnTo>
                    <a:pt x="4649095" y="265947"/>
                  </a:lnTo>
                  <a:lnTo>
                    <a:pt x="4658285" y="311948"/>
                  </a:lnTo>
                  <a:lnTo>
                    <a:pt x="4661399" y="359157"/>
                  </a:lnTo>
                  <a:lnTo>
                    <a:pt x="4661399" y="1795742"/>
                  </a:lnTo>
                  <a:lnTo>
                    <a:pt x="4658121" y="1844478"/>
                  </a:lnTo>
                  <a:lnTo>
                    <a:pt x="4648570" y="1891220"/>
                  </a:lnTo>
                  <a:lnTo>
                    <a:pt x="4633175" y="1935542"/>
                  </a:lnTo>
                  <a:lnTo>
                    <a:pt x="4612364" y="1977016"/>
                  </a:lnTo>
                  <a:lnTo>
                    <a:pt x="4586565" y="2015213"/>
                  </a:lnTo>
                  <a:lnTo>
                    <a:pt x="4556205" y="2049705"/>
                  </a:lnTo>
                  <a:lnTo>
                    <a:pt x="4521713" y="2080065"/>
                  </a:lnTo>
                  <a:lnTo>
                    <a:pt x="4483516" y="2105864"/>
                  </a:lnTo>
                  <a:lnTo>
                    <a:pt x="4442043" y="2126675"/>
                  </a:lnTo>
                  <a:lnTo>
                    <a:pt x="4397721" y="2142070"/>
                  </a:lnTo>
                  <a:lnTo>
                    <a:pt x="4350978" y="2151621"/>
                  </a:lnTo>
                  <a:lnTo>
                    <a:pt x="4302242" y="2154899"/>
                  </a:lnTo>
                  <a:lnTo>
                    <a:pt x="359157" y="2154899"/>
                  </a:lnTo>
                  <a:lnTo>
                    <a:pt x="310421" y="2151621"/>
                  </a:lnTo>
                  <a:lnTo>
                    <a:pt x="263678" y="2142070"/>
                  </a:lnTo>
                  <a:lnTo>
                    <a:pt x="219356" y="2126675"/>
                  </a:lnTo>
                  <a:lnTo>
                    <a:pt x="177883" y="2105864"/>
                  </a:lnTo>
                  <a:lnTo>
                    <a:pt x="139686" y="2080065"/>
                  </a:lnTo>
                  <a:lnTo>
                    <a:pt x="105194" y="2049705"/>
                  </a:lnTo>
                  <a:lnTo>
                    <a:pt x="74834" y="2015213"/>
                  </a:lnTo>
                  <a:lnTo>
                    <a:pt x="49035" y="1977016"/>
                  </a:lnTo>
                  <a:lnTo>
                    <a:pt x="28224" y="1935542"/>
                  </a:lnTo>
                  <a:lnTo>
                    <a:pt x="12829" y="1891220"/>
                  </a:lnTo>
                  <a:lnTo>
                    <a:pt x="3278" y="1844478"/>
                  </a:lnTo>
                  <a:lnTo>
                    <a:pt x="0" y="1795742"/>
                  </a:lnTo>
                  <a:lnTo>
                    <a:pt x="0" y="359157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9449" y="1673900"/>
              <a:ext cx="2373630" cy="437515"/>
            </a:xfrm>
            <a:custGeom>
              <a:avLst/>
              <a:gdLst/>
              <a:ahLst/>
              <a:cxnLst/>
              <a:rect l="l" t="t" r="r" b="b"/>
              <a:pathLst>
                <a:path w="2373630" h="437514">
                  <a:moveTo>
                    <a:pt x="2300448" y="437099"/>
                  </a:moveTo>
                  <a:lnTo>
                    <a:pt x="72851" y="437099"/>
                  </a:lnTo>
                  <a:lnTo>
                    <a:pt x="44494" y="431374"/>
                  </a:lnTo>
                  <a:lnTo>
                    <a:pt x="21337" y="415762"/>
                  </a:lnTo>
                  <a:lnTo>
                    <a:pt x="5725" y="392605"/>
                  </a:lnTo>
                  <a:lnTo>
                    <a:pt x="0" y="364248"/>
                  </a:lnTo>
                  <a:lnTo>
                    <a:pt x="0" y="72851"/>
                  </a:lnTo>
                  <a:lnTo>
                    <a:pt x="5725" y="44494"/>
                  </a:lnTo>
                  <a:lnTo>
                    <a:pt x="21337" y="21337"/>
                  </a:lnTo>
                  <a:lnTo>
                    <a:pt x="44494" y="5725"/>
                  </a:lnTo>
                  <a:lnTo>
                    <a:pt x="72851" y="0"/>
                  </a:lnTo>
                  <a:lnTo>
                    <a:pt x="2300448" y="0"/>
                  </a:lnTo>
                  <a:lnTo>
                    <a:pt x="2340866" y="12239"/>
                  </a:lnTo>
                  <a:lnTo>
                    <a:pt x="2367754" y="44972"/>
                  </a:lnTo>
                  <a:lnTo>
                    <a:pt x="2373299" y="72851"/>
                  </a:lnTo>
                  <a:lnTo>
                    <a:pt x="2373299" y="364248"/>
                  </a:lnTo>
                  <a:lnTo>
                    <a:pt x="2367574" y="392605"/>
                  </a:lnTo>
                  <a:lnTo>
                    <a:pt x="2351962" y="415762"/>
                  </a:lnTo>
                  <a:lnTo>
                    <a:pt x="2328805" y="431374"/>
                  </a:lnTo>
                  <a:lnTo>
                    <a:pt x="2300448" y="437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798" y="184087"/>
            <a:ext cx="5414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Id</a:t>
            </a:r>
            <a:r>
              <a:rPr spc="-229" dirty="0"/>
              <a:t>e</a:t>
            </a:r>
            <a:r>
              <a:rPr spc="-110" dirty="0"/>
              <a:t>a/App</a:t>
            </a:r>
            <a:r>
              <a:rPr spc="-95" dirty="0"/>
              <a:t>r</a:t>
            </a:r>
            <a:r>
              <a:rPr spc="-290" dirty="0"/>
              <a:t>oac</a:t>
            </a:r>
            <a:r>
              <a:rPr spc="-300" dirty="0"/>
              <a:t>h</a:t>
            </a:r>
            <a:r>
              <a:rPr spc="-130" dirty="0"/>
              <a:t> </a:t>
            </a:r>
            <a:r>
              <a:rPr spc="-295" dirty="0"/>
              <a:t>D</a:t>
            </a:r>
            <a:r>
              <a:rPr spc="-185" dirty="0"/>
              <a:t>e</a:t>
            </a:r>
            <a:r>
              <a:rPr spc="-180" dirty="0"/>
              <a:t>tails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7700" y="1147347"/>
            <a:ext cx="4048760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7BA655"/>
                </a:solidFill>
                <a:latin typeface="Courier New"/>
                <a:cs typeface="Courier New"/>
              </a:rPr>
              <a:t>IDEA</a:t>
            </a:r>
            <a:r>
              <a:rPr sz="1600" b="1" spc="-45" dirty="0">
                <a:solidFill>
                  <a:srgbClr val="7BA655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7BA655"/>
                </a:solidFill>
                <a:latin typeface="Courier New"/>
                <a:cs typeface="Courier New"/>
              </a:rPr>
              <a:t>DESCRIPTION</a:t>
            </a:r>
            <a:r>
              <a:rPr sz="1600" b="1" spc="-40" dirty="0">
                <a:solidFill>
                  <a:srgbClr val="7BA655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7BA655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A </a:t>
            </a:r>
            <a:r>
              <a:rPr sz="1600" b="1" spc="-5" dirty="0">
                <a:latin typeface="Courier New"/>
                <a:cs typeface="Courier New"/>
              </a:rPr>
              <a:t>mobile-app based solution for 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interpretation/recognition of 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handwritten text from photos 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captured from mobile devices. It 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uses computer vision and machine 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learning to recognise the written </a:t>
            </a:r>
            <a:r>
              <a:rPr sz="1600" b="1" spc="-95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text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on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prescription/note.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3603360"/>
            <a:ext cx="4613856" cy="3102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4125" y="1181100"/>
            <a:ext cx="7056098" cy="54482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99" y="0"/>
            <a:ext cx="4874895" cy="9518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3950" spc="-145" dirty="0"/>
              <a:t>Id</a:t>
            </a:r>
            <a:r>
              <a:rPr sz="3950" spc="-204" dirty="0"/>
              <a:t>e</a:t>
            </a:r>
            <a:r>
              <a:rPr sz="3950" spc="-95" dirty="0"/>
              <a:t>a/App</a:t>
            </a:r>
            <a:r>
              <a:rPr sz="3950" spc="-85" dirty="0"/>
              <a:t>r</a:t>
            </a:r>
            <a:r>
              <a:rPr sz="3950" spc="-254" dirty="0"/>
              <a:t>oac</a:t>
            </a:r>
            <a:r>
              <a:rPr sz="3950" spc="-265" dirty="0"/>
              <a:t>h</a:t>
            </a:r>
            <a:r>
              <a:rPr sz="3950" spc="-114" dirty="0"/>
              <a:t> </a:t>
            </a:r>
            <a:r>
              <a:rPr sz="3950" spc="-260" dirty="0"/>
              <a:t>D</a:t>
            </a:r>
            <a:r>
              <a:rPr sz="3950" spc="-165" dirty="0"/>
              <a:t>e</a:t>
            </a:r>
            <a:r>
              <a:rPr sz="3950" spc="-160" dirty="0"/>
              <a:t>tails</a:t>
            </a:r>
            <a:endParaRPr sz="3950"/>
          </a:p>
          <a:p>
            <a:pPr marL="212725">
              <a:lnSpc>
                <a:spcPct val="100000"/>
              </a:lnSpc>
              <a:spcBef>
                <a:spcPts val="120"/>
              </a:spcBef>
            </a:pPr>
            <a:r>
              <a:rPr sz="1800" spc="-170" dirty="0">
                <a:solidFill>
                  <a:srgbClr val="7BA655"/>
                </a:solidFill>
              </a:rPr>
              <a:t>Us</a:t>
            </a:r>
            <a:r>
              <a:rPr sz="1800" spc="-145" dirty="0">
                <a:solidFill>
                  <a:srgbClr val="7BA655"/>
                </a:solidFill>
              </a:rPr>
              <a:t>e</a:t>
            </a:r>
            <a:r>
              <a:rPr sz="1800" spc="-55" dirty="0">
                <a:solidFill>
                  <a:srgbClr val="7BA655"/>
                </a:solidFill>
              </a:rPr>
              <a:t> </a:t>
            </a:r>
            <a:r>
              <a:rPr sz="1800" spc="-254" dirty="0">
                <a:solidFill>
                  <a:srgbClr val="7BA655"/>
                </a:solidFill>
              </a:rPr>
              <a:t>C</a:t>
            </a:r>
            <a:r>
              <a:rPr sz="1800" spc="-30" dirty="0">
                <a:solidFill>
                  <a:srgbClr val="7BA655"/>
                </a:solidFill>
              </a:rPr>
              <a:t>a</a:t>
            </a:r>
            <a:r>
              <a:rPr sz="1800" spc="-130" dirty="0">
                <a:solidFill>
                  <a:srgbClr val="7BA655"/>
                </a:solidFill>
              </a:rPr>
              <a:t>s</a:t>
            </a:r>
            <a:r>
              <a:rPr sz="1800" spc="-55" dirty="0">
                <a:solidFill>
                  <a:srgbClr val="7BA655"/>
                </a:solidFill>
              </a:rPr>
              <a:t>e</a:t>
            </a:r>
            <a:r>
              <a:rPr sz="1800" spc="-170" dirty="0">
                <a:solidFill>
                  <a:srgbClr val="7BA655"/>
                </a:solidFill>
              </a:rPr>
              <a:t>: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00" y="937475"/>
            <a:ext cx="4811124" cy="5749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23" y="797725"/>
            <a:ext cx="5283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10" dirty="0"/>
              <a:t>T</a:t>
            </a:r>
            <a:r>
              <a:rPr spc="-170" dirty="0"/>
              <a:t>e</a:t>
            </a:r>
            <a:r>
              <a:rPr spc="-65" dirty="0"/>
              <a:t>a</a:t>
            </a:r>
            <a:r>
              <a:rPr spc="-95" dirty="0"/>
              <a:t>m</a:t>
            </a:r>
            <a:r>
              <a:rPr spc="-130" dirty="0"/>
              <a:t> </a:t>
            </a:r>
            <a:r>
              <a:rPr spc="-204" dirty="0"/>
              <a:t>Membe</a:t>
            </a:r>
            <a:r>
              <a:rPr spc="-110" dirty="0"/>
              <a:t>r</a:t>
            </a:r>
            <a:r>
              <a:rPr spc="-130" dirty="0"/>
              <a:t> </a:t>
            </a:r>
            <a:r>
              <a:rPr spc="-295" dirty="0"/>
              <a:t>D</a:t>
            </a:r>
            <a:r>
              <a:rPr spc="-185" dirty="0"/>
              <a:t>e</a:t>
            </a:r>
            <a:r>
              <a:rPr spc="-180" dirty="0"/>
              <a:t>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048" y="2066772"/>
            <a:ext cx="4928235" cy="429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L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eader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latin typeface="Tahoma"/>
                <a:cs typeface="Tahoma"/>
              </a:rPr>
              <a:t>S</a:t>
            </a:r>
            <a:r>
              <a:rPr sz="1200" b="1" spc="-15" dirty="0">
                <a:latin typeface="Tahoma"/>
                <a:cs typeface="Tahoma"/>
              </a:rPr>
              <a:t>AHIL</a:t>
            </a:r>
            <a:r>
              <a:rPr sz="1200" b="1" spc="-10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MANSURI</a:t>
            </a:r>
            <a:endParaRPr sz="1200">
              <a:latin typeface="Tahoma"/>
              <a:cs typeface="Tahoma"/>
            </a:endParaRPr>
          </a:p>
          <a:p>
            <a:pPr marL="12700" marR="847725">
              <a:lnSpc>
                <a:spcPct val="159400"/>
              </a:lnSpc>
              <a:tabLst>
                <a:tab pos="2298065" algn="l"/>
              </a:tabLst>
            </a:pPr>
            <a:r>
              <a:rPr sz="1200" b="1" spc="-5" dirty="0">
                <a:latin typeface="Tahoma"/>
                <a:cs typeface="Tahoma"/>
              </a:rPr>
              <a:t>M.</a:t>
            </a:r>
            <a:r>
              <a:rPr sz="1200" b="1" dirty="0">
                <a:latin typeface="Tahoma"/>
                <a:cs typeface="Tahoma"/>
              </a:rPr>
              <a:t>Sc.	</a:t>
            </a:r>
            <a:r>
              <a:rPr sz="1200" spc="65" dirty="0">
                <a:latin typeface="Tahoma"/>
                <a:cs typeface="Tahoma"/>
              </a:rPr>
              <a:t>S</a:t>
            </a:r>
            <a:r>
              <a:rPr sz="1200" spc="40" dirty="0">
                <a:latin typeface="Tahoma"/>
                <a:cs typeface="Tahoma"/>
              </a:rPr>
              <a:t>t</a:t>
            </a:r>
            <a:r>
              <a:rPr sz="1200" spc="30" dirty="0">
                <a:latin typeface="Tahoma"/>
                <a:cs typeface="Tahoma"/>
              </a:rPr>
              <a:t>r</a:t>
            </a:r>
            <a:r>
              <a:rPr sz="1200" spc="55" dirty="0">
                <a:latin typeface="Tahoma"/>
                <a:cs typeface="Tahoma"/>
              </a:rPr>
              <a:t>eam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(</a:t>
            </a:r>
            <a:r>
              <a:rPr sz="1200" spc="-70" dirty="0">
                <a:latin typeface="Tahoma"/>
                <a:cs typeface="Tahoma"/>
              </a:rPr>
              <a:t>E</a:t>
            </a:r>
            <a:r>
              <a:rPr sz="1200" spc="30" dirty="0">
                <a:latin typeface="Tahoma"/>
                <a:cs typeface="Tahoma"/>
              </a:rPr>
              <a:t>CE,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100" dirty="0">
                <a:latin typeface="Tahoma"/>
                <a:cs typeface="Tahoma"/>
              </a:rPr>
              <a:t>CSE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4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c):</a:t>
            </a:r>
            <a:r>
              <a:rPr sz="1200" spc="-12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IT  </a:t>
            </a: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Member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155" dirty="0">
                <a:solidFill>
                  <a:srgbClr val="5D7B3E"/>
                </a:solidFill>
                <a:latin typeface="Tahoma"/>
                <a:cs typeface="Tahoma"/>
              </a:rPr>
              <a:t>1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R</a:t>
            </a:r>
            <a:r>
              <a:rPr sz="1200" b="1" spc="30" dirty="0">
                <a:latin typeface="Tahoma"/>
                <a:cs typeface="Tahoma"/>
              </a:rPr>
              <a:t>OOHMA</a:t>
            </a:r>
            <a:r>
              <a:rPr sz="1200" b="1" spc="-10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K</a:t>
            </a:r>
            <a:r>
              <a:rPr sz="1200" b="1" spc="-30" dirty="0">
                <a:latin typeface="Tahoma"/>
                <a:cs typeface="Tahoma"/>
              </a:rPr>
              <a:t>ADRI</a:t>
            </a:r>
            <a:endParaRPr sz="1200">
              <a:latin typeface="Tahoma"/>
              <a:cs typeface="Tahoma"/>
            </a:endParaRPr>
          </a:p>
          <a:p>
            <a:pPr marL="12700" marR="847725">
              <a:lnSpc>
                <a:spcPct val="159400"/>
              </a:lnSpc>
              <a:tabLst>
                <a:tab pos="2298065" algn="l"/>
              </a:tabLst>
            </a:pPr>
            <a:r>
              <a:rPr sz="1200" b="1" spc="-5" dirty="0">
                <a:latin typeface="Tahoma"/>
                <a:cs typeface="Tahoma"/>
              </a:rPr>
              <a:t>M.</a:t>
            </a:r>
            <a:r>
              <a:rPr sz="1200" b="1" dirty="0">
                <a:latin typeface="Tahoma"/>
                <a:cs typeface="Tahoma"/>
              </a:rPr>
              <a:t>Sc.	</a:t>
            </a:r>
            <a:r>
              <a:rPr sz="1200" spc="65" dirty="0">
                <a:latin typeface="Tahoma"/>
                <a:cs typeface="Tahoma"/>
              </a:rPr>
              <a:t>S</a:t>
            </a:r>
            <a:r>
              <a:rPr sz="1200" spc="40" dirty="0">
                <a:latin typeface="Tahoma"/>
                <a:cs typeface="Tahoma"/>
              </a:rPr>
              <a:t>t</a:t>
            </a:r>
            <a:r>
              <a:rPr sz="1200" spc="30" dirty="0">
                <a:latin typeface="Tahoma"/>
                <a:cs typeface="Tahoma"/>
              </a:rPr>
              <a:t>r</a:t>
            </a:r>
            <a:r>
              <a:rPr sz="1200" spc="55" dirty="0">
                <a:latin typeface="Tahoma"/>
                <a:cs typeface="Tahoma"/>
              </a:rPr>
              <a:t>eam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(</a:t>
            </a:r>
            <a:r>
              <a:rPr sz="1200" spc="-70" dirty="0">
                <a:latin typeface="Tahoma"/>
                <a:cs typeface="Tahoma"/>
              </a:rPr>
              <a:t>E</a:t>
            </a:r>
            <a:r>
              <a:rPr sz="1200" spc="30" dirty="0">
                <a:latin typeface="Tahoma"/>
                <a:cs typeface="Tahoma"/>
              </a:rPr>
              <a:t>CE,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100" dirty="0">
                <a:latin typeface="Tahoma"/>
                <a:cs typeface="Tahoma"/>
              </a:rPr>
              <a:t>CSE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4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c):</a:t>
            </a:r>
            <a:r>
              <a:rPr sz="1200" spc="-12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IT  </a:t>
            </a: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Member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" dirty="0">
                <a:solidFill>
                  <a:srgbClr val="5D7B3E"/>
                </a:solidFill>
                <a:latin typeface="Tahoma"/>
                <a:cs typeface="Tahoma"/>
              </a:rPr>
              <a:t>2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latin typeface="Tahoma"/>
                <a:cs typeface="Tahoma"/>
              </a:rPr>
              <a:t>KRUNAL</a:t>
            </a:r>
            <a:r>
              <a:rPr sz="1200" b="1" spc="-105" dirty="0">
                <a:latin typeface="Tahoma"/>
                <a:cs typeface="Tahoma"/>
              </a:rPr>
              <a:t> </a:t>
            </a:r>
            <a:r>
              <a:rPr sz="1200" b="1" spc="15" dirty="0">
                <a:latin typeface="Tahoma"/>
                <a:cs typeface="Tahoma"/>
              </a:rPr>
              <a:t>CH</a:t>
            </a:r>
            <a:r>
              <a:rPr sz="1200" b="1" spc="-35" dirty="0">
                <a:latin typeface="Tahoma"/>
                <a:cs typeface="Tahoma"/>
              </a:rPr>
              <a:t>O</a:t>
            </a:r>
            <a:r>
              <a:rPr sz="1200" b="1" spc="-45" dirty="0">
                <a:latin typeface="Tahoma"/>
                <a:cs typeface="Tahoma"/>
              </a:rPr>
              <a:t>T</a:t>
            </a:r>
            <a:r>
              <a:rPr sz="1200" b="1" spc="-15" dirty="0">
                <a:latin typeface="Tahoma"/>
                <a:cs typeface="Tahoma"/>
              </a:rPr>
              <a:t>ALI</a:t>
            </a:r>
            <a:r>
              <a:rPr sz="1200" b="1" spc="-70" dirty="0">
                <a:latin typeface="Tahoma"/>
                <a:cs typeface="Tahoma"/>
              </a:rPr>
              <a:t>Y</a:t>
            </a:r>
            <a:r>
              <a:rPr sz="1200" b="1" spc="100" dirty="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  <a:p>
            <a:pPr marL="12700" marR="847725">
              <a:lnSpc>
                <a:spcPct val="159400"/>
              </a:lnSpc>
              <a:tabLst>
                <a:tab pos="2298065" algn="l"/>
              </a:tabLst>
            </a:pPr>
            <a:r>
              <a:rPr sz="1200" b="1" spc="-5" dirty="0">
                <a:latin typeface="Tahoma"/>
                <a:cs typeface="Tahoma"/>
              </a:rPr>
              <a:t>M.</a:t>
            </a:r>
            <a:r>
              <a:rPr sz="1200" b="1" dirty="0">
                <a:latin typeface="Tahoma"/>
                <a:cs typeface="Tahoma"/>
              </a:rPr>
              <a:t>Sc.	</a:t>
            </a:r>
            <a:r>
              <a:rPr sz="1200" spc="65" dirty="0">
                <a:latin typeface="Tahoma"/>
                <a:cs typeface="Tahoma"/>
              </a:rPr>
              <a:t>S</a:t>
            </a:r>
            <a:r>
              <a:rPr sz="1200" spc="40" dirty="0">
                <a:latin typeface="Tahoma"/>
                <a:cs typeface="Tahoma"/>
              </a:rPr>
              <a:t>t</a:t>
            </a:r>
            <a:r>
              <a:rPr sz="1200" spc="30" dirty="0">
                <a:latin typeface="Tahoma"/>
                <a:cs typeface="Tahoma"/>
              </a:rPr>
              <a:t>r</a:t>
            </a:r>
            <a:r>
              <a:rPr sz="1200" spc="55" dirty="0">
                <a:latin typeface="Tahoma"/>
                <a:cs typeface="Tahoma"/>
              </a:rPr>
              <a:t>eam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(</a:t>
            </a:r>
            <a:r>
              <a:rPr sz="1200" spc="-70" dirty="0">
                <a:latin typeface="Tahoma"/>
                <a:cs typeface="Tahoma"/>
              </a:rPr>
              <a:t>E</a:t>
            </a:r>
            <a:r>
              <a:rPr sz="1200" spc="30" dirty="0">
                <a:latin typeface="Tahoma"/>
                <a:cs typeface="Tahoma"/>
              </a:rPr>
              <a:t>CE,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100" dirty="0">
                <a:latin typeface="Tahoma"/>
                <a:cs typeface="Tahoma"/>
              </a:rPr>
              <a:t>CSE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4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c):</a:t>
            </a:r>
            <a:r>
              <a:rPr sz="1200" spc="-12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IT  </a:t>
            </a: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Member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3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RUTVIK</a:t>
            </a:r>
            <a:r>
              <a:rPr sz="1200" b="1" spc="-10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R</a:t>
            </a:r>
            <a:r>
              <a:rPr sz="1200" b="1" spc="60" dirty="0">
                <a:latin typeface="Tahoma"/>
                <a:cs typeface="Tahoma"/>
              </a:rPr>
              <a:t>ANA</a:t>
            </a:r>
            <a:endParaRPr sz="1200">
              <a:latin typeface="Tahoma"/>
              <a:cs typeface="Tahoma"/>
            </a:endParaRPr>
          </a:p>
          <a:p>
            <a:pPr marL="12700" marR="847725">
              <a:lnSpc>
                <a:spcPct val="159400"/>
              </a:lnSpc>
              <a:tabLst>
                <a:tab pos="2298065" algn="l"/>
              </a:tabLst>
            </a:pPr>
            <a:r>
              <a:rPr sz="1200" b="1" spc="-5" dirty="0">
                <a:latin typeface="Tahoma"/>
                <a:cs typeface="Tahoma"/>
              </a:rPr>
              <a:t>M.</a:t>
            </a:r>
            <a:r>
              <a:rPr sz="1200" b="1" dirty="0">
                <a:latin typeface="Tahoma"/>
                <a:cs typeface="Tahoma"/>
              </a:rPr>
              <a:t>Sc.	</a:t>
            </a:r>
            <a:r>
              <a:rPr sz="1200" spc="65" dirty="0">
                <a:latin typeface="Tahoma"/>
                <a:cs typeface="Tahoma"/>
              </a:rPr>
              <a:t>S</a:t>
            </a:r>
            <a:r>
              <a:rPr sz="1200" spc="40" dirty="0">
                <a:latin typeface="Tahoma"/>
                <a:cs typeface="Tahoma"/>
              </a:rPr>
              <a:t>t</a:t>
            </a:r>
            <a:r>
              <a:rPr sz="1200" spc="30" dirty="0">
                <a:latin typeface="Tahoma"/>
                <a:cs typeface="Tahoma"/>
              </a:rPr>
              <a:t>r</a:t>
            </a:r>
            <a:r>
              <a:rPr sz="1200" spc="55" dirty="0">
                <a:latin typeface="Tahoma"/>
                <a:cs typeface="Tahoma"/>
              </a:rPr>
              <a:t>eam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(</a:t>
            </a:r>
            <a:r>
              <a:rPr sz="1200" spc="-70" dirty="0">
                <a:latin typeface="Tahoma"/>
                <a:cs typeface="Tahoma"/>
              </a:rPr>
              <a:t>E</a:t>
            </a:r>
            <a:r>
              <a:rPr sz="1200" spc="30" dirty="0">
                <a:latin typeface="Tahoma"/>
                <a:cs typeface="Tahoma"/>
              </a:rPr>
              <a:t>CE,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100" dirty="0">
                <a:latin typeface="Tahoma"/>
                <a:cs typeface="Tahoma"/>
              </a:rPr>
              <a:t>CSE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4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c):</a:t>
            </a:r>
            <a:r>
              <a:rPr sz="1200" spc="-12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IT  </a:t>
            </a: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Member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5D7B3E"/>
                </a:solidFill>
                <a:latin typeface="Tahoma"/>
                <a:cs typeface="Tahoma"/>
              </a:rPr>
              <a:t>4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SHUBHAMSINH</a:t>
            </a:r>
            <a:r>
              <a:rPr sz="1200" b="1" spc="-10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R</a:t>
            </a:r>
            <a:r>
              <a:rPr sz="1200" b="1" spc="40" dirty="0">
                <a:latin typeface="Tahoma"/>
                <a:cs typeface="Tahoma"/>
              </a:rPr>
              <a:t>AHE</a:t>
            </a:r>
            <a:r>
              <a:rPr sz="1200" b="1" spc="-65" dirty="0">
                <a:latin typeface="Tahoma"/>
                <a:cs typeface="Tahoma"/>
              </a:rPr>
              <a:t>V</a:t>
            </a:r>
            <a:r>
              <a:rPr sz="1200" b="1" spc="35" dirty="0">
                <a:latin typeface="Tahoma"/>
                <a:cs typeface="Tahoma"/>
              </a:rPr>
              <a:t>AR  </a:t>
            </a:r>
            <a:r>
              <a:rPr sz="1200" b="1" dirty="0">
                <a:latin typeface="Tahoma"/>
                <a:cs typeface="Tahoma"/>
              </a:rPr>
              <a:t>M.Sc.	</a:t>
            </a:r>
            <a:r>
              <a:rPr sz="1200" spc="65" dirty="0">
                <a:latin typeface="Tahoma"/>
                <a:cs typeface="Tahoma"/>
              </a:rPr>
              <a:t>S</a:t>
            </a:r>
            <a:r>
              <a:rPr sz="1200" spc="40" dirty="0">
                <a:latin typeface="Tahoma"/>
                <a:cs typeface="Tahoma"/>
              </a:rPr>
              <a:t>t</a:t>
            </a:r>
            <a:r>
              <a:rPr sz="1200" spc="30" dirty="0">
                <a:latin typeface="Tahoma"/>
                <a:cs typeface="Tahoma"/>
              </a:rPr>
              <a:t>r</a:t>
            </a:r>
            <a:r>
              <a:rPr sz="1200" spc="55" dirty="0">
                <a:latin typeface="Tahoma"/>
                <a:cs typeface="Tahoma"/>
              </a:rPr>
              <a:t>eam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(</a:t>
            </a:r>
            <a:r>
              <a:rPr sz="1200" spc="-70" dirty="0">
                <a:latin typeface="Tahoma"/>
                <a:cs typeface="Tahoma"/>
              </a:rPr>
              <a:t>E</a:t>
            </a:r>
            <a:r>
              <a:rPr sz="1200" spc="30" dirty="0">
                <a:latin typeface="Tahoma"/>
                <a:cs typeface="Tahoma"/>
              </a:rPr>
              <a:t>CE,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100" dirty="0">
                <a:latin typeface="Tahoma"/>
                <a:cs typeface="Tahoma"/>
              </a:rPr>
              <a:t>CSE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4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c):</a:t>
            </a:r>
            <a:r>
              <a:rPr sz="1200" spc="-12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IT  </a:t>
            </a: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Member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5D7B3E"/>
                </a:solidFill>
                <a:latin typeface="Tahoma"/>
                <a:cs typeface="Tahoma"/>
              </a:rPr>
              <a:t>5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NISHTHA</a:t>
            </a:r>
            <a:r>
              <a:rPr sz="1200" b="1" spc="-105" dirty="0">
                <a:latin typeface="Tahoma"/>
                <a:cs typeface="Tahoma"/>
              </a:rPr>
              <a:t> </a:t>
            </a:r>
            <a:r>
              <a:rPr sz="1200" b="1" spc="30" dirty="0">
                <a:latin typeface="Tahoma"/>
                <a:cs typeface="Tahoma"/>
              </a:rPr>
              <a:t>SHAH</a:t>
            </a:r>
            <a:endParaRPr sz="1200">
              <a:latin typeface="Tahoma"/>
              <a:cs typeface="Tahoma"/>
            </a:endParaRPr>
          </a:p>
          <a:p>
            <a:pPr marL="12700" marR="847725">
              <a:lnSpc>
                <a:spcPct val="159400"/>
              </a:lnSpc>
              <a:tabLst>
                <a:tab pos="2298065" algn="l"/>
              </a:tabLst>
            </a:pPr>
            <a:r>
              <a:rPr sz="1200" b="1" spc="-5" dirty="0">
                <a:latin typeface="Tahoma"/>
                <a:cs typeface="Tahoma"/>
              </a:rPr>
              <a:t>M.</a:t>
            </a:r>
            <a:r>
              <a:rPr sz="1200" b="1" dirty="0">
                <a:latin typeface="Tahoma"/>
                <a:cs typeface="Tahoma"/>
              </a:rPr>
              <a:t>Sc.	</a:t>
            </a:r>
            <a:r>
              <a:rPr sz="1200" spc="65" dirty="0">
                <a:latin typeface="Tahoma"/>
                <a:cs typeface="Tahoma"/>
              </a:rPr>
              <a:t>S</a:t>
            </a:r>
            <a:r>
              <a:rPr sz="1200" spc="40" dirty="0">
                <a:latin typeface="Tahoma"/>
                <a:cs typeface="Tahoma"/>
              </a:rPr>
              <a:t>t</a:t>
            </a:r>
            <a:r>
              <a:rPr sz="1200" spc="30" dirty="0">
                <a:latin typeface="Tahoma"/>
                <a:cs typeface="Tahoma"/>
              </a:rPr>
              <a:t>r</a:t>
            </a:r>
            <a:r>
              <a:rPr sz="1200" spc="55" dirty="0">
                <a:latin typeface="Tahoma"/>
                <a:cs typeface="Tahoma"/>
              </a:rPr>
              <a:t>eam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(</a:t>
            </a:r>
            <a:r>
              <a:rPr sz="1200" spc="-70" dirty="0">
                <a:latin typeface="Tahoma"/>
                <a:cs typeface="Tahoma"/>
              </a:rPr>
              <a:t>E</a:t>
            </a:r>
            <a:r>
              <a:rPr sz="1200" spc="30" dirty="0">
                <a:latin typeface="Tahoma"/>
                <a:cs typeface="Tahoma"/>
              </a:rPr>
              <a:t>CE,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100" dirty="0">
                <a:latin typeface="Tahoma"/>
                <a:cs typeface="Tahoma"/>
              </a:rPr>
              <a:t>CSE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4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c):</a:t>
            </a:r>
            <a:r>
              <a:rPr sz="1200" spc="-12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IT  </a:t>
            </a:r>
            <a:r>
              <a:rPr sz="1200" b="1" spc="-60" dirty="0">
                <a:solidFill>
                  <a:srgbClr val="804160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804160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80416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804160"/>
                </a:solidFill>
                <a:latin typeface="Tahoma"/>
                <a:cs typeface="Tahoma"/>
              </a:rPr>
              <a:t>Me</a:t>
            </a:r>
            <a:r>
              <a:rPr sz="1200" b="1" spc="-25" dirty="0">
                <a:solidFill>
                  <a:srgbClr val="804160"/>
                </a:solidFill>
                <a:latin typeface="Tahoma"/>
                <a:cs typeface="Tahoma"/>
              </a:rPr>
              <a:t>n</a:t>
            </a:r>
            <a:r>
              <a:rPr sz="1200" b="1" spc="-10" dirty="0">
                <a:solidFill>
                  <a:srgbClr val="804160"/>
                </a:solidFill>
                <a:latin typeface="Tahoma"/>
                <a:cs typeface="Tahoma"/>
              </a:rPr>
              <a:t>t</a:t>
            </a:r>
            <a:r>
              <a:rPr sz="1200" b="1" spc="-20" dirty="0">
                <a:solidFill>
                  <a:srgbClr val="804160"/>
                </a:solidFill>
                <a:latin typeface="Tahoma"/>
                <a:cs typeface="Tahoma"/>
              </a:rPr>
              <a:t>or</a:t>
            </a:r>
            <a:r>
              <a:rPr sz="1200" b="1" spc="-105" dirty="0">
                <a:solidFill>
                  <a:srgbClr val="804160"/>
                </a:solidFill>
                <a:latin typeface="Tahoma"/>
                <a:cs typeface="Tahoma"/>
              </a:rPr>
              <a:t> </a:t>
            </a:r>
            <a:r>
              <a:rPr sz="1200" b="1" spc="-155" dirty="0">
                <a:solidFill>
                  <a:srgbClr val="804160"/>
                </a:solidFill>
                <a:latin typeface="Tahoma"/>
                <a:cs typeface="Tahoma"/>
              </a:rPr>
              <a:t>1</a:t>
            </a:r>
            <a:r>
              <a:rPr sz="1200" b="1" spc="-105" dirty="0">
                <a:solidFill>
                  <a:srgbClr val="804160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804160"/>
                </a:solidFill>
                <a:latin typeface="Tahoma"/>
                <a:cs typeface="Tahoma"/>
              </a:rPr>
              <a:t>Name:</a:t>
            </a:r>
            <a:r>
              <a:rPr sz="1200" b="1" spc="-105" dirty="0">
                <a:solidFill>
                  <a:srgbClr val="804160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latin typeface="Tahoma"/>
                <a:cs typeface="Tahoma"/>
              </a:rPr>
              <a:t>P</a:t>
            </a:r>
            <a:r>
              <a:rPr sz="1200" b="1" spc="15" dirty="0">
                <a:latin typeface="Tahoma"/>
                <a:cs typeface="Tahoma"/>
              </a:rPr>
              <a:t>R</a:t>
            </a:r>
            <a:r>
              <a:rPr sz="1200" b="1" dirty="0">
                <a:latin typeface="Tahoma"/>
                <a:cs typeface="Tahoma"/>
              </a:rPr>
              <a:t>O</a:t>
            </a:r>
            <a:r>
              <a:rPr sz="1200" b="1" spc="-105" dirty="0">
                <a:latin typeface="Tahoma"/>
                <a:cs typeface="Tahoma"/>
              </a:rPr>
              <a:t>F</a:t>
            </a:r>
            <a:r>
              <a:rPr sz="1200" b="1" spc="-75" dirty="0">
                <a:latin typeface="Tahoma"/>
                <a:cs typeface="Tahoma"/>
              </a:rPr>
              <a:t>.</a:t>
            </a:r>
            <a:r>
              <a:rPr sz="1200" b="1" spc="-105" dirty="0">
                <a:latin typeface="Tahoma"/>
                <a:cs typeface="Tahoma"/>
              </a:rPr>
              <a:t> </a:t>
            </a:r>
            <a:r>
              <a:rPr sz="1200" b="1" spc="10" dirty="0">
                <a:latin typeface="Tahoma"/>
                <a:cs typeface="Tahoma"/>
              </a:rPr>
              <a:t>VISHAL</a:t>
            </a:r>
            <a:r>
              <a:rPr sz="1200" b="1" spc="-105" dirty="0">
                <a:latin typeface="Tahoma"/>
                <a:cs typeface="Tahoma"/>
              </a:rPr>
              <a:t> </a:t>
            </a:r>
            <a:r>
              <a:rPr sz="1200" b="1" spc="25" dirty="0">
                <a:latin typeface="Tahoma"/>
                <a:cs typeface="Tahoma"/>
              </a:rPr>
              <a:t>NA</a:t>
            </a:r>
            <a:r>
              <a:rPr sz="1200" b="1" dirty="0">
                <a:latin typeface="Tahoma"/>
                <a:cs typeface="Tahoma"/>
              </a:rPr>
              <a:t>R</a:t>
            </a:r>
            <a:r>
              <a:rPr sz="1200" b="1" spc="-65" dirty="0">
                <a:latin typeface="Tahoma"/>
                <a:cs typeface="Tahoma"/>
              </a:rPr>
              <a:t>V</a:t>
            </a:r>
            <a:r>
              <a:rPr sz="1200" b="1" spc="-40" dirty="0">
                <a:latin typeface="Tahoma"/>
                <a:cs typeface="Tahoma"/>
              </a:rPr>
              <a:t>ANI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59400"/>
              </a:lnSpc>
              <a:tabLst>
                <a:tab pos="2298065" algn="l"/>
              </a:tabLst>
            </a:pPr>
            <a:r>
              <a:rPr sz="1200" spc="80" dirty="0">
                <a:latin typeface="Tahoma"/>
                <a:cs typeface="Tahoma"/>
              </a:rPr>
              <a:t>C</a:t>
            </a:r>
            <a:r>
              <a:rPr sz="1200" spc="55" dirty="0">
                <a:latin typeface="Tahoma"/>
                <a:cs typeface="Tahoma"/>
              </a:rPr>
              <a:t>a</a:t>
            </a:r>
            <a:r>
              <a:rPr sz="1200" spc="45" dirty="0">
                <a:latin typeface="Tahoma"/>
                <a:cs typeface="Tahoma"/>
              </a:rPr>
              <a:t>t</a:t>
            </a:r>
            <a:r>
              <a:rPr sz="1200" spc="60" dirty="0">
                <a:latin typeface="Tahoma"/>
                <a:cs typeface="Tahoma"/>
              </a:rPr>
              <a:t>e</a:t>
            </a:r>
            <a:r>
              <a:rPr sz="1200" spc="35" dirty="0">
                <a:latin typeface="Tahoma"/>
                <a:cs typeface="Tahoma"/>
              </a:rPr>
              <a:t>g</a:t>
            </a:r>
            <a:r>
              <a:rPr sz="1200" spc="-15" dirty="0">
                <a:latin typeface="Tahoma"/>
                <a:cs typeface="Tahoma"/>
              </a:rPr>
              <a:t>ory:</a:t>
            </a:r>
            <a:r>
              <a:rPr sz="1200" spc="-125" dirty="0">
                <a:latin typeface="Tahoma"/>
                <a:cs typeface="Tahoma"/>
              </a:rPr>
              <a:t> </a:t>
            </a:r>
            <a:r>
              <a:rPr sz="1200" b="1" spc="55" dirty="0">
                <a:latin typeface="Tahoma"/>
                <a:cs typeface="Tahoma"/>
              </a:rPr>
              <a:t>A</a:t>
            </a:r>
            <a:r>
              <a:rPr sz="1200" b="1" spc="-20" dirty="0">
                <a:latin typeface="Tahoma"/>
                <a:cs typeface="Tahoma"/>
              </a:rPr>
              <a:t>cademic</a:t>
            </a:r>
            <a:r>
              <a:rPr sz="1200" b="1" dirty="0">
                <a:latin typeface="Tahoma"/>
                <a:cs typeface="Tahoma"/>
              </a:rPr>
              <a:t>	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25" dirty="0">
                <a:latin typeface="Tahoma"/>
                <a:cs typeface="Tahoma"/>
              </a:rPr>
              <a:t>xpertise:</a:t>
            </a:r>
            <a:r>
              <a:rPr sz="1200" spc="135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Mobile</a:t>
            </a:r>
            <a:r>
              <a:rPr sz="1200" b="1" spc="-105" dirty="0">
                <a:latin typeface="Tahoma"/>
                <a:cs typeface="Tahoma"/>
              </a:rPr>
              <a:t> </a:t>
            </a:r>
            <a:r>
              <a:rPr sz="1200" b="1" spc="15" dirty="0">
                <a:latin typeface="Tahoma"/>
                <a:cs typeface="Tahoma"/>
              </a:rPr>
              <a:t>App</a:t>
            </a:r>
            <a:r>
              <a:rPr sz="1200" b="1" spc="-10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D</a:t>
            </a:r>
            <a:r>
              <a:rPr sz="1200" b="1" spc="-40" dirty="0">
                <a:latin typeface="Tahoma"/>
                <a:cs typeface="Tahoma"/>
              </a:rPr>
              <a:t>e</a:t>
            </a:r>
            <a:r>
              <a:rPr sz="1200" b="1" spc="-55" dirty="0">
                <a:latin typeface="Tahoma"/>
                <a:cs typeface="Tahoma"/>
              </a:rPr>
              <a:t>v</a:t>
            </a:r>
            <a:r>
              <a:rPr sz="1200" b="1" spc="-30" dirty="0">
                <a:latin typeface="Tahoma"/>
                <a:cs typeface="Tahoma"/>
              </a:rPr>
              <a:t>elopme</a:t>
            </a:r>
            <a:r>
              <a:rPr sz="1200" b="1" spc="-55" dirty="0">
                <a:latin typeface="Tahoma"/>
                <a:cs typeface="Tahoma"/>
              </a:rPr>
              <a:t>n</a:t>
            </a:r>
            <a:r>
              <a:rPr sz="1200" b="1" spc="15" dirty="0">
                <a:latin typeface="Tahoma"/>
                <a:cs typeface="Tahoma"/>
              </a:rPr>
              <a:t>t  </a:t>
            </a:r>
            <a:r>
              <a:rPr sz="1200" b="1" spc="-60" dirty="0">
                <a:solidFill>
                  <a:srgbClr val="804160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804160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80416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804160"/>
                </a:solidFill>
                <a:latin typeface="Tahoma"/>
                <a:cs typeface="Tahoma"/>
              </a:rPr>
              <a:t>Me</a:t>
            </a:r>
            <a:r>
              <a:rPr sz="1200" b="1" spc="-25" dirty="0">
                <a:solidFill>
                  <a:srgbClr val="804160"/>
                </a:solidFill>
                <a:latin typeface="Tahoma"/>
                <a:cs typeface="Tahoma"/>
              </a:rPr>
              <a:t>n</a:t>
            </a:r>
            <a:r>
              <a:rPr sz="1200" b="1" spc="-10" dirty="0">
                <a:solidFill>
                  <a:srgbClr val="804160"/>
                </a:solidFill>
                <a:latin typeface="Tahoma"/>
                <a:cs typeface="Tahoma"/>
              </a:rPr>
              <a:t>t</a:t>
            </a:r>
            <a:r>
              <a:rPr sz="1200" b="1" spc="-20" dirty="0">
                <a:solidFill>
                  <a:srgbClr val="804160"/>
                </a:solidFill>
                <a:latin typeface="Tahoma"/>
                <a:cs typeface="Tahoma"/>
              </a:rPr>
              <a:t>or</a:t>
            </a:r>
            <a:r>
              <a:rPr sz="1200" b="1" spc="-105" dirty="0">
                <a:solidFill>
                  <a:srgbClr val="804160"/>
                </a:solidFill>
                <a:latin typeface="Tahoma"/>
                <a:cs typeface="Tahoma"/>
              </a:rPr>
              <a:t> </a:t>
            </a:r>
            <a:r>
              <a:rPr sz="1200" b="1" spc="5" dirty="0">
                <a:solidFill>
                  <a:srgbClr val="804160"/>
                </a:solidFill>
                <a:latin typeface="Tahoma"/>
                <a:cs typeface="Tahoma"/>
              </a:rPr>
              <a:t>2</a:t>
            </a:r>
            <a:r>
              <a:rPr sz="1200" b="1" spc="-105" dirty="0">
                <a:solidFill>
                  <a:srgbClr val="804160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804160"/>
                </a:solidFill>
                <a:latin typeface="Tahoma"/>
                <a:cs typeface="Tahoma"/>
              </a:rPr>
              <a:t>Name:</a:t>
            </a:r>
            <a:r>
              <a:rPr sz="1200" b="1" spc="-105" dirty="0">
                <a:solidFill>
                  <a:srgbClr val="804160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804160"/>
                </a:solidFill>
                <a:latin typeface="Tahoma"/>
                <a:cs typeface="Tahoma"/>
              </a:rPr>
              <a:t>T</a:t>
            </a:r>
            <a:r>
              <a:rPr sz="1200" b="1" spc="-20" dirty="0">
                <a:solidFill>
                  <a:srgbClr val="804160"/>
                </a:solidFill>
                <a:latin typeface="Tahoma"/>
                <a:cs typeface="Tahoma"/>
              </a:rPr>
              <a:t>ype</a:t>
            </a:r>
            <a:r>
              <a:rPr sz="1200" b="1" spc="-105" dirty="0">
                <a:solidFill>
                  <a:srgbClr val="804160"/>
                </a:solidFill>
                <a:latin typeface="Tahoma"/>
                <a:cs typeface="Tahoma"/>
              </a:rPr>
              <a:t> </a:t>
            </a:r>
            <a:r>
              <a:rPr sz="1200" b="1" spc="-65" dirty="0">
                <a:solidFill>
                  <a:srgbClr val="804160"/>
                </a:solidFill>
                <a:latin typeface="Tahoma"/>
                <a:cs typeface="Tahoma"/>
              </a:rPr>
              <a:t>Y</a:t>
            </a:r>
            <a:r>
              <a:rPr sz="1200" b="1" spc="-30" dirty="0">
                <a:solidFill>
                  <a:srgbClr val="804160"/>
                </a:solidFill>
                <a:latin typeface="Tahoma"/>
                <a:cs typeface="Tahoma"/>
              </a:rPr>
              <a:t>our</a:t>
            </a:r>
            <a:r>
              <a:rPr sz="1200" b="1" spc="-105" dirty="0">
                <a:solidFill>
                  <a:srgbClr val="804160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804160"/>
                </a:solidFill>
                <a:latin typeface="Tahoma"/>
                <a:cs typeface="Tahoma"/>
              </a:rPr>
              <a:t>Name</a:t>
            </a:r>
            <a:r>
              <a:rPr sz="1200" b="1" spc="-105" dirty="0">
                <a:solidFill>
                  <a:srgbClr val="804160"/>
                </a:solidFill>
                <a:latin typeface="Tahoma"/>
                <a:cs typeface="Tahoma"/>
              </a:rPr>
              <a:t> </a:t>
            </a:r>
            <a:r>
              <a:rPr sz="1200" b="1" spc="-15" dirty="0">
                <a:solidFill>
                  <a:srgbClr val="804160"/>
                </a:solidFill>
                <a:latin typeface="Tahoma"/>
                <a:cs typeface="Tahoma"/>
              </a:rPr>
              <a:t>He</a:t>
            </a:r>
            <a:r>
              <a:rPr sz="1200" b="1" spc="-35" dirty="0">
                <a:solidFill>
                  <a:srgbClr val="804160"/>
                </a:solidFill>
                <a:latin typeface="Tahoma"/>
                <a:cs typeface="Tahoma"/>
              </a:rPr>
              <a:t>r</a:t>
            </a:r>
            <a:r>
              <a:rPr sz="1200" b="1" spc="-10" dirty="0">
                <a:solidFill>
                  <a:srgbClr val="804160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6248" y="2358364"/>
            <a:ext cx="1089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ahoma"/>
                <a:cs typeface="Tahoma"/>
              </a:rPr>
              <a:t>Y</a:t>
            </a:r>
            <a:r>
              <a:rPr sz="1200" spc="40" dirty="0">
                <a:latin typeface="Tahoma"/>
                <a:cs typeface="Tahoma"/>
              </a:rPr>
              <a:t>ear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(I,II,III,IV):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b="1" spc="-204" dirty="0">
                <a:latin typeface="Tahoma"/>
                <a:cs typeface="Tahoma"/>
              </a:rPr>
              <a:t>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6248" y="2941548"/>
            <a:ext cx="1089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ahoma"/>
                <a:cs typeface="Tahoma"/>
              </a:rPr>
              <a:t>Y</a:t>
            </a:r>
            <a:r>
              <a:rPr sz="1200" spc="40" dirty="0">
                <a:latin typeface="Tahoma"/>
                <a:cs typeface="Tahoma"/>
              </a:rPr>
              <a:t>ear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(I,II,III,IV):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b="1" spc="-204" dirty="0">
                <a:latin typeface="Tahoma"/>
                <a:cs typeface="Tahoma"/>
              </a:rPr>
              <a:t>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6248" y="3524732"/>
            <a:ext cx="1089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ahoma"/>
                <a:cs typeface="Tahoma"/>
              </a:rPr>
              <a:t>Y</a:t>
            </a:r>
            <a:r>
              <a:rPr sz="1200" spc="40" dirty="0">
                <a:latin typeface="Tahoma"/>
                <a:cs typeface="Tahoma"/>
              </a:rPr>
              <a:t>ear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(I,II,III,IV):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b="1" spc="-204" dirty="0">
                <a:latin typeface="Tahoma"/>
                <a:cs typeface="Tahoma"/>
              </a:rPr>
              <a:t>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6248" y="4107916"/>
            <a:ext cx="1089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ahoma"/>
                <a:cs typeface="Tahoma"/>
              </a:rPr>
              <a:t>Y</a:t>
            </a:r>
            <a:r>
              <a:rPr sz="1200" spc="40" dirty="0">
                <a:latin typeface="Tahoma"/>
                <a:cs typeface="Tahoma"/>
              </a:rPr>
              <a:t>ear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(I,II,III,IV):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b="1" spc="-204" dirty="0">
                <a:latin typeface="Tahoma"/>
                <a:cs typeface="Tahoma"/>
              </a:rPr>
              <a:t>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6248" y="4691100"/>
            <a:ext cx="1089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ahoma"/>
                <a:cs typeface="Tahoma"/>
              </a:rPr>
              <a:t>Y</a:t>
            </a:r>
            <a:r>
              <a:rPr sz="1200" spc="40" dirty="0">
                <a:latin typeface="Tahoma"/>
                <a:cs typeface="Tahoma"/>
              </a:rPr>
              <a:t>ear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(I,II,III,IV):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b="1" spc="-204" dirty="0">
                <a:latin typeface="Tahoma"/>
                <a:cs typeface="Tahoma"/>
              </a:rPr>
              <a:t>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6248" y="5274284"/>
            <a:ext cx="1089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ahoma"/>
                <a:cs typeface="Tahoma"/>
              </a:rPr>
              <a:t>Y</a:t>
            </a:r>
            <a:r>
              <a:rPr sz="1200" spc="40" dirty="0">
                <a:latin typeface="Tahoma"/>
                <a:cs typeface="Tahoma"/>
              </a:rPr>
              <a:t>ear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(I,II,III,IV):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b="1" spc="-204" dirty="0">
                <a:latin typeface="Tahoma"/>
                <a:cs typeface="Tahoma"/>
              </a:rPr>
              <a:t>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3448" y="5857468"/>
            <a:ext cx="2331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4245" algn="l"/>
              </a:tabLst>
            </a:pPr>
            <a:r>
              <a:rPr sz="1200" spc="45" dirty="0">
                <a:latin typeface="Tahoma"/>
                <a:cs typeface="Tahoma"/>
              </a:rPr>
              <a:t>Domain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Experien</a:t>
            </a:r>
            <a:r>
              <a:rPr sz="1200" spc="40" dirty="0">
                <a:latin typeface="Tahoma"/>
                <a:cs typeface="Tahoma"/>
              </a:rPr>
              <a:t>c</a:t>
            </a:r>
            <a:r>
              <a:rPr sz="1200" spc="65" dirty="0">
                <a:latin typeface="Tahoma"/>
                <a:cs typeface="Tahoma"/>
              </a:rPr>
              <a:t>e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(in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y</a:t>
            </a:r>
            <a:r>
              <a:rPr sz="1200" spc="40" dirty="0">
                <a:latin typeface="Tahoma"/>
                <a:cs typeface="Tahoma"/>
              </a:rPr>
              <a:t>ea</a:t>
            </a:r>
            <a:r>
              <a:rPr sz="1200" spc="15" dirty="0">
                <a:latin typeface="Tahoma"/>
                <a:cs typeface="Tahoma"/>
              </a:rPr>
              <a:t>r</a:t>
            </a:r>
            <a:r>
              <a:rPr sz="1200" spc="-75" dirty="0">
                <a:latin typeface="Tahoma"/>
                <a:cs typeface="Tahoma"/>
              </a:rPr>
              <a:t>s):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b="1" spc="55" dirty="0"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7048" y="6440653"/>
            <a:ext cx="5579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2465" algn="l"/>
              </a:tabLst>
            </a:pPr>
            <a:r>
              <a:rPr sz="1200" spc="80" dirty="0">
                <a:latin typeface="Tahoma"/>
                <a:cs typeface="Tahoma"/>
              </a:rPr>
              <a:t>C</a:t>
            </a:r>
            <a:r>
              <a:rPr sz="1200" spc="55" dirty="0">
                <a:latin typeface="Tahoma"/>
                <a:cs typeface="Tahoma"/>
              </a:rPr>
              <a:t>a</a:t>
            </a:r>
            <a:r>
              <a:rPr sz="1200" spc="45" dirty="0">
                <a:latin typeface="Tahoma"/>
                <a:cs typeface="Tahoma"/>
              </a:rPr>
              <a:t>t</a:t>
            </a:r>
            <a:r>
              <a:rPr sz="1200" spc="60" dirty="0">
                <a:latin typeface="Tahoma"/>
                <a:cs typeface="Tahoma"/>
              </a:rPr>
              <a:t>e</a:t>
            </a:r>
            <a:r>
              <a:rPr sz="1200" spc="35" dirty="0">
                <a:latin typeface="Tahoma"/>
                <a:cs typeface="Tahoma"/>
              </a:rPr>
              <a:t>g</a:t>
            </a:r>
            <a:r>
              <a:rPr sz="1200" spc="40" dirty="0">
                <a:latin typeface="Tahoma"/>
                <a:cs typeface="Tahoma"/>
              </a:rPr>
              <a:t>ory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(</a:t>
            </a:r>
            <a:r>
              <a:rPr sz="1200" spc="-35" dirty="0">
                <a:latin typeface="Tahoma"/>
                <a:cs typeface="Tahoma"/>
              </a:rPr>
              <a:t>A</a:t>
            </a:r>
            <a:r>
              <a:rPr sz="1200" spc="35" dirty="0">
                <a:latin typeface="Tahoma"/>
                <a:cs typeface="Tahoma"/>
              </a:rPr>
              <a:t>cademic/Indu</a:t>
            </a:r>
            <a:r>
              <a:rPr sz="1200" spc="15" dirty="0">
                <a:latin typeface="Tahoma"/>
                <a:cs typeface="Tahoma"/>
              </a:rPr>
              <a:t>s</a:t>
            </a:r>
            <a:r>
              <a:rPr sz="1200" spc="-35" dirty="0">
                <a:latin typeface="Tahoma"/>
                <a:cs typeface="Tahoma"/>
              </a:rPr>
              <a:t>try):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spc="50" dirty="0">
                <a:latin typeface="Tahoma"/>
                <a:cs typeface="Tahoma"/>
              </a:rPr>
              <a:t>Expertise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(AI/ML/Bloc</a:t>
            </a:r>
            <a:r>
              <a:rPr sz="1200" spc="10" dirty="0">
                <a:latin typeface="Tahoma"/>
                <a:cs typeface="Tahoma"/>
              </a:rPr>
              <a:t>k</a:t>
            </a:r>
            <a:r>
              <a:rPr sz="1200" spc="40" dirty="0">
                <a:latin typeface="Tahoma"/>
                <a:cs typeface="Tahoma"/>
              </a:rPr>
              <a:t>chain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e</a:t>
            </a:r>
            <a:r>
              <a:rPr sz="1200" spc="4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c):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7848" y="6440653"/>
            <a:ext cx="2098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latin typeface="Tahoma"/>
                <a:cs typeface="Tahoma"/>
              </a:rPr>
              <a:t>Domain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Experien</a:t>
            </a:r>
            <a:r>
              <a:rPr sz="1200" spc="40" dirty="0">
                <a:latin typeface="Tahoma"/>
                <a:cs typeface="Tahoma"/>
              </a:rPr>
              <a:t>c</a:t>
            </a:r>
            <a:r>
              <a:rPr sz="1200" spc="65" dirty="0">
                <a:latin typeface="Tahoma"/>
                <a:cs typeface="Tahoma"/>
              </a:rPr>
              <a:t>e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(in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y</a:t>
            </a:r>
            <a:r>
              <a:rPr sz="1200" spc="40" dirty="0">
                <a:latin typeface="Tahoma"/>
                <a:cs typeface="Tahoma"/>
              </a:rPr>
              <a:t>ea</a:t>
            </a:r>
            <a:r>
              <a:rPr sz="1200" spc="15" dirty="0">
                <a:latin typeface="Tahoma"/>
                <a:cs typeface="Tahoma"/>
              </a:rPr>
              <a:t>r</a:t>
            </a:r>
            <a:r>
              <a:rPr sz="1200" spc="-75" dirty="0">
                <a:latin typeface="Tahoma"/>
                <a:cs typeface="Tahoma"/>
              </a:rPr>
              <a:t>s):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366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Tahoma</vt:lpstr>
      <vt:lpstr>Office Theme</vt:lpstr>
      <vt:lpstr>Basic Details of the Team and  Problem Statement</vt:lpstr>
      <vt:lpstr>Idea/Approach Details</vt:lpstr>
      <vt:lpstr>Idea/Approach Details Use Case:</vt:lpstr>
      <vt:lpstr>Team Member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SIH_2022_PPT_Format</dc:title>
  <cp:lastModifiedBy>smit joshi</cp:lastModifiedBy>
  <cp:revision>1</cp:revision>
  <dcterms:created xsi:type="dcterms:W3CDTF">2023-09-12T04:37:15Z</dcterms:created>
  <dcterms:modified xsi:type="dcterms:W3CDTF">2023-09-12T06:26:59Z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