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2"/>
            <a:ext cx="103632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2"/>
            <a:ext cx="8534400" cy="4231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50"/>
              </a:lnSpc>
            </a:pPr>
            <a:r>
              <a:rPr lang="en-IN" spc="5"/>
              <a:t>Prepared</a:t>
            </a:r>
            <a:r>
              <a:rPr lang="en-IN" spc="40"/>
              <a:t> </a:t>
            </a:r>
            <a:r>
              <a:rPr lang="en-IN" spc="-5"/>
              <a:t>By</a:t>
            </a:r>
            <a:r>
              <a:rPr lang="en-IN" spc="75"/>
              <a:t> </a:t>
            </a:r>
            <a:r>
              <a:rPr lang="en-IN" spc="5"/>
              <a:t>:</a:t>
            </a:r>
            <a:r>
              <a:rPr lang="en-IN" spc="-35"/>
              <a:t> </a:t>
            </a:r>
            <a:r>
              <a:rPr lang="en-IN" spc="-5"/>
              <a:t>Juhi Patel</a:t>
            </a:r>
            <a:endParaRPr lang="en-IN"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50"/>
              </a:lnSpc>
            </a:pPr>
            <a:r>
              <a:rPr lang="en-IN" spc="10"/>
              <a:t>Subject</a:t>
            </a:r>
            <a:r>
              <a:rPr lang="en-IN" spc="180"/>
              <a:t> </a:t>
            </a:r>
            <a:r>
              <a:rPr lang="en-IN" spc="5"/>
              <a:t>:</a:t>
            </a:r>
            <a:r>
              <a:rPr lang="en-IN" spc="-40"/>
              <a:t> </a:t>
            </a:r>
            <a:r>
              <a:rPr lang="en-IN" spc="15"/>
              <a:t>NoSQL</a:t>
            </a:r>
            <a:r>
              <a:rPr lang="en-IN" spc="35"/>
              <a:t> </a:t>
            </a:r>
            <a:r>
              <a:rPr lang="en-IN" spc="5"/>
              <a:t>Labs</a:t>
            </a:r>
            <a:endParaRPr lang="en-IN" spc="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50"/>
              </a:lnSpc>
            </a:pPr>
            <a:r>
              <a:rPr lang="en-IN" spc="5"/>
              <a:t>Prepared</a:t>
            </a:r>
            <a:r>
              <a:rPr lang="en-IN" spc="40"/>
              <a:t> </a:t>
            </a:r>
            <a:r>
              <a:rPr lang="en-IN" spc="-5"/>
              <a:t>By</a:t>
            </a:r>
            <a:r>
              <a:rPr lang="en-IN" spc="75"/>
              <a:t> </a:t>
            </a:r>
            <a:r>
              <a:rPr lang="en-IN" spc="5"/>
              <a:t>:</a:t>
            </a:r>
            <a:r>
              <a:rPr lang="en-IN" spc="-35"/>
              <a:t> </a:t>
            </a:r>
            <a:r>
              <a:rPr lang="en-IN" spc="-5"/>
              <a:t>Juhi Patel</a:t>
            </a:r>
            <a:endParaRPr lang="en-IN"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50"/>
              </a:lnSpc>
            </a:pPr>
            <a:r>
              <a:rPr lang="en-IN" spc="10"/>
              <a:t>Subject</a:t>
            </a:r>
            <a:r>
              <a:rPr lang="en-IN" spc="180"/>
              <a:t> </a:t>
            </a:r>
            <a:r>
              <a:rPr lang="en-IN" spc="5"/>
              <a:t>:</a:t>
            </a:r>
            <a:r>
              <a:rPr lang="en-IN" spc="-40"/>
              <a:t> </a:t>
            </a:r>
            <a:r>
              <a:rPr lang="en-IN" spc="15"/>
              <a:t>NoSQL</a:t>
            </a:r>
            <a:r>
              <a:rPr lang="en-IN" spc="35"/>
              <a:t> </a:t>
            </a:r>
            <a:r>
              <a:rPr lang="en-IN" spc="5"/>
              <a:t>Labs</a:t>
            </a:r>
            <a:endParaRPr lang="en-IN" spc="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231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51094" y="1641538"/>
            <a:ext cx="4002193" cy="377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50"/>
              </a:lnSpc>
            </a:pPr>
            <a:r>
              <a:rPr lang="en-IN" spc="5"/>
              <a:t>Prepared</a:t>
            </a:r>
            <a:r>
              <a:rPr lang="en-IN" spc="40"/>
              <a:t> </a:t>
            </a:r>
            <a:r>
              <a:rPr lang="en-IN" spc="-5"/>
              <a:t>By</a:t>
            </a:r>
            <a:r>
              <a:rPr lang="en-IN" spc="75"/>
              <a:t> </a:t>
            </a:r>
            <a:r>
              <a:rPr lang="en-IN" spc="5"/>
              <a:t>:</a:t>
            </a:r>
            <a:r>
              <a:rPr lang="en-IN" spc="-35"/>
              <a:t> </a:t>
            </a:r>
            <a:r>
              <a:rPr lang="en-IN" spc="-5"/>
              <a:t>Juhi Patel</a:t>
            </a:r>
            <a:endParaRPr lang="en-IN"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50"/>
              </a:lnSpc>
            </a:pPr>
            <a:r>
              <a:rPr lang="en-IN" spc="10"/>
              <a:t>Subject</a:t>
            </a:r>
            <a:r>
              <a:rPr lang="en-IN" spc="180"/>
              <a:t> </a:t>
            </a:r>
            <a:r>
              <a:rPr lang="en-IN" spc="5"/>
              <a:t>:</a:t>
            </a:r>
            <a:r>
              <a:rPr lang="en-IN" spc="-40"/>
              <a:t> </a:t>
            </a:r>
            <a:r>
              <a:rPr lang="en-IN" spc="15"/>
              <a:t>NoSQL</a:t>
            </a:r>
            <a:r>
              <a:rPr lang="en-IN" spc="35"/>
              <a:t> </a:t>
            </a:r>
            <a:r>
              <a:rPr lang="en-IN" spc="5"/>
              <a:t>Labs</a:t>
            </a:r>
            <a:endParaRPr lang="en-IN" spc="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236131" y="3138170"/>
            <a:ext cx="2866813" cy="2171700"/>
          </a:xfrm>
          <a:custGeom>
            <a:avLst/>
            <a:gdLst/>
            <a:ahLst/>
            <a:cxnLst/>
            <a:rect l="l" t="t" r="r" b="b"/>
            <a:pathLst>
              <a:path w="2150110" h="2171700">
                <a:moveTo>
                  <a:pt x="253745" y="1752599"/>
                </a:moveTo>
                <a:lnTo>
                  <a:pt x="96885" y="1752599"/>
                </a:lnTo>
                <a:lnTo>
                  <a:pt x="86798" y="1765299"/>
                </a:lnTo>
                <a:lnTo>
                  <a:pt x="76580" y="1777999"/>
                </a:lnTo>
                <a:lnTo>
                  <a:pt x="59033" y="1790699"/>
                </a:lnTo>
                <a:lnTo>
                  <a:pt x="43735" y="1816099"/>
                </a:lnTo>
                <a:lnTo>
                  <a:pt x="30700" y="1828799"/>
                </a:lnTo>
                <a:lnTo>
                  <a:pt x="19938" y="1854199"/>
                </a:lnTo>
                <a:lnTo>
                  <a:pt x="11412" y="1879599"/>
                </a:lnTo>
                <a:lnTo>
                  <a:pt x="5254" y="1892299"/>
                </a:lnTo>
                <a:lnTo>
                  <a:pt x="1454" y="1917699"/>
                </a:lnTo>
                <a:lnTo>
                  <a:pt x="0" y="1930399"/>
                </a:lnTo>
                <a:lnTo>
                  <a:pt x="881" y="1955799"/>
                </a:lnTo>
                <a:lnTo>
                  <a:pt x="4095" y="1981199"/>
                </a:lnTo>
                <a:lnTo>
                  <a:pt x="9644" y="1993899"/>
                </a:lnTo>
                <a:lnTo>
                  <a:pt x="17525" y="2019299"/>
                </a:lnTo>
                <a:lnTo>
                  <a:pt x="27789" y="2044699"/>
                </a:lnTo>
                <a:lnTo>
                  <a:pt x="40481" y="2057399"/>
                </a:lnTo>
                <a:lnTo>
                  <a:pt x="55602" y="2082799"/>
                </a:lnTo>
                <a:lnTo>
                  <a:pt x="73151" y="2095499"/>
                </a:lnTo>
                <a:lnTo>
                  <a:pt x="91537" y="2120899"/>
                </a:lnTo>
                <a:lnTo>
                  <a:pt x="110315" y="2133599"/>
                </a:lnTo>
                <a:lnTo>
                  <a:pt x="129498" y="2146299"/>
                </a:lnTo>
                <a:lnTo>
                  <a:pt x="168981" y="2171699"/>
                </a:lnTo>
                <a:lnTo>
                  <a:pt x="290300" y="2171699"/>
                </a:lnTo>
                <a:lnTo>
                  <a:pt x="330561" y="2146299"/>
                </a:lnTo>
                <a:lnTo>
                  <a:pt x="369700" y="2120899"/>
                </a:lnTo>
                <a:lnTo>
                  <a:pt x="395150" y="2095499"/>
                </a:lnTo>
                <a:lnTo>
                  <a:pt x="242188" y="2095499"/>
                </a:lnTo>
                <a:lnTo>
                  <a:pt x="228921" y="2082799"/>
                </a:lnTo>
                <a:lnTo>
                  <a:pt x="202148" y="2082799"/>
                </a:lnTo>
                <a:lnTo>
                  <a:pt x="188594" y="2070099"/>
                </a:lnTo>
                <a:lnTo>
                  <a:pt x="175117" y="2070099"/>
                </a:lnTo>
                <a:lnTo>
                  <a:pt x="135254" y="2031999"/>
                </a:lnTo>
                <a:lnTo>
                  <a:pt x="105858" y="1993899"/>
                </a:lnTo>
                <a:lnTo>
                  <a:pt x="89169" y="1955799"/>
                </a:lnTo>
                <a:lnTo>
                  <a:pt x="85343" y="1930399"/>
                </a:lnTo>
                <a:lnTo>
                  <a:pt x="85679" y="1917699"/>
                </a:lnTo>
                <a:lnTo>
                  <a:pt x="95376" y="1879599"/>
                </a:lnTo>
                <a:lnTo>
                  <a:pt x="118540" y="1841499"/>
                </a:lnTo>
                <a:lnTo>
                  <a:pt x="139977" y="1816099"/>
                </a:lnTo>
                <a:lnTo>
                  <a:pt x="150526" y="1803399"/>
                </a:lnTo>
                <a:lnTo>
                  <a:pt x="160932" y="1803399"/>
                </a:lnTo>
                <a:lnTo>
                  <a:pt x="171195" y="1790699"/>
                </a:lnTo>
                <a:lnTo>
                  <a:pt x="190753" y="1790699"/>
                </a:lnTo>
                <a:lnTo>
                  <a:pt x="199806" y="1777999"/>
                </a:lnTo>
                <a:lnTo>
                  <a:pt x="223710" y="1777999"/>
                </a:lnTo>
                <a:lnTo>
                  <a:pt x="230374" y="1765299"/>
                </a:lnTo>
                <a:lnTo>
                  <a:pt x="253237" y="1765299"/>
                </a:lnTo>
                <a:lnTo>
                  <a:pt x="253745" y="1752599"/>
                </a:lnTo>
                <a:close/>
              </a:path>
              <a:path w="2150110" h="2171700">
                <a:moveTo>
                  <a:pt x="407481" y="2082799"/>
                </a:moveTo>
                <a:lnTo>
                  <a:pt x="268176" y="2082799"/>
                </a:lnTo>
                <a:lnTo>
                  <a:pt x="255260" y="2095499"/>
                </a:lnTo>
                <a:lnTo>
                  <a:pt x="401399" y="2095499"/>
                </a:lnTo>
                <a:lnTo>
                  <a:pt x="407481" y="2082799"/>
                </a:lnTo>
                <a:close/>
              </a:path>
              <a:path w="2150110" h="2171700">
                <a:moveTo>
                  <a:pt x="419101" y="2070099"/>
                </a:moveTo>
                <a:lnTo>
                  <a:pt x="305859" y="2070099"/>
                </a:lnTo>
                <a:lnTo>
                  <a:pt x="293496" y="2082799"/>
                </a:lnTo>
                <a:lnTo>
                  <a:pt x="413384" y="2082799"/>
                </a:lnTo>
                <a:lnTo>
                  <a:pt x="419101" y="2070099"/>
                </a:lnTo>
                <a:close/>
              </a:path>
              <a:path w="2150110" h="2171700">
                <a:moveTo>
                  <a:pt x="445039" y="2031999"/>
                </a:moveTo>
                <a:lnTo>
                  <a:pt x="355222" y="2031999"/>
                </a:lnTo>
                <a:lnTo>
                  <a:pt x="350678" y="2044699"/>
                </a:lnTo>
                <a:lnTo>
                  <a:pt x="340613" y="2044699"/>
                </a:lnTo>
                <a:lnTo>
                  <a:pt x="329394" y="2057399"/>
                </a:lnTo>
                <a:lnTo>
                  <a:pt x="317817" y="2070099"/>
                </a:lnTo>
                <a:lnTo>
                  <a:pt x="424640" y="2070099"/>
                </a:lnTo>
                <a:lnTo>
                  <a:pt x="430012" y="2057399"/>
                </a:lnTo>
                <a:lnTo>
                  <a:pt x="435228" y="2057399"/>
                </a:lnTo>
                <a:lnTo>
                  <a:pt x="440253" y="2044699"/>
                </a:lnTo>
                <a:lnTo>
                  <a:pt x="445039" y="2031999"/>
                </a:lnTo>
                <a:close/>
              </a:path>
              <a:path w="2150110" h="2171700">
                <a:moveTo>
                  <a:pt x="453897" y="2019299"/>
                </a:moveTo>
                <a:lnTo>
                  <a:pt x="363265" y="2019299"/>
                </a:lnTo>
                <a:lnTo>
                  <a:pt x="359409" y="2031999"/>
                </a:lnTo>
                <a:lnTo>
                  <a:pt x="449587" y="2031999"/>
                </a:lnTo>
                <a:lnTo>
                  <a:pt x="453897" y="2019299"/>
                </a:lnTo>
                <a:close/>
              </a:path>
              <a:path w="2150110" h="2171700">
                <a:moveTo>
                  <a:pt x="425507" y="1930399"/>
                </a:moveTo>
                <a:lnTo>
                  <a:pt x="301116" y="1930399"/>
                </a:lnTo>
                <a:lnTo>
                  <a:pt x="371855" y="1993899"/>
                </a:lnTo>
                <a:lnTo>
                  <a:pt x="369500" y="2006599"/>
                </a:lnTo>
                <a:lnTo>
                  <a:pt x="366633" y="2019299"/>
                </a:lnTo>
                <a:lnTo>
                  <a:pt x="457872" y="2019299"/>
                </a:lnTo>
                <a:lnTo>
                  <a:pt x="461406" y="2006599"/>
                </a:lnTo>
                <a:lnTo>
                  <a:pt x="464488" y="2006599"/>
                </a:lnTo>
                <a:lnTo>
                  <a:pt x="467105" y="1993899"/>
                </a:lnTo>
                <a:lnTo>
                  <a:pt x="470407" y="1993899"/>
                </a:lnTo>
                <a:lnTo>
                  <a:pt x="471169" y="1981199"/>
                </a:lnTo>
                <a:lnTo>
                  <a:pt x="469264" y="1981199"/>
                </a:lnTo>
                <a:lnTo>
                  <a:pt x="467486" y="1968499"/>
                </a:lnTo>
                <a:lnTo>
                  <a:pt x="459485" y="1968499"/>
                </a:lnTo>
                <a:lnTo>
                  <a:pt x="425507" y="1930399"/>
                </a:lnTo>
                <a:close/>
              </a:path>
              <a:path w="2150110" h="2171700">
                <a:moveTo>
                  <a:pt x="238378" y="1981199"/>
                </a:moveTo>
                <a:lnTo>
                  <a:pt x="229107" y="1981199"/>
                </a:lnTo>
                <a:lnTo>
                  <a:pt x="234314" y="1993899"/>
                </a:lnTo>
                <a:lnTo>
                  <a:pt x="238378" y="1981199"/>
                </a:lnTo>
                <a:close/>
              </a:path>
              <a:path w="2150110" h="2171700">
                <a:moveTo>
                  <a:pt x="334898" y="1828799"/>
                </a:moveTo>
                <a:lnTo>
                  <a:pt x="301116" y="1828799"/>
                </a:lnTo>
                <a:lnTo>
                  <a:pt x="194309" y="1930399"/>
                </a:lnTo>
                <a:lnTo>
                  <a:pt x="192912" y="1943099"/>
                </a:lnTo>
                <a:lnTo>
                  <a:pt x="192785" y="1943099"/>
                </a:lnTo>
                <a:lnTo>
                  <a:pt x="193801" y="1955799"/>
                </a:lnTo>
                <a:lnTo>
                  <a:pt x="200786" y="1955799"/>
                </a:lnTo>
                <a:lnTo>
                  <a:pt x="204215" y="1968499"/>
                </a:lnTo>
                <a:lnTo>
                  <a:pt x="208660" y="1968499"/>
                </a:lnTo>
                <a:lnTo>
                  <a:pt x="214731" y="1981199"/>
                </a:lnTo>
                <a:lnTo>
                  <a:pt x="241300" y="1981199"/>
                </a:lnTo>
                <a:lnTo>
                  <a:pt x="301116" y="1930399"/>
                </a:lnTo>
                <a:lnTo>
                  <a:pt x="425507" y="1930399"/>
                </a:lnTo>
                <a:lnTo>
                  <a:pt x="334898" y="1828799"/>
                </a:lnTo>
                <a:close/>
              </a:path>
              <a:path w="2150110" h="2171700">
                <a:moveTo>
                  <a:pt x="328802" y="1562099"/>
                </a:moveTo>
                <a:lnTo>
                  <a:pt x="307466" y="1562099"/>
                </a:lnTo>
                <a:lnTo>
                  <a:pt x="298450" y="1574799"/>
                </a:lnTo>
                <a:lnTo>
                  <a:pt x="286638" y="1574799"/>
                </a:lnTo>
                <a:lnTo>
                  <a:pt x="280415" y="1587499"/>
                </a:lnTo>
                <a:lnTo>
                  <a:pt x="275463" y="1587499"/>
                </a:lnTo>
                <a:lnTo>
                  <a:pt x="271779" y="1600199"/>
                </a:lnTo>
                <a:lnTo>
                  <a:pt x="265429" y="1600199"/>
                </a:lnTo>
                <a:lnTo>
                  <a:pt x="262127" y="1612899"/>
                </a:lnTo>
                <a:lnTo>
                  <a:pt x="261873" y="1612899"/>
                </a:lnTo>
                <a:lnTo>
                  <a:pt x="262763" y="1625599"/>
                </a:lnTo>
                <a:lnTo>
                  <a:pt x="264286" y="1625599"/>
                </a:lnTo>
                <a:lnTo>
                  <a:pt x="541401" y="1904999"/>
                </a:lnTo>
                <a:lnTo>
                  <a:pt x="548385" y="1917699"/>
                </a:lnTo>
                <a:lnTo>
                  <a:pt x="574675" y="1917699"/>
                </a:lnTo>
                <a:lnTo>
                  <a:pt x="580135" y="1904999"/>
                </a:lnTo>
                <a:lnTo>
                  <a:pt x="672268" y="1816099"/>
                </a:lnTo>
                <a:lnTo>
                  <a:pt x="574294" y="1816099"/>
                </a:lnTo>
                <a:lnTo>
                  <a:pt x="328802" y="1562099"/>
                </a:lnTo>
                <a:close/>
              </a:path>
              <a:path w="2150110" h="2171700">
                <a:moveTo>
                  <a:pt x="692530" y="1714499"/>
                </a:moveTo>
                <a:lnTo>
                  <a:pt x="673734" y="1714499"/>
                </a:lnTo>
                <a:lnTo>
                  <a:pt x="574294" y="1816099"/>
                </a:lnTo>
                <a:lnTo>
                  <a:pt x="672268" y="1816099"/>
                </a:lnTo>
                <a:lnTo>
                  <a:pt x="724915" y="1765299"/>
                </a:lnTo>
                <a:lnTo>
                  <a:pt x="727455" y="1765299"/>
                </a:lnTo>
                <a:lnTo>
                  <a:pt x="726185" y="1752599"/>
                </a:lnTo>
                <a:lnTo>
                  <a:pt x="722757" y="1752599"/>
                </a:lnTo>
                <a:lnTo>
                  <a:pt x="717169" y="1739899"/>
                </a:lnTo>
                <a:lnTo>
                  <a:pt x="708659" y="1739899"/>
                </a:lnTo>
                <a:lnTo>
                  <a:pt x="703960" y="1727199"/>
                </a:lnTo>
                <a:lnTo>
                  <a:pt x="696213" y="1727199"/>
                </a:lnTo>
                <a:lnTo>
                  <a:pt x="692530" y="1714499"/>
                </a:lnTo>
                <a:close/>
              </a:path>
              <a:path w="2150110" h="2171700">
                <a:moveTo>
                  <a:pt x="248792" y="1739899"/>
                </a:moveTo>
                <a:lnTo>
                  <a:pt x="116712" y="1739899"/>
                </a:lnTo>
                <a:lnTo>
                  <a:pt x="106852" y="1752599"/>
                </a:lnTo>
                <a:lnTo>
                  <a:pt x="250825" y="1752599"/>
                </a:lnTo>
                <a:lnTo>
                  <a:pt x="248792" y="1739899"/>
                </a:lnTo>
                <a:close/>
              </a:path>
              <a:path w="2150110" h="2171700">
                <a:moveTo>
                  <a:pt x="239267" y="1727199"/>
                </a:moveTo>
                <a:lnTo>
                  <a:pt x="135445" y="1727199"/>
                </a:lnTo>
                <a:lnTo>
                  <a:pt x="126257" y="1739899"/>
                </a:lnTo>
                <a:lnTo>
                  <a:pt x="242950" y="1739899"/>
                </a:lnTo>
                <a:lnTo>
                  <a:pt x="239267" y="1727199"/>
                </a:lnTo>
                <a:close/>
              </a:path>
              <a:path w="2150110" h="2171700">
                <a:moveTo>
                  <a:pt x="223948" y="1714499"/>
                </a:moveTo>
                <a:lnTo>
                  <a:pt x="160702" y="1714499"/>
                </a:lnTo>
                <a:lnTo>
                  <a:pt x="152653" y="1727199"/>
                </a:lnTo>
                <a:lnTo>
                  <a:pt x="229054" y="1727199"/>
                </a:lnTo>
                <a:lnTo>
                  <a:pt x="223948" y="1714499"/>
                </a:lnTo>
                <a:close/>
              </a:path>
              <a:path w="2150110" h="2171700">
                <a:moveTo>
                  <a:pt x="205739" y="1701799"/>
                </a:moveTo>
                <a:lnTo>
                  <a:pt x="190500" y="1701799"/>
                </a:lnTo>
                <a:lnTo>
                  <a:pt x="181990" y="1714499"/>
                </a:lnTo>
                <a:lnTo>
                  <a:pt x="210438" y="1714499"/>
                </a:lnTo>
                <a:lnTo>
                  <a:pt x="205739" y="1701799"/>
                </a:lnTo>
                <a:close/>
              </a:path>
              <a:path w="2150110" h="2171700">
                <a:moveTo>
                  <a:pt x="785113" y="1701799"/>
                </a:moveTo>
                <a:lnTo>
                  <a:pt x="717930" y="1701799"/>
                </a:lnTo>
                <a:lnTo>
                  <a:pt x="723900" y="1714499"/>
                </a:lnTo>
                <a:lnTo>
                  <a:pt x="778087" y="1714499"/>
                </a:lnTo>
                <a:lnTo>
                  <a:pt x="785113" y="1701799"/>
                </a:lnTo>
                <a:close/>
              </a:path>
              <a:path w="2150110" h="2171700">
                <a:moveTo>
                  <a:pt x="807956" y="1689099"/>
                </a:moveTo>
                <a:lnTo>
                  <a:pt x="705865" y="1689099"/>
                </a:lnTo>
                <a:lnTo>
                  <a:pt x="710691" y="1701799"/>
                </a:lnTo>
                <a:lnTo>
                  <a:pt x="800084" y="1701799"/>
                </a:lnTo>
                <a:lnTo>
                  <a:pt x="807956" y="1689099"/>
                </a:lnTo>
                <a:close/>
              </a:path>
              <a:path w="2150110" h="2171700">
                <a:moveTo>
                  <a:pt x="824440" y="1676399"/>
                </a:moveTo>
                <a:lnTo>
                  <a:pt x="695959" y="1676399"/>
                </a:lnTo>
                <a:lnTo>
                  <a:pt x="701928" y="1689099"/>
                </a:lnTo>
                <a:lnTo>
                  <a:pt x="816101" y="1689099"/>
                </a:lnTo>
                <a:lnTo>
                  <a:pt x="824440" y="1676399"/>
                </a:lnTo>
                <a:close/>
              </a:path>
              <a:path w="2150110" h="2171700">
                <a:moveTo>
                  <a:pt x="840926" y="1663699"/>
                </a:moveTo>
                <a:lnTo>
                  <a:pt x="690752" y="1663699"/>
                </a:lnTo>
                <a:lnTo>
                  <a:pt x="691133" y="1676399"/>
                </a:lnTo>
                <a:lnTo>
                  <a:pt x="832707" y="1676399"/>
                </a:lnTo>
                <a:lnTo>
                  <a:pt x="840926" y="1663699"/>
                </a:lnTo>
                <a:close/>
              </a:path>
              <a:path w="2150110" h="2171700">
                <a:moveTo>
                  <a:pt x="695325" y="1308099"/>
                </a:moveTo>
                <a:lnTo>
                  <a:pt x="554989" y="1308099"/>
                </a:lnTo>
                <a:lnTo>
                  <a:pt x="544609" y="1320799"/>
                </a:lnTo>
                <a:lnTo>
                  <a:pt x="519302" y="1358899"/>
                </a:lnTo>
                <a:lnTo>
                  <a:pt x="504336" y="1396999"/>
                </a:lnTo>
                <a:lnTo>
                  <a:pt x="501052" y="1422399"/>
                </a:lnTo>
                <a:lnTo>
                  <a:pt x="501538" y="1435099"/>
                </a:lnTo>
                <a:lnTo>
                  <a:pt x="511829" y="1473199"/>
                </a:lnTo>
                <a:lnTo>
                  <a:pt x="537082" y="1511299"/>
                </a:lnTo>
                <a:lnTo>
                  <a:pt x="805162" y="1511299"/>
                </a:lnTo>
                <a:lnTo>
                  <a:pt x="810513" y="1523999"/>
                </a:lnTo>
                <a:lnTo>
                  <a:pt x="816482" y="1523999"/>
                </a:lnTo>
                <a:lnTo>
                  <a:pt x="820801" y="1536699"/>
                </a:lnTo>
                <a:lnTo>
                  <a:pt x="823340" y="1536699"/>
                </a:lnTo>
                <a:lnTo>
                  <a:pt x="826007" y="1549399"/>
                </a:lnTo>
                <a:lnTo>
                  <a:pt x="826769" y="1562099"/>
                </a:lnTo>
                <a:lnTo>
                  <a:pt x="824738" y="1574799"/>
                </a:lnTo>
                <a:lnTo>
                  <a:pt x="822070" y="1574799"/>
                </a:lnTo>
                <a:lnTo>
                  <a:pt x="817626" y="1587499"/>
                </a:lnTo>
                <a:lnTo>
                  <a:pt x="814054" y="1587499"/>
                </a:lnTo>
                <a:lnTo>
                  <a:pt x="809815" y="1600199"/>
                </a:lnTo>
                <a:lnTo>
                  <a:pt x="804910" y="1600199"/>
                </a:lnTo>
                <a:lnTo>
                  <a:pt x="799338" y="1612899"/>
                </a:lnTo>
                <a:lnTo>
                  <a:pt x="790483" y="1612899"/>
                </a:lnTo>
                <a:lnTo>
                  <a:pt x="781653" y="1625599"/>
                </a:lnTo>
                <a:lnTo>
                  <a:pt x="772870" y="1625599"/>
                </a:lnTo>
                <a:lnTo>
                  <a:pt x="764158" y="1638299"/>
                </a:lnTo>
                <a:lnTo>
                  <a:pt x="747394" y="1638299"/>
                </a:lnTo>
                <a:lnTo>
                  <a:pt x="739584" y="1650999"/>
                </a:lnTo>
                <a:lnTo>
                  <a:pt x="712902" y="1650999"/>
                </a:lnTo>
                <a:lnTo>
                  <a:pt x="700785" y="1663699"/>
                </a:lnTo>
                <a:lnTo>
                  <a:pt x="849122" y="1663699"/>
                </a:lnTo>
                <a:lnTo>
                  <a:pt x="860649" y="1650999"/>
                </a:lnTo>
                <a:lnTo>
                  <a:pt x="888491" y="1612899"/>
                </a:lnTo>
                <a:lnTo>
                  <a:pt x="904690" y="1574799"/>
                </a:lnTo>
                <a:lnTo>
                  <a:pt x="908331" y="1536699"/>
                </a:lnTo>
                <a:lnTo>
                  <a:pt x="907827" y="1523999"/>
                </a:lnTo>
                <a:lnTo>
                  <a:pt x="896727" y="1485899"/>
                </a:lnTo>
                <a:lnTo>
                  <a:pt x="869188" y="1447799"/>
                </a:lnTo>
                <a:lnTo>
                  <a:pt x="600634" y="1447799"/>
                </a:lnTo>
                <a:lnTo>
                  <a:pt x="595376" y="1435099"/>
                </a:lnTo>
                <a:lnTo>
                  <a:pt x="590803" y="1435099"/>
                </a:lnTo>
                <a:lnTo>
                  <a:pt x="587375" y="1422399"/>
                </a:lnTo>
                <a:lnTo>
                  <a:pt x="582548" y="1409699"/>
                </a:lnTo>
                <a:lnTo>
                  <a:pt x="581659" y="1409699"/>
                </a:lnTo>
                <a:lnTo>
                  <a:pt x="582929" y="1396999"/>
                </a:lnTo>
                <a:lnTo>
                  <a:pt x="584961" y="1384299"/>
                </a:lnTo>
                <a:lnTo>
                  <a:pt x="588517" y="1384299"/>
                </a:lnTo>
                <a:lnTo>
                  <a:pt x="591516" y="1371599"/>
                </a:lnTo>
                <a:lnTo>
                  <a:pt x="599465" y="1371599"/>
                </a:lnTo>
                <a:lnTo>
                  <a:pt x="604392" y="1358899"/>
                </a:lnTo>
                <a:lnTo>
                  <a:pt x="611131" y="1358899"/>
                </a:lnTo>
                <a:lnTo>
                  <a:pt x="618013" y="1346199"/>
                </a:lnTo>
                <a:lnTo>
                  <a:pt x="632205" y="1346199"/>
                </a:lnTo>
                <a:lnTo>
                  <a:pt x="639306" y="1333499"/>
                </a:lnTo>
                <a:lnTo>
                  <a:pt x="667384" y="1333499"/>
                </a:lnTo>
                <a:lnTo>
                  <a:pt x="674623" y="1320799"/>
                </a:lnTo>
                <a:lnTo>
                  <a:pt x="695325" y="1320799"/>
                </a:lnTo>
                <a:lnTo>
                  <a:pt x="695325" y="1308099"/>
                </a:lnTo>
                <a:close/>
              </a:path>
              <a:path w="2150110" h="2171700">
                <a:moveTo>
                  <a:pt x="653288" y="1536699"/>
                </a:moveTo>
                <a:lnTo>
                  <a:pt x="595233" y="1536699"/>
                </a:lnTo>
                <a:lnTo>
                  <a:pt x="604962" y="1549399"/>
                </a:lnTo>
                <a:lnTo>
                  <a:pt x="643665" y="1549399"/>
                </a:lnTo>
                <a:lnTo>
                  <a:pt x="653288" y="1536699"/>
                </a:lnTo>
                <a:close/>
              </a:path>
              <a:path w="2150110" h="2171700">
                <a:moveTo>
                  <a:pt x="708755" y="1523999"/>
                </a:moveTo>
                <a:lnTo>
                  <a:pt x="565925" y="1523999"/>
                </a:lnTo>
                <a:lnTo>
                  <a:pt x="575690" y="1536699"/>
                </a:lnTo>
                <a:lnTo>
                  <a:pt x="690752" y="1536699"/>
                </a:lnTo>
                <a:lnTo>
                  <a:pt x="708755" y="1523999"/>
                </a:lnTo>
                <a:close/>
              </a:path>
              <a:path w="2150110" h="2171700">
                <a:moveTo>
                  <a:pt x="734564" y="1511299"/>
                </a:moveTo>
                <a:lnTo>
                  <a:pt x="546633" y="1511299"/>
                </a:lnTo>
                <a:lnTo>
                  <a:pt x="556244" y="1523999"/>
                </a:lnTo>
                <a:lnTo>
                  <a:pt x="726185" y="1523999"/>
                </a:lnTo>
                <a:lnTo>
                  <a:pt x="734564" y="1511299"/>
                </a:lnTo>
                <a:close/>
              </a:path>
              <a:path w="2150110" h="2171700">
                <a:moveTo>
                  <a:pt x="859899" y="1435099"/>
                </a:moveTo>
                <a:lnTo>
                  <a:pt x="671482" y="1435099"/>
                </a:lnTo>
                <a:lnTo>
                  <a:pt x="663209" y="1447799"/>
                </a:lnTo>
                <a:lnTo>
                  <a:pt x="869188" y="1447799"/>
                </a:lnTo>
                <a:lnTo>
                  <a:pt x="859899" y="1435099"/>
                </a:lnTo>
                <a:close/>
              </a:path>
              <a:path w="2150110" h="2171700">
                <a:moveTo>
                  <a:pt x="840988" y="1422399"/>
                </a:moveTo>
                <a:lnTo>
                  <a:pt x="706550" y="1422399"/>
                </a:lnTo>
                <a:lnTo>
                  <a:pt x="697563" y="1435099"/>
                </a:lnTo>
                <a:lnTo>
                  <a:pt x="850503" y="1435099"/>
                </a:lnTo>
                <a:lnTo>
                  <a:pt x="840988" y="1422399"/>
                </a:lnTo>
                <a:close/>
              </a:path>
              <a:path w="2150110" h="2171700">
                <a:moveTo>
                  <a:pt x="811895" y="1409699"/>
                </a:moveTo>
                <a:lnTo>
                  <a:pt x="753363" y="1409699"/>
                </a:lnTo>
                <a:lnTo>
                  <a:pt x="743773" y="1422399"/>
                </a:lnTo>
                <a:lnTo>
                  <a:pt x="821624" y="1422399"/>
                </a:lnTo>
                <a:lnTo>
                  <a:pt x="811895" y="1409699"/>
                </a:lnTo>
                <a:close/>
              </a:path>
              <a:path w="2150110" h="2171700">
                <a:moveTo>
                  <a:pt x="981201" y="914399"/>
                </a:moveTo>
                <a:lnTo>
                  <a:pt x="973074" y="914399"/>
                </a:lnTo>
                <a:lnTo>
                  <a:pt x="971550" y="927099"/>
                </a:lnTo>
                <a:lnTo>
                  <a:pt x="822832" y="1066799"/>
                </a:lnTo>
                <a:lnTo>
                  <a:pt x="817498" y="1066799"/>
                </a:lnTo>
                <a:lnTo>
                  <a:pt x="814577" y="1079499"/>
                </a:lnTo>
                <a:lnTo>
                  <a:pt x="813307" y="1092199"/>
                </a:lnTo>
                <a:lnTo>
                  <a:pt x="816482" y="1092199"/>
                </a:lnTo>
                <a:lnTo>
                  <a:pt x="823467" y="1104899"/>
                </a:lnTo>
                <a:lnTo>
                  <a:pt x="1100074" y="1384299"/>
                </a:lnTo>
                <a:lnTo>
                  <a:pt x="1101852" y="1396999"/>
                </a:lnTo>
                <a:lnTo>
                  <a:pt x="1114552" y="1396999"/>
                </a:lnTo>
                <a:lnTo>
                  <a:pt x="1117980" y="1384299"/>
                </a:lnTo>
                <a:lnTo>
                  <a:pt x="1131189" y="1384299"/>
                </a:lnTo>
                <a:lnTo>
                  <a:pt x="1136523" y="1371599"/>
                </a:lnTo>
                <a:lnTo>
                  <a:pt x="1149095" y="1358899"/>
                </a:lnTo>
                <a:lnTo>
                  <a:pt x="1157604" y="1358899"/>
                </a:lnTo>
                <a:lnTo>
                  <a:pt x="1161288" y="1346199"/>
                </a:lnTo>
                <a:lnTo>
                  <a:pt x="1163827" y="1346199"/>
                </a:lnTo>
                <a:lnTo>
                  <a:pt x="1167129" y="1333499"/>
                </a:lnTo>
                <a:lnTo>
                  <a:pt x="1164589" y="1333499"/>
                </a:lnTo>
                <a:lnTo>
                  <a:pt x="1050925" y="1206499"/>
                </a:lnTo>
                <a:lnTo>
                  <a:pt x="1106297" y="1155699"/>
                </a:lnTo>
                <a:lnTo>
                  <a:pt x="1001140" y="1155699"/>
                </a:lnTo>
                <a:lnTo>
                  <a:pt x="918972" y="1079499"/>
                </a:lnTo>
                <a:lnTo>
                  <a:pt x="1022350" y="977899"/>
                </a:lnTo>
                <a:lnTo>
                  <a:pt x="1023747" y="977899"/>
                </a:lnTo>
                <a:lnTo>
                  <a:pt x="1024636" y="965199"/>
                </a:lnTo>
                <a:lnTo>
                  <a:pt x="1022603" y="965199"/>
                </a:lnTo>
                <a:lnTo>
                  <a:pt x="1020699" y="952499"/>
                </a:lnTo>
                <a:lnTo>
                  <a:pt x="1015111" y="952499"/>
                </a:lnTo>
                <a:lnTo>
                  <a:pt x="1011301" y="939799"/>
                </a:lnTo>
                <a:lnTo>
                  <a:pt x="1001902" y="939799"/>
                </a:lnTo>
                <a:lnTo>
                  <a:pt x="997712" y="927099"/>
                </a:lnTo>
                <a:lnTo>
                  <a:pt x="984123" y="927099"/>
                </a:lnTo>
                <a:lnTo>
                  <a:pt x="981201" y="914399"/>
                </a:lnTo>
                <a:close/>
              </a:path>
              <a:path w="2150110" h="2171700">
                <a:moveTo>
                  <a:pt x="689736" y="1295399"/>
                </a:moveTo>
                <a:lnTo>
                  <a:pt x="572813" y="1295399"/>
                </a:lnTo>
                <a:lnTo>
                  <a:pt x="566673" y="1308099"/>
                </a:lnTo>
                <a:lnTo>
                  <a:pt x="691895" y="1308099"/>
                </a:lnTo>
                <a:lnTo>
                  <a:pt x="689736" y="1295399"/>
                </a:lnTo>
                <a:close/>
              </a:path>
              <a:path w="2150110" h="2171700">
                <a:moveTo>
                  <a:pt x="675639" y="1282699"/>
                </a:moveTo>
                <a:lnTo>
                  <a:pt x="585573" y="1282699"/>
                </a:lnTo>
                <a:lnTo>
                  <a:pt x="579119" y="1295399"/>
                </a:lnTo>
                <a:lnTo>
                  <a:pt x="680084" y="1295399"/>
                </a:lnTo>
                <a:lnTo>
                  <a:pt x="675639" y="1282699"/>
                </a:lnTo>
                <a:close/>
              </a:path>
              <a:path w="2150110" h="2171700">
                <a:moveTo>
                  <a:pt x="665098" y="1269999"/>
                </a:moveTo>
                <a:lnTo>
                  <a:pt x="610840" y="1269999"/>
                </a:lnTo>
                <a:lnTo>
                  <a:pt x="604646" y="1282699"/>
                </a:lnTo>
                <a:lnTo>
                  <a:pt x="668019" y="1282699"/>
                </a:lnTo>
                <a:lnTo>
                  <a:pt x="665098" y="1269999"/>
                </a:lnTo>
                <a:close/>
              </a:path>
              <a:path w="2150110" h="2171700">
                <a:moveTo>
                  <a:pt x="1123188" y="1066799"/>
                </a:moveTo>
                <a:lnTo>
                  <a:pt x="1098041" y="1066799"/>
                </a:lnTo>
                <a:lnTo>
                  <a:pt x="1001140" y="1155699"/>
                </a:lnTo>
                <a:lnTo>
                  <a:pt x="1106297" y="1155699"/>
                </a:lnTo>
                <a:lnTo>
                  <a:pt x="1147826" y="1117599"/>
                </a:lnTo>
                <a:lnTo>
                  <a:pt x="1150365" y="1117599"/>
                </a:lnTo>
                <a:lnTo>
                  <a:pt x="1150747" y="1104899"/>
                </a:lnTo>
                <a:lnTo>
                  <a:pt x="1147952" y="1104899"/>
                </a:lnTo>
                <a:lnTo>
                  <a:pt x="1146048" y="1092199"/>
                </a:lnTo>
                <a:lnTo>
                  <a:pt x="1136777" y="1092199"/>
                </a:lnTo>
                <a:lnTo>
                  <a:pt x="1127378" y="1079499"/>
                </a:lnTo>
                <a:lnTo>
                  <a:pt x="1123188" y="1066799"/>
                </a:lnTo>
                <a:close/>
              </a:path>
              <a:path w="2150110" h="2171700">
                <a:moveTo>
                  <a:pt x="1361360" y="1117599"/>
                </a:moveTo>
                <a:lnTo>
                  <a:pt x="1305395" y="1117599"/>
                </a:lnTo>
                <a:lnTo>
                  <a:pt x="1324228" y="1130299"/>
                </a:lnTo>
                <a:lnTo>
                  <a:pt x="1342896" y="1130299"/>
                </a:lnTo>
                <a:lnTo>
                  <a:pt x="1361360" y="1117599"/>
                </a:lnTo>
                <a:close/>
              </a:path>
              <a:path w="2150110" h="2171700">
                <a:moveTo>
                  <a:pt x="1313179" y="723899"/>
                </a:moveTo>
                <a:lnTo>
                  <a:pt x="1162980" y="723899"/>
                </a:lnTo>
                <a:lnTo>
                  <a:pt x="1156335" y="736599"/>
                </a:lnTo>
                <a:lnTo>
                  <a:pt x="1141069" y="749299"/>
                </a:lnTo>
                <a:lnTo>
                  <a:pt x="1127839" y="761999"/>
                </a:lnTo>
                <a:lnTo>
                  <a:pt x="1116633" y="787399"/>
                </a:lnTo>
                <a:lnTo>
                  <a:pt x="1107439" y="800099"/>
                </a:lnTo>
                <a:lnTo>
                  <a:pt x="1100363" y="825499"/>
                </a:lnTo>
                <a:lnTo>
                  <a:pt x="1095502" y="838199"/>
                </a:lnTo>
                <a:lnTo>
                  <a:pt x="1092831" y="863599"/>
                </a:lnTo>
                <a:lnTo>
                  <a:pt x="1092327" y="876299"/>
                </a:lnTo>
                <a:lnTo>
                  <a:pt x="1094114" y="901699"/>
                </a:lnTo>
                <a:lnTo>
                  <a:pt x="1098153" y="914399"/>
                </a:lnTo>
                <a:lnTo>
                  <a:pt x="1104453" y="939799"/>
                </a:lnTo>
                <a:lnTo>
                  <a:pt x="1113027" y="965199"/>
                </a:lnTo>
                <a:lnTo>
                  <a:pt x="1123959" y="977899"/>
                </a:lnTo>
                <a:lnTo>
                  <a:pt x="1137332" y="1003299"/>
                </a:lnTo>
                <a:lnTo>
                  <a:pt x="1153158" y="1015999"/>
                </a:lnTo>
                <a:lnTo>
                  <a:pt x="1171448" y="1041399"/>
                </a:lnTo>
                <a:lnTo>
                  <a:pt x="1190541" y="1066799"/>
                </a:lnTo>
                <a:lnTo>
                  <a:pt x="1267346" y="1117599"/>
                </a:lnTo>
                <a:lnTo>
                  <a:pt x="1397635" y="1117599"/>
                </a:lnTo>
                <a:lnTo>
                  <a:pt x="1432544" y="1092199"/>
                </a:lnTo>
                <a:lnTo>
                  <a:pt x="1465833" y="1066799"/>
                </a:lnTo>
                <a:lnTo>
                  <a:pt x="1473831" y="1054099"/>
                </a:lnTo>
                <a:lnTo>
                  <a:pt x="1481232" y="1054099"/>
                </a:lnTo>
                <a:lnTo>
                  <a:pt x="1488015" y="1041399"/>
                </a:lnTo>
                <a:lnTo>
                  <a:pt x="1494154" y="1028699"/>
                </a:lnTo>
                <a:lnTo>
                  <a:pt x="1314672" y="1028699"/>
                </a:lnTo>
                <a:lnTo>
                  <a:pt x="1302361" y="1015999"/>
                </a:lnTo>
                <a:lnTo>
                  <a:pt x="1289812" y="1015999"/>
                </a:lnTo>
                <a:lnTo>
                  <a:pt x="1276975" y="1003299"/>
                </a:lnTo>
                <a:lnTo>
                  <a:pt x="1263983" y="990599"/>
                </a:lnTo>
                <a:lnTo>
                  <a:pt x="1250824" y="990599"/>
                </a:lnTo>
                <a:lnTo>
                  <a:pt x="1237488" y="977899"/>
                </a:lnTo>
                <a:lnTo>
                  <a:pt x="1206466" y="939799"/>
                </a:lnTo>
                <a:lnTo>
                  <a:pt x="1187211" y="901699"/>
                </a:lnTo>
                <a:lnTo>
                  <a:pt x="1180054" y="863599"/>
                </a:lnTo>
                <a:lnTo>
                  <a:pt x="1180353" y="850899"/>
                </a:lnTo>
                <a:lnTo>
                  <a:pt x="1182010" y="838199"/>
                </a:lnTo>
                <a:lnTo>
                  <a:pt x="1185037" y="825499"/>
                </a:lnTo>
                <a:lnTo>
                  <a:pt x="1189392" y="812799"/>
                </a:lnTo>
                <a:lnTo>
                  <a:pt x="1195212" y="800099"/>
                </a:lnTo>
                <a:lnTo>
                  <a:pt x="1202485" y="800099"/>
                </a:lnTo>
                <a:lnTo>
                  <a:pt x="1211199" y="787399"/>
                </a:lnTo>
                <a:lnTo>
                  <a:pt x="1219652" y="774699"/>
                </a:lnTo>
                <a:lnTo>
                  <a:pt x="1228058" y="774699"/>
                </a:lnTo>
                <a:lnTo>
                  <a:pt x="1236416" y="761999"/>
                </a:lnTo>
                <a:lnTo>
                  <a:pt x="1252773" y="761999"/>
                </a:lnTo>
                <a:lnTo>
                  <a:pt x="1260522" y="749299"/>
                </a:lnTo>
                <a:lnTo>
                  <a:pt x="1305305" y="749299"/>
                </a:lnTo>
                <a:lnTo>
                  <a:pt x="1309877" y="736599"/>
                </a:lnTo>
                <a:lnTo>
                  <a:pt x="1314450" y="736599"/>
                </a:lnTo>
                <a:lnTo>
                  <a:pt x="1313179" y="723899"/>
                </a:lnTo>
                <a:close/>
              </a:path>
              <a:path w="2150110" h="2171700">
                <a:moveTo>
                  <a:pt x="1509174" y="1003299"/>
                </a:moveTo>
                <a:lnTo>
                  <a:pt x="1413714" y="1003299"/>
                </a:lnTo>
                <a:lnTo>
                  <a:pt x="1403842" y="1015999"/>
                </a:lnTo>
                <a:lnTo>
                  <a:pt x="1393660" y="1028699"/>
                </a:lnTo>
                <a:lnTo>
                  <a:pt x="1499701" y="1028699"/>
                </a:lnTo>
                <a:lnTo>
                  <a:pt x="1504711" y="1015999"/>
                </a:lnTo>
                <a:lnTo>
                  <a:pt x="1509174" y="1003299"/>
                </a:lnTo>
                <a:close/>
              </a:path>
              <a:path w="2150110" h="2171700">
                <a:moveTo>
                  <a:pt x="1516459" y="990599"/>
                </a:moveTo>
                <a:lnTo>
                  <a:pt x="1431262" y="990599"/>
                </a:lnTo>
                <a:lnTo>
                  <a:pt x="1423289" y="1003299"/>
                </a:lnTo>
                <a:lnTo>
                  <a:pt x="1513077" y="1003299"/>
                </a:lnTo>
                <a:lnTo>
                  <a:pt x="1516459" y="990599"/>
                </a:lnTo>
                <a:close/>
              </a:path>
              <a:path w="2150110" h="2171700">
                <a:moveTo>
                  <a:pt x="1526031" y="965199"/>
                </a:moveTo>
                <a:lnTo>
                  <a:pt x="1448942" y="965199"/>
                </a:lnTo>
                <a:lnTo>
                  <a:pt x="1444113" y="977899"/>
                </a:lnTo>
                <a:lnTo>
                  <a:pt x="1438211" y="990599"/>
                </a:lnTo>
                <a:lnTo>
                  <a:pt x="1519364" y="990599"/>
                </a:lnTo>
                <a:lnTo>
                  <a:pt x="1521793" y="977899"/>
                </a:lnTo>
                <a:lnTo>
                  <a:pt x="1523745" y="977899"/>
                </a:lnTo>
                <a:lnTo>
                  <a:pt x="1526031" y="965199"/>
                </a:lnTo>
                <a:close/>
              </a:path>
              <a:path w="2150110" h="2171700">
                <a:moveTo>
                  <a:pt x="1524507" y="939799"/>
                </a:moveTo>
                <a:lnTo>
                  <a:pt x="1459283" y="939799"/>
                </a:lnTo>
                <a:lnTo>
                  <a:pt x="1456388" y="952499"/>
                </a:lnTo>
                <a:lnTo>
                  <a:pt x="1452945" y="965199"/>
                </a:lnTo>
                <a:lnTo>
                  <a:pt x="1527175" y="965199"/>
                </a:lnTo>
                <a:lnTo>
                  <a:pt x="1527175" y="952499"/>
                </a:lnTo>
                <a:lnTo>
                  <a:pt x="1525651" y="952499"/>
                </a:lnTo>
                <a:lnTo>
                  <a:pt x="1524507" y="939799"/>
                </a:lnTo>
                <a:close/>
              </a:path>
              <a:path w="2150110" h="2171700">
                <a:moveTo>
                  <a:pt x="1580768" y="939799"/>
                </a:moveTo>
                <a:lnTo>
                  <a:pt x="1573276" y="939799"/>
                </a:lnTo>
                <a:lnTo>
                  <a:pt x="1576704" y="952499"/>
                </a:lnTo>
                <a:lnTo>
                  <a:pt x="1580768" y="939799"/>
                </a:lnTo>
                <a:close/>
              </a:path>
              <a:path w="2150110" h="2171700">
                <a:moveTo>
                  <a:pt x="1517141" y="927099"/>
                </a:moveTo>
                <a:lnTo>
                  <a:pt x="1464437" y="927099"/>
                </a:lnTo>
                <a:lnTo>
                  <a:pt x="1461642" y="939799"/>
                </a:lnTo>
                <a:lnTo>
                  <a:pt x="1519681" y="939799"/>
                </a:lnTo>
                <a:lnTo>
                  <a:pt x="1517141" y="927099"/>
                </a:lnTo>
                <a:close/>
              </a:path>
              <a:path w="2150110" h="2171700">
                <a:moveTo>
                  <a:pt x="1465833" y="457200"/>
                </a:moveTo>
                <a:lnTo>
                  <a:pt x="1452499" y="457200"/>
                </a:lnTo>
                <a:lnTo>
                  <a:pt x="1444370" y="469899"/>
                </a:lnTo>
                <a:lnTo>
                  <a:pt x="1433449" y="469899"/>
                </a:lnTo>
                <a:lnTo>
                  <a:pt x="1428692" y="482599"/>
                </a:lnTo>
                <a:lnTo>
                  <a:pt x="1417036" y="482599"/>
                </a:lnTo>
                <a:lnTo>
                  <a:pt x="1404274" y="495299"/>
                </a:lnTo>
                <a:lnTo>
                  <a:pt x="1399031" y="507999"/>
                </a:lnTo>
                <a:lnTo>
                  <a:pt x="1394456" y="507999"/>
                </a:lnTo>
                <a:lnTo>
                  <a:pt x="1390523" y="520699"/>
                </a:lnTo>
                <a:lnTo>
                  <a:pt x="1382267" y="520699"/>
                </a:lnTo>
                <a:lnTo>
                  <a:pt x="1380363" y="533399"/>
                </a:lnTo>
                <a:lnTo>
                  <a:pt x="1377823" y="533399"/>
                </a:lnTo>
                <a:lnTo>
                  <a:pt x="1378203" y="546099"/>
                </a:lnTo>
                <a:lnTo>
                  <a:pt x="1380870" y="546099"/>
                </a:lnTo>
                <a:lnTo>
                  <a:pt x="1554352" y="927099"/>
                </a:lnTo>
                <a:lnTo>
                  <a:pt x="1557908" y="927099"/>
                </a:lnTo>
                <a:lnTo>
                  <a:pt x="1561083" y="939799"/>
                </a:lnTo>
                <a:lnTo>
                  <a:pt x="1590166" y="939799"/>
                </a:lnTo>
                <a:lnTo>
                  <a:pt x="1596263" y="927099"/>
                </a:lnTo>
                <a:lnTo>
                  <a:pt x="1610740" y="914399"/>
                </a:lnTo>
                <a:lnTo>
                  <a:pt x="1616202" y="914399"/>
                </a:lnTo>
                <a:lnTo>
                  <a:pt x="1624202" y="901699"/>
                </a:lnTo>
                <a:lnTo>
                  <a:pt x="1628520" y="901699"/>
                </a:lnTo>
                <a:lnTo>
                  <a:pt x="1629917" y="888999"/>
                </a:lnTo>
                <a:lnTo>
                  <a:pt x="1629664" y="888999"/>
                </a:lnTo>
                <a:lnTo>
                  <a:pt x="1628648" y="876299"/>
                </a:lnTo>
                <a:lnTo>
                  <a:pt x="1627124" y="876299"/>
                </a:lnTo>
                <a:lnTo>
                  <a:pt x="1587373" y="800099"/>
                </a:lnTo>
                <a:lnTo>
                  <a:pt x="1653342" y="736599"/>
                </a:lnTo>
                <a:lnTo>
                  <a:pt x="1553972" y="736599"/>
                </a:lnTo>
                <a:lnTo>
                  <a:pt x="1468881" y="558799"/>
                </a:lnTo>
                <a:lnTo>
                  <a:pt x="1653920" y="558799"/>
                </a:lnTo>
                <a:lnTo>
                  <a:pt x="1469770" y="469899"/>
                </a:lnTo>
                <a:lnTo>
                  <a:pt x="1465833" y="457200"/>
                </a:lnTo>
                <a:close/>
              </a:path>
              <a:path w="2150110" h="2171700">
                <a:moveTo>
                  <a:pt x="1501775" y="914399"/>
                </a:moveTo>
                <a:lnTo>
                  <a:pt x="1467865" y="914399"/>
                </a:lnTo>
                <a:lnTo>
                  <a:pt x="1466468" y="927099"/>
                </a:lnTo>
                <a:lnTo>
                  <a:pt x="1507489" y="927099"/>
                </a:lnTo>
                <a:lnTo>
                  <a:pt x="1501775" y="914399"/>
                </a:lnTo>
                <a:close/>
              </a:path>
              <a:path w="2150110" h="2171700">
                <a:moveTo>
                  <a:pt x="1489710" y="901699"/>
                </a:moveTo>
                <a:lnTo>
                  <a:pt x="1470787" y="901699"/>
                </a:lnTo>
                <a:lnTo>
                  <a:pt x="1469136" y="914399"/>
                </a:lnTo>
                <a:lnTo>
                  <a:pt x="1497076" y="914399"/>
                </a:lnTo>
                <a:lnTo>
                  <a:pt x="1489710" y="901699"/>
                </a:lnTo>
                <a:close/>
              </a:path>
              <a:path w="2150110" h="2171700">
                <a:moveTo>
                  <a:pt x="1653920" y="558799"/>
                </a:moveTo>
                <a:lnTo>
                  <a:pt x="1469136" y="558799"/>
                </a:lnTo>
                <a:lnTo>
                  <a:pt x="1643506" y="647699"/>
                </a:lnTo>
                <a:lnTo>
                  <a:pt x="1553972" y="736599"/>
                </a:lnTo>
                <a:lnTo>
                  <a:pt x="1653342" y="736599"/>
                </a:lnTo>
                <a:lnTo>
                  <a:pt x="1706117" y="685799"/>
                </a:lnTo>
                <a:lnTo>
                  <a:pt x="1854200" y="685799"/>
                </a:lnTo>
                <a:lnTo>
                  <a:pt x="1858264" y="673099"/>
                </a:lnTo>
                <a:lnTo>
                  <a:pt x="1860677" y="673099"/>
                </a:lnTo>
                <a:lnTo>
                  <a:pt x="1860803" y="660399"/>
                </a:lnTo>
                <a:lnTo>
                  <a:pt x="1851405" y="660399"/>
                </a:lnTo>
                <a:lnTo>
                  <a:pt x="1845690" y="647699"/>
                </a:lnTo>
                <a:lnTo>
                  <a:pt x="1838070" y="647699"/>
                </a:lnTo>
                <a:lnTo>
                  <a:pt x="1653920" y="558799"/>
                </a:lnTo>
                <a:close/>
              </a:path>
              <a:path w="2150110" h="2171700">
                <a:moveTo>
                  <a:pt x="1303908" y="711199"/>
                </a:moveTo>
                <a:lnTo>
                  <a:pt x="1176748" y="711199"/>
                </a:lnTo>
                <a:lnTo>
                  <a:pt x="1169781" y="723899"/>
                </a:lnTo>
                <a:lnTo>
                  <a:pt x="1306956" y="723899"/>
                </a:lnTo>
                <a:lnTo>
                  <a:pt x="1303908" y="711199"/>
                </a:lnTo>
                <a:close/>
              </a:path>
              <a:path w="2150110" h="2171700">
                <a:moveTo>
                  <a:pt x="1846484" y="685799"/>
                </a:moveTo>
                <a:lnTo>
                  <a:pt x="1706117" y="685799"/>
                </a:lnTo>
                <a:lnTo>
                  <a:pt x="1788667" y="723899"/>
                </a:lnTo>
                <a:lnTo>
                  <a:pt x="1816227" y="723899"/>
                </a:lnTo>
                <a:lnTo>
                  <a:pt x="1820177" y="711199"/>
                </a:lnTo>
                <a:lnTo>
                  <a:pt x="1830032" y="711199"/>
                </a:lnTo>
                <a:lnTo>
                  <a:pt x="1835912" y="698499"/>
                </a:lnTo>
                <a:lnTo>
                  <a:pt x="1841555" y="698499"/>
                </a:lnTo>
                <a:lnTo>
                  <a:pt x="1846484" y="685799"/>
                </a:lnTo>
                <a:close/>
              </a:path>
              <a:path w="2150110" h="2171700">
                <a:moveTo>
                  <a:pt x="1295400" y="698499"/>
                </a:moveTo>
                <a:lnTo>
                  <a:pt x="1198070" y="698499"/>
                </a:lnTo>
                <a:lnTo>
                  <a:pt x="1191011" y="711199"/>
                </a:lnTo>
                <a:lnTo>
                  <a:pt x="1300099" y="711199"/>
                </a:lnTo>
                <a:lnTo>
                  <a:pt x="1295400" y="698499"/>
                </a:lnTo>
                <a:close/>
              </a:path>
              <a:path w="2150110" h="2171700">
                <a:moveTo>
                  <a:pt x="1280667" y="685799"/>
                </a:moveTo>
                <a:lnTo>
                  <a:pt x="1218769" y="685799"/>
                </a:lnTo>
                <a:lnTo>
                  <a:pt x="1211961" y="698499"/>
                </a:lnTo>
                <a:lnTo>
                  <a:pt x="1283842" y="698499"/>
                </a:lnTo>
                <a:lnTo>
                  <a:pt x="1280667" y="685799"/>
                </a:lnTo>
                <a:close/>
              </a:path>
              <a:path w="2150110" h="2171700">
                <a:moveTo>
                  <a:pt x="1671447" y="266700"/>
                </a:moveTo>
                <a:lnTo>
                  <a:pt x="1641093" y="266700"/>
                </a:lnTo>
                <a:lnTo>
                  <a:pt x="1635632" y="279400"/>
                </a:lnTo>
                <a:lnTo>
                  <a:pt x="1629282" y="279400"/>
                </a:lnTo>
                <a:lnTo>
                  <a:pt x="1623187" y="292100"/>
                </a:lnTo>
                <a:lnTo>
                  <a:pt x="1618233" y="292100"/>
                </a:lnTo>
                <a:lnTo>
                  <a:pt x="1614677" y="304800"/>
                </a:lnTo>
                <a:lnTo>
                  <a:pt x="1606677" y="304800"/>
                </a:lnTo>
                <a:lnTo>
                  <a:pt x="1604899" y="317500"/>
                </a:lnTo>
                <a:lnTo>
                  <a:pt x="1605406" y="317500"/>
                </a:lnTo>
                <a:lnTo>
                  <a:pt x="1606930" y="330200"/>
                </a:lnTo>
                <a:lnTo>
                  <a:pt x="1895220" y="622299"/>
                </a:lnTo>
                <a:lnTo>
                  <a:pt x="1916556" y="622299"/>
                </a:lnTo>
                <a:lnTo>
                  <a:pt x="1925827" y="609599"/>
                </a:lnTo>
                <a:lnTo>
                  <a:pt x="1931162" y="609599"/>
                </a:lnTo>
                <a:lnTo>
                  <a:pt x="1943735" y="596899"/>
                </a:lnTo>
                <a:lnTo>
                  <a:pt x="1948688" y="596899"/>
                </a:lnTo>
                <a:lnTo>
                  <a:pt x="1952243" y="584199"/>
                </a:lnTo>
                <a:lnTo>
                  <a:pt x="1958466" y="584199"/>
                </a:lnTo>
                <a:lnTo>
                  <a:pt x="1960244" y="571499"/>
                </a:lnTo>
                <a:lnTo>
                  <a:pt x="1962403" y="571499"/>
                </a:lnTo>
                <a:lnTo>
                  <a:pt x="1962150" y="558799"/>
                </a:lnTo>
                <a:lnTo>
                  <a:pt x="1959737" y="558799"/>
                </a:lnTo>
                <a:lnTo>
                  <a:pt x="1671447" y="266700"/>
                </a:lnTo>
                <a:close/>
              </a:path>
              <a:path w="2150110" h="2171700">
                <a:moveTo>
                  <a:pt x="1962467" y="190500"/>
                </a:moveTo>
                <a:lnTo>
                  <a:pt x="1836547" y="190500"/>
                </a:lnTo>
                <a:lnTo>
                  <a:pt x="2082545" y="444500"/>
                </a:lnTo>
                <a:lnTo>
                  <a:pt x="2103881" y="444500"/>
                </a:lnTo>
                <a:lnTo>
                  <a:pt x="2108454" y="431800"/>
                </a:lnTo>
                <a:lnTo>
                  <a:pt x="2118487" y="431800"/>
                </a:lnTo>
                <a:lnTo>
                  <a:pt x="2130932" y="419100"/>
                </a:lnTo>
                <a:lnTo>
                  <a:pt x="2135758" y="406400"/>
                </a:lnTo>
                <a:lnTo>
                  <a:pt x="2143125" y="406400"/>
                </a:lnTo>
                <a:lnTo>
                  <a:pt x="2145791" y="393700"/>
                </a:lnTo>
                <a:lnTo>
                  <a:pt x="2149855" y="393700"/>
                </a:lnTo>
                <a:lnTo>
                  <a:pt x="2149729" y="381000"/>
                </a:lnTo>
                <a:lnTo>
                  <a:pt x="2147062" y="381000"/>
                </a:lnTo>
                <a:lnTo>
                  <a:pt x="1962467" y="190500"/>
                </a:lnTo>
                <a:close/>
              </a:path>
              <a:path w="2150110" h="2171700">
                <a:moveTo>
                  <a:pt x="1667890" y="254000"/>
                </a:moveTo>
                <a:lnTo>
                  <a:pt x="1660525" y="254000"/>
                </a:lnTo>
                <a:lnTo>
                  <a:pt x="1657350" y="266700"/>
                </a:lnTo>
                <a:lnTo>
                  <a:pt x="1669923" y="266700"/>
                </a:lnTo>
                <a:lnTo>
                  <a:pt x="1667890" y="254000"/>
                </a:lnTo>
                <a:close/>
              </a:path>
              <a:path w="2150110" h="2171700">
                <a:moveTo>
                  <a:pt x="1955418" y="0"/>
                </a:moveTo>
                <a:lnTo>
                  <a:pt x="1929383" y="0"/>
                </a:lnTo>
                <a:lnTo>
                  <a:pt x="1706626" y="215900"/>
                </a:lnTo>
                <a:lnTo>
                  <a:pt x="1703958" y="215900"/>
                </a:lnTo>
                <a:lnTo>
                  <a:pt x="1706244" y="228600"/>
                </a:lnTo>
                <a:lnTo>
                  <a:pt x="1708277" y="228600"/>
                </a:lnTo>
                <a:lnTo>
                  <a:pt x="1714118" y="241300"/>
                </a:lnTo>
                <a:lnTo>
                  <a:pt x="1717928" y="241300"/>
                </a:lnTo>
                <a:lnTo>
                  <a:pt x="1727200" y="254000"/>
                </a:lnTo>
                <a:lnTo>
                  <a:pt x="1734947" y="254000"/>
                </a:lnTo>
                <a:lnTo>
                  <a:pt x="1738502" y="266700"/>
                </a:lnTo>
                <a:lnTo>
                  <a:pt x="1757426" y="266700"/>
                </a:lnTo>
                <a:lnTo>
                  <a:pt x="1836547" y="190500"/>
                </a:lnTo>
                <a:lnTo>
                  <a:pt x="1962467" y="190500"/>
                </a:lnTo>
                <a:lnTo>
                  <a:pt x="1900936" y="127000"/>
                </a:lnTo>
                <a:lnTo>
                  <a:pt x="1980056" y="50800"/>
                </a:lnTo>
                <a:lnTo>
                  <a:pt x="1982469" y="50800"/>
                </a:lnTo>
                <a:lnTo>
                  <a:pt x="1982977" y="38100"/>
                </a:lnTo>
                <a:lnTo>
                  <a:pt x="1980183" y="38100"/>
                </a:lnTo>
                <a:lnTo>
                  <a:pt x="1978278" y="25400"/>
                </a:lnTo>
                <a:lnTo>
                  <a:pt x="1972564" y="25400"/>
                </a:lnTo>
                <a:lnTo>
                  <a:pt x="1968880" y="12700"/>
                </a:lnTo>
                <a:lnTo>
                  <a:pt x="1959610" y="12700"/>
                </a:lnTo>
                <a:lnTo>
                  <a:pt x="1955418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4362" y="3052444"/>
            <a:ext cx="213699" cy="15735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6389455" y="1189355"/>
            <a:ext cx="2578100" cy="1841500"/>
          </a:xfrm>
          <a:custGeom>
            <a:avLst/>
            <a:gdLst/>
            <a:ahLst/>
            <a:cxnLst/>
            <a:rect l="l" t="t" r="r" b="b"/>
            <a:pathLst>
              <a:path w="1933575" h="1841500">
                <a:moveTo>
                  <a:pt x="96266" y="1524000"/>
                </a:moveTo>
                <a:lnTo>
                  <a:pt x="2920" y="1524000"/>
                </a:lnTo>
                <a:lnTo>
                  <a:pt x="781" y="1536700"/>
                </a:lnTo>
                <a:lnTo>
                  <a:pt x="0" y="1536700"/>
                </a:lnTo>
                <a:lnTo>
                  <a:pt x="666" y="1549400"/>
                </a:lnTo>
                <a:lnTo>
                  <a:pt x="2857" y="1549400"/>
                </a:lnTo>
                <a:lnTo>
                  <a:pt x="6572" y="1562100"/>
                </a:lnTo>
                <a:lnTo>
                  <a:pt x="11811" y="1562100"/>
                </a:lnTo>
                <a:lnTo>
                  <a:pt x="283845" y="1841500"/>
                </a:lnTo>
                <a:lnTo>
                  <a:pt x="313055" y="1841500"/>
                </a:lnTo>
                <a:lnTo>
                  <a:pt x="318135" y="1828800"/>
                </a:lnTo>
                <a:lnTo>
                  <a:pt x="323976" y="1828800"/>
                </a:lnTo>
                <a:lnTo>
                  <a:pt x="330073" y="1816100"/>
                </a:lnTo>
                <a:lnTo>
                  <a:pt x="334772" y="1816100"/>
                </a:lnTo>
                <a:lnTo>
                  <a:pt x="341375" y="1803400"/>
                </a:lnTo>
                <a:lnTo>
                  <a:pt x="343916" y="1803400"/>
                </a:lnTo>
                <a:lnTo>
                  <a:pt x="347218" y="1790700"/>
                </a:lnTo>
                <a:lnTo>
                  <a:pt x="344678" y="1790700"/>
                </a:lnTo>
                <a:lnTo>
                  <a:pt x="96266" y="1524000"/>
                </a:lnTo>
                <a:close/>
              </a:path>
              <a:path w="1933575" h="1841500">
                <a:moveTo>
                  <a:pt x="138175" y="1460500"/>
                </a:moveTo>
                <a:lnTo>
                  <a:pt x="64087" y="1460500"/>
                </a:lnTo>
                <a:lnTo>
                  <a:pt x="58739" y="1473200"/>
                </a:lnTo>
                <a:lnTo>
                  <a:pt x="53212" y="1473200"/>
                </a:lnTo>
                <a:lnTo>
                  <a:pt x="11175" y="1511300"/>
                </a:lnTo>
                <a:lnTo>
                  <a:pt x="6393" y="1524000"/>
                </a:lnTo>
                <a:lnTo>
                  <a:pt x="96774" y="1524000"/>
                </a:lnTo>
                <a:lnTo>
                  <a:pt x="433324" y="1701800"/>
                </a:lnTo>
                <a:lnTo>
                  <a:pt x="453263" y="1701800"/>
                </a:lnTo>
                <a:lnTo>
                  <a:pt x="457073" y="1689100"/>
                </a:lnTo>
                <a:lnTo>
                  <a:pt x="470535" y="1689100"/>
                </a:lnTo>
                <a:lnTo>
                  <a:pt x="481711" y="1676400"/>
                </a:lnTo>
                <a:lnTo>
                  <a:pt x="486283" y="1663700"/>
                </a:lnTo>
                <a:lnTo>
                  <a:pt x="493649" y="1663700"/>
                </a:lnTo>
                <a:lnTo>
                  <a:pt x="496316" y="1651000"/>
                </a:lnTo>
                <a:lnTo>
                  <a:pt x="500761" y="1651000"/>
                </a:lnTo>
                <a:lnTo>
                  <a:pt x="501014" y="1638300"/>
                </a:lnTo>
                <a:lnTo>
                  <a:pt x="498983" y="1638300"/>
                </a:lnTo>
                <a:lnTo>
                  <a:pt x="475784" y="1587500"/>
                </a:lnTo>
                <a:lnTo>
                  <a:pt x="388493" y="1587500"/>
                </a:lnTo>
                <a:lnTo>
                  <a:pt x="138175" y="1460500"/>
                </a:lnTo>
                <a:close/>
              </a:path>
              <a:path w="1933575" h="1841500">
                <a:moveTo>
                  <a:pt x="372110" y="1193800"/>
                </a:moveTo>
                <a:lnTo>
                  <a:pt x="338582" y="1193800"/>
                </a:lnTo>
                <a:lnTo>
                  <a:pt x="334263" y="1206500"/>
                </a:lnTo>
                <a:lnTo>
                  <a:pt x="329946" y="1206500"/>
                </a:lnTo>
                <a:lnTo>
                  <a:pt x="286638" y="1244600"/>
                </a:lnTo>
                <a:lnTo>
                  <a:pt x="280670" y="1257300"/>
                </a:lnTo>
                <a:lnTo>
                  <a:pt x="275971" y="1257300"/>
                </a:lnTo>
                <a:lnTo>
                  <a:pt x="272542" y="1270000"/>
                </a:lnTo>
                <a:lnTo>
                  <a:pt x="267208" y="1270000"/>
                </a:lnTo>
                <a:lnTo>
                  <a:pt x="266192" y="1282700"/>
                </a:lnTo>
                <a:lnTo>
                  <a:pt x="266954" y="1295400"/>
                </a:lnTo>
                <a:lnTo>
                  <a:pt x="268986" y="1308100"/>
                </a:lnTo>
                <a:lnTo>
                  <a:pt x="273034" y="1308100"/>
                </a:lnTo>
                <a:lnTo>
                  <a:pt x="275718" y="1320800"/>
                </a:lnTo>
                <a:lnTo>
                  <a:pt x="278892" y="1320800"/>
                </a:lnTo>
                <a:lnTo>
                  <a:pt x="389382" y="1587500"/>
                </a:lnTo>
                <a:lnTo>
                  <a:pt x="475784" y="1587500"/>
                </a:lnTo>
                <a:lnTo>
                  <a:pt x="342392" y="1295400"/>
                </a:lnTo>
                <a:lnTo>
                  <a:pt x="463942" y="1295400"/>
                </a:lnTo>
                <a:lnTo>
                  <a:pt x="376174" y="1206500"/>
                </a:lnTo>
                <a:lnTo>
                  <a:pt x="372110" y="1193800"/>
                </a:lnTo>
                <a:close/>
              </a:path>
              <a:path w="1933575" h="1841500">
                <a:moveTo>
                  <a:pt x="463942" y="1295400"/>
                </a:moveTo>
                <a:lnTo>
                  <a:pt x="342900" y="1295400"/>
                </a:lnTo>
                <a:lnTo>
                  <a:pt x="591185" y="1549400"/>
                </a:lnTo>
                <a:lnTo>
                  <a:pt x="611632" y="1549400"/>
                </a:lnTo>
                <a:lnTo>
                  <a:pt x="616076" y="1536700"/>
                </a:lnTo>
                <a:lnTo>
                  <a:pt x="625601" y="1536700"/>
                </a:lnTo>
                <a:lnTo>
                  <a:pt x="631444" y="1524000"/>
                </a:lnTo>
                <a:lnTo>
                  <a:pt x="637413" y="1524000"/>
                </a:lnTo>
                <a:lnTo>
                  <a:pt x="642238" y="1511300"/>
                </a:lnTo>
                <a:lnTo>
                  <a:pt x="651510" y="1511300"/>
                </a:lnTo>
                <a:lnTo>
                  <a:pt x="653161" y="1498600"/>
                </a:lnTo>
                <a:lnTo>
                  <a:pt x="655320" y="1498600"/>
                </a:lnTo>
                <a:lnTo>
                  <a:pt x="654558" y="1485900"/>
                </a:lnTo>
                <a:lnTo>
                  <a:pt x="652018" y="1485900"/>
                </a:lnTo>
                <a:lnTo>
                  <a:pt x="463942" y="1295400"/>
                </a:lnTo>
                <a:close/>
              </a:path>
              <a:path w="1933575" h="1841500">
                <a:moveTo>
                  <a:pt x="120155" y="1447800"/>
                </a:moveTo>
                <a:lnTo>
                  <a:pt x="80899" y="1447800"/>
                </a:lnTo>
                <a:lnTo>
                  <a:pt x="74295" y="1460500"/>
                </a:lnTo>
                <a:lnTo>
                  <a:pt x="125904" y="1460500"/>
                </a:lnTo>
                <a:lnTo>
                  <a:pt x="120155" y="1447800"/>
                </a:lnTo>
                <a:close/>
              </a:path>
              <a:path w="1933575" h="1841500">
                <a:moveTo>
                  <a:pt x="735468" y="1409700"/>
                </a:moveTo>
                <a:lnTo>
                  <a:pt x="681228" y="1409700"/>
                </a:lnTo>
                <a:lnTo>
                  <a:pt x="686054" y="1422400"/>
                </a:lnTo>
                <a:lnTo>
                  <a:pt x="728853" y="1422400"/>
                </a:lnTo>
                <a:lnTo>
                  <a:pt x="735468" y="1409700"/>
                </a:lnTo>
                <a:close/>
              </a:path>
              <a:path w="1933575" h="1841500">
                <a:moveTo>
                  <a:pt x="765337" y="1397000"/>
                </a:moveTo>
                <a:lnTo>
                  <a:pt x="668020" y="1397000"/>
                </a:lnTo>
                <a:lnTo>
                  <a:pt x="675259" y="1409700"/>
                </a:lnTo>
                <a:lnTo>
                  <a:pt x="757428" y="1409700"/>
                </a:lnTo>
                <a:lnTo>
                  <a:pt x="765337" y="1397000"/>
                </a:lnTo>
                <a:close/>
              </a:path>
              <a:path w="1933575" h="1841500">
                <a:moveTo>
                  <a:pt x="781821" y="1384300"/>
                </a:moveTo>
                <a:lnTo>
                  <a:pt x="653288" y="1384300"/>
                </a:lnTo>
                <a:lnTo>
                  <a:pt x="659257" y="1397000"/>
                </a:lnTo>
                <a:lnTo>
                  <a:pt x="773557" y="1397000"/>
                </a:lnTo>
                <a:lnTo>
                  <a:pt x="781821" y="1384300"/>
                </a:lnTo>
                <a:close/>
              </a:path>
              <a:path w="1933575" h="1841500">
                <a:moveTo>
                  <a:pt x="798256" y="1371600"/>
                </a:moveTo>
                <a:lnTo>
                  <a:pt x="648588" y="1371600"/>
                </a:lnTo>
                <a:lnTo>
                  <a:pt x="651129" y="1384300"/>
                </a:lnTo>
                <a:lnTo>
                  <a:pt x="790051" y="1384300"/>
                </a:lnTo>
                <a:lnTo>
                  <a:pt x="798256" y="1371600"/>
                </a:lnTo>
                <a:close/>
              </a:path>
              <a:path w="1933575" h="1841500">
                <a:moveTo>
                  <a:pt x="863097" y="1219200"/>
                </a:moveTo>
                <a:lnTo>
                  <a:pt x="762508" y="1219200"/>
                </a:lnTo>
                <a:lnTo>
                  <a:pt x="767842" y="1231900"/>
                </a:lnTo>
                <a:lnTo>
                  <a:pt x="773811" y="1231900"/>
                </a:lnTo>
                <a:lnTo>
                  <a:pt x="778129" y="1244600"/>
                </a:lnTo>
                <a:lnTo>
                  <a:pt x="780669" y="1244600"/>
                </a:lnTo>
                <a:lnTo>
                  <a:pt x="783336" y="1257300"/>
                </a:lnTo>
                <a:lnTo>
                  <a:pt x="784098" y="1257300"/>
                </a:lnTo>
                <a:lnTo>
                  <a:pt x="782066" y="1282700"/>
                </a:lnTo>
                <a:lnTo>
                  <a:pt x="779399" y="1282700"/>
                </a:lnTo>
                <a:lnTo>
                  <a:pt x="774954" y="1295400"/>
                </a:lnTo>
                <a:lnTo>
                  <a:pt x="771382" y="1295400"/>
                </a:lnTo>
                <a:lnTo>
                  <a:pt x="767143" y="1308100"/>
                </a:lnTo>
                <a:lnTo>
                  <a:pt x="762238" y="1308100"/>
                </a:lnTo>
                <a:lnTo>
                  <a:pt x="756666" y="1320800"/>
                </a:lnTo>
                <a:lnTo>
                  <a:pt x="747811" y="1320800"/>
                </a:lnTo>
                <a:lnTo>
                  <a:pt x="738981" y="1333500"/>
                </a:lnTo>
                <a:lnTo>
                  <a:pt x="730198" y="1333500"/>
                </a:lnTo>
                <a:lnTo>
                  <a:pt x="721487" y="1346200"/>
                </a:lnTo>
                <a:lnTo>
                  <a:pt x="696912" y="1346200"/>
                </a:lnTo>
                <a:lnTo>
                  <a:pt x="689483" y="1358900"/>
                </a:lnTo>
                <a:lnTo>
                  <a:pt x="653669" y="1358900"/>
                </a:lnTo>
                <a:lnTo>
                  <a:pt x="651383" y="1371600"/>
                </a:lnTo>
                <a:lnTo>
                  <a:pt x="806450" y="1371600"/>
                </a:lnTo>
                <a:lnTo>
                  <a:pt x="817977" y="1358900"/>
                </a:lnTo>
                <a:lnTo>
                  <a:pt x="845820" y="1320800"/>
                </a:lnTo>
                <a:lnTo>
                  <a:pt x="862018" y="1270000"/>
                </a:lnTo>
                <a:lnTo>
                  <a:pt x="864616" y="1257300"/>
                </a:lnTo>
                <a:lnTo>
                  <a:pt x="865713" y="1244600"/>
                </a:lnTo>
                <a:lnTo>
                  <a:pt x="865203" y="1231900"/>
                </a:lnTo>
                <a:lnTo>
                  <a:pt x="863097" y="1219200"/>
                </a:lnTo>
                <a:close/>
              </a:path>
              <a:path w="1933575" h="1841500">
                <a:moveTo>
                  <a:pt x="648081" y="1231900"/>
                </a:moveTo>
                <a:lnTo>
                  <a:pt x="523307" y="1231900"/>
                </a:lnTo>
                <a:lnTo>
                  <a:pt x="533019" y="1244600"/>
                </a:lnTo>
                <a:lnTo>
                  <a:pt x="638869" y="1244600"/>
                </a:lnTo>
                <a:lnTo>
                  <a:pt x="648081" y="1231900"/>
                </a:lnTo>
                <a:close/>
              </a:path>
              <a:path w="1933575" h="1841500">
                <a:moveTo>
                  <a:pt x="652653" y="1016000"/>
                </a:moveTo>
                <a:lnTo>
                  <a:pt x="512318" y="1016000"/>
                </a:lnTo>
                <a:lnTo>
                  <a:pt x="501955" y="1028700"/>
                </a:lnTo>
                <a:lnTo>
                  <a:pt x="476631" y="1066800"/>
                </a:lnTo>
                <a:lnTo>
                  <a:pt x="461664" y="1104900"/>
                </a:lnTo>
                <a:lnTo>
                  <a:pt x="458434" y="1130300"/>
                </a:lnTo>
                <a:lnTo>
                  <a:pt x="458914" y="1143000"/>
                </a:lnTo>
                <a:lnTo>
                  <a:pt x="469211" y="1181100"/>
                </a:lnTo>
                <a:lnTo>
                  <a:pt x="484312" y="1206500"/>
                </a:lnTo>
                <a:lnTo>
                  <a:pt x="494411" y="1206500"/>
                </a:lnTo>
                <a:lnTo>
                  <a:pt x="513619" y="1231900"/>
                </a:lnTo>
                <a:lnTo>
                  <a:pt x="674887" y="1231900"/>
                </a:lnTo>
                <a:lnTo>
                  <a:pt x="683513" y="1219200"/>
                </a:lnTo>
                <a:lnTo>
                  <a:pt x="863097" y="1219200"/>
                </a:lnTo>
                <a:lnTo>
                  <a:pt x="846772" y="1181100"/>
                </a:lnTo>
                <a:lnTo>
                  <a:pt x="826516" y="1155700"/>
                </a:lnTo>
                <a:lnTo>
                  <a:pt x="563673" y="1155700"/>
                </a:lnTo>
                <a:lnTo>
                  <a:pt x="558016" y="1143000"/>
                </a:lnTo>
                <a:lnTo>
                  <a:pt x="548132" y="1143000"/>
                </a:lnTo>
                <a:lnTo>
                  <a:pt x="544703" y="1130300"/>
                </a:lnTo>
                <a:lnTo>
                  <a:pt x="542289" y="1130300"/>
                </a:lnTo>
                <a:lnTo>
                  <a:pt x="540004" y="1117600"/>
                </a:lnTo>
                <a:lnTo>
                  <a:pt x="539114" y="1117600"/>
                </a:lnTo>
                <a:lnTo>
                  <a:pt x="539623" y="1104900"/>
                </a:lnTo>
                <a:lnTo>
                  <a:pt x="540258" y="1104900"/>
                </a:lnTo>
                <a:lnTo>
                  <a:pt x="542289" y="1092200"/>
                </a:lnTo>
                <a:lnTo>
                  <a:pt x="545846" y="1092200"/>
                </a:lnTo>
                <a:lnTo>
                  <a:pt x="548844" y="1079500"/>
                </a:lnTo>
                <a:lnTo>
                  <a:pt x="552497" y="1079500"/>
                </a:lnTo>
                <a:lnTo>
                  <a:pt x="556793" y="1066800"/>
                </a:lnTo>
                <a:lnTo>
                  <a:pt x="568477" y="1066800"/>
                </a:lnTo>
                <a:lnTo>
                  <a:pt x="575389" y="1054100"/>
                </a:lnTo>
                <a:lnTo>
                  <a:pt x="582420" y="1054100"/>
                </a:lnTo>
                <a:lnTo>
                  <a:pt x="589534" y="1041400"/>
                </a:lnTo>
                <a:lnTo>
                  <a:pt x="616458" y="1041400"/>
                </a:lnTo>
                <a:lnTo>
                  <a:pt x="624713" y="1028700"/>
                </a:lnTo>
                <a:lnTo>
                  <a:pt x="651637" y="1028700"/>
                </a:lnTo>
                <a:lnTo>
                  <a:pt x="652653" y="1016000"/>
                </a:lnTo>
                <a:close/>
              </a:path>
              <a:path w="1933575" h="1841500">
                <a:moveTo>
                  <a:pt x="996965" y="1155700"/>
                </a:moveTo>
                <a:lnTo>
                  <a:pt x="941675" y="1155700"/>
                </a:lnTo>
                <a:lnTo>
                  <a:pt x="955675" y="1168400"/>
                </a:lnTo>
                <a:lnTo>
                  <a:pt x="983297" y="1168400"/>
                </a:lnTo>
                <a:lnTo>
                  <a:pt x="996965" y="1155700"/>
                </a:lnTo>
                <a:close/>
              </a:path>
              <a:path w="1933575" h="1841500">
                <a:moveTo>
                  <a:pt x="817227" y="1143000"/>
                </a:moveTo>
                <a:lnTo>
                  <a:pt x="628864" y="1143000"/>
                </a:lnTo>
                <a:lnTo>
                  <a:pt x="620553" y="1155700"/>
                </a:lnTo>
                <a:lnTo>
                  <a:pt x="826516" y="1155700"/>
                </a:lnTo>
                <a:lnTo>
                  <a:pt x="817227" y="1143000"/>
                </a:lnTo>
                <a:close/>
              </a:path>
              <a:path w="1933575" h="1841500">
                <a:moveTo>
                  <a:pt x="958183" y="863600"/>
                </a:moveTo>
                <a:lnTo>
                  <a:pt x="831596" y="863600"/>
                </a:lnTo>
                <a:lnTo>
                  <a:pt x="820380" y="876300"/>
                </a:lnTo>
                <a:lnTo>
                  <a:pt x="795020" y="914400"/>
                </a:lnTo>
                <a:lnTo>
                  <a:pt x="783322" y="965200"/>
                </a:lnTo>
                <a:lnTo>
                  <a:pt x="782701" y="977900"/>
                </a:lnTo>
                <a:lnTo>
                  <a:pt x="783869" y="990600"/>
                </a:lnTo>
                <a:lnTo>
                  <a:pt x="786812" y="1003300"/>
                </a:lnTo>
                <a:lnTo>
                  <a:pt x="791541" y="1016000"/>
                </a:lnTo>
                <a:lnTo>
                  <a:pt x="798068" y="1041400"/>
                </a:lnTo>
                <a:lnTo>
                  <a:pt x="806471" y="1054100"/>
                </a:lnTo>
                <a:lnTo>
                  <a:pt x="817006" y="1066800"/>
                </a:lnTo>
                <a:lnTo>
                  <a:pt x="829661" y="1079500"/>
                </a:lnTo>
                <a:lnTo>
                  <a:pt x="844423" y="1104900"/>
                </a:lnTo>
                <a:lnTo>
                  <a:pt x="871966" y="1130300"/>
                </a:lnTo>
                <a:lnTo>
                  <a:pt x="885838" y="1130300"/>
                </a:lnTo>
                <a:lnTo>
                  <a:pt x="913723" y="1155700"/>
                </a:lnTo>
                <a:lnTo>
                  <a:pt x="1010538" y="1155700"/>
                </a:lnTo>
                <a:lnTo>
                  <a:pt x="1023872" y="1143000"/>
                </a:lnTo>
                <a:lnTo>
                  <a:pt x="1037002" y="1143000"/>
                </a:lnTo>
                <a:lnTo>
                  <a:pt x="1049918" y="1130300"/>
                </a:lnTo>
                <a:lnTo>
                  <a:pt x="1062609" y="1117600"/>
                </a:lnTo>
                <a:lnTo>
                  <a:pt x="1068081" y="1117600"/>
                </a:lnTo>
                <a:lnTo>
                  <a:pt x="1073245" y="1104900"/>
                </a:lnTo>
                <a:lnTo>
                  <a:pt x="1078075" y="1104900"/>
                </a:lnTo>
                <a:lnTo>
                  <a:pt x="1082548" y="1092200"/>
                </a:lnTo>
                <a:lnTo>
                  <a:pt x="1086760" y="1092200"/>
                </a:lnTo>
                <a:lnTo>
                  <a:pt x="1090628" y="1079500"/>
                </a:lnTo>
                <a:lnTo>
                  <a:pt x="959891" y="1079500"/>
                </a:lnTo>
                <a:lnTo>
                  <a:pt x="952166" y="1066800"/>
                </a:lnTo>
                <a:lnTo>
                  <a:pt x="936371" y="1066800"/>
                </a:lnTo>
                <a:lnTo>
                  <a:pt x="928227" y="1054100"/>
                </a:lnTo>
                <a:lnTo>
                  <a:pt x="919988" y="1054100"/>
                </a:lnTo>
                <a:lnTo>
                  <a:pt x="911653" y="1041400"/>
                </a:lnTo>
                <a:lnTo>
                  <a:pt x="903224" y="1041400"/>
                </a:lnTo>
                <a:lnTo>
                  <a:pt x="887817" y="1016000"/>
                </a:lnTo>
                <a:lnTo>
                  <a:pt x="876077" y="1003300"/>
                </a:lnTo>
                <a:lnTo>
                  <a:pt x="868005" y="990600"/>
                </a:lnTo>
                <a:lnTo>
                  <a:pt x="863600" y="965200"/>
                </a:lnTo>
                <a:lnTo>
                  <a:pt x="862913" y="952500"/>
                </a:lnTo>
                <a:lnTo>
                  <a:pt x="865822" y="939800"/>
                </a:lnTo>
                <a:lnTo>
                  <a:pt x="872351" y="927100"/>
                </a:lnTo>
                <a:lnTo>
                  <a:pt x="882523" y="914400"/>
                </a:lnTo>
                <a:lnTo>
                  <a:pt x="888599" y="914400"/>
                </a:lnTo>
                <a:lnTo>
                  <a:pt x="894651" y="901700"/>
                </a:lnTo>
                <a:lnTo>
                  <a:pt x="914781" y="901700"/>
                </a:lnTo>
                <a:lnTo>
                  <a:pt x="922274" y="889000"/>
                </a:lnTo>
                <a:lnTo>
                  <a:pt x="956818" y="889000"/>
                </a:lnTo>
                <a:lnTo>
                  <a:pt x="962279" y="876300"/>
                </a:lnTo>
                <a:lnTo>
                  <a:pt x="960374" y="876300"/>
                </a:lnTo>
                <a:lnTo>
                  <a:pt x="958183" y="863600"/>
                </a:lnTo>
                <a:close/>
              </a:path>
              <a:path w="1933575" h="1841500">
                <a:moveTo>
                  <a:pt x="798316" y="1130300"/>
                </a:moveTo>
                <a:lnTo>
                  <a:pt x="663880" y="1130300"/>
                </a:lnTo>
                <a:lnTo>
                  <a:pt x="654907" y="1143000"/>
                </a:lnTo>
                <a:lnTo>
                  <a:pt x="807831" y="1143000"/>
                </a:lnTo>
                <a:lnTo>
                  <a:pt x="798316" y="1130300"/>
                </a:lnTo>
                <a:close/>
              </a:path>
              <a:path w="1933575" h="1841500">
                <a:moveTo>
                  <a:pt x="778952" y="1117600"/>
                </a:moveTo>
                <a:lnTo>
                  <a:pt x="701172" y="1117600"/>
                </a:lnTo>
                <a:lnTo>
                  <a:pt x="691657" y="1130300"/>
                </a:lnTo>
                <a:lnTo>
                  <a:pt x="788670" y="1130300"/>
                </a:lnTo>
                <a:lnTo>
                  <a:pt x="778952" y="1117600"/>
                </a:lnTo>
                <a:close/>
              </a:path>
              <a:path w="1933575" h="1841500">
                <a:moveTo>
                  <a:pt x="1097280" y="1066800"/>
                </a:moveTo>
                <a:lnTo>
                  <a:pt x="1002972" y="1066800"/>
                </a:lnTo>
                <a:lnTo>
                  <a:pt x="996188" y="1079500"/>
                </a:lnTo>
                <a:lnTo>
                  <a:pt x="1094138" y="1079500"/>
                </a:lnTo>
                <a:lnTo>
                  <a:pt x="1097280" y="1066800"/>
                </a:lnTo>
                <a:close/>
              </a:path>
              <a:path w="1933575" h="1841500">
                <a:moveTo>
                  <a:pt x="1104392" y="1054100"/>
                </a:moveTo>
                <a:lnTo>
                  <a:pt x="1022350" y="1054100"/>
                </a:lnTo>
                <a:lnTo>
                  <a:pt x="1016065" y="1066800"/>
                </a:lnTo>
                <a:lnTo>
                  <a:pt x="1101217" y="1066800"/>
                </a:lnTo>
                <a:lnTo>
                  <a:pt x="1104392" y="1054100"/>
                </a:lnTo>
                <a:close/>
              </a:path>
              <a:path w="1933575" h="1841500">
                <a:moveTo>
                  <a:pt x="1108583" y="1041400"/>
                </a:moveTo>
                <a:lnTo>
                  <a:pt x="1033287" y="1041400"/>
                </a:lnTo>
                <a:lnTo>
                  <a:pt x="1028277" y="1054100"/>
                </a:lnTo>
                <a:lnTo>
                  <a:pt x="1106424" y="1054100"/>
                </a:lnTo>
                <a:lnTo>
                  <a:pt x="1108583" y="1041400"/>
                </a:lnTo>
                <a:close/>
              </a:path>
              <a:path w="1933575" h="1841500">
                <a:moveTo>
                  <a:pt x="1109980" y="1028700"/>
                </a:moveTo>
                <a:lnTo>
                  <a:pt x="1040511" y="1028700"/>
                </a:lnTo>
                <a:lnTo>
                  <a:pt x="1037369" y="1041400"/>
                </a:lnTo>
                <a:lnTo>
                  <a:pt x="1109726" y="1041400"/>
                </a:lnTo>
                <a:lnTo>
                  <a:pt x="1109980" y="1028700"/>
                </a:lnTo>
                <a:close/>
              </a:path>
              <a:path w="1933575" h="1841500">
                <a:moveTo>
                  <a:pt x="1107567" y="1016000"/>
                </a:moveTo>
                <a:lnTo>
                  <a:pt x="1046861" y="1016000"/>
                </a:lnTo>
                <a:lnTo>
                  <a:pt x="1044194" y="1028700"/>
                </a:lnTo>
                <a:lnTo>
                  <a:pt x="1108583" y="1028700"/>
                </a:lnTo>
                <a:lnTo>
                  <a:pt x="1107567" y="1016000"/>
                </a:lnTo>
                <a:close/>
              </a:path>
              <a:path w="1933575" h="1841500">
                <a:moveTo>
                  <a:pt x="649224" y="1003300"/>
                </a:moveTo>
                <a:lnTo>
                  <a:pt x="524001" y="1003300"/>
                </a:lnTo>
                <a:lnTo>
                  <a:pt x="518052" y="1016000"/>
                </a:lnTo>
                <a:lnTo>
                  <a:pt x="650621" y="1016000"/>
                </a:lnTo>
                <a:lnTo>
                  <a:pt x="649224" y="1003300"/>
                </a:lnTo>
                <a:close/>
              </a:path>
              <a:path w="1933575" h="1841500">
                <a:moveTo>
                  <a:pt x="1084961" y="990600"/>
                </a:moveTo>
                <a:lnTo>
                  <a:pt x="1051052" y="990600"/>
                </a:lnTo>
                <a:lnTo>
                  <a:pt x="1050036" y="1003300"/>
                </a:lnTo>
                <a:lnTo>
                  <a:pt x="1048385" y="1016000"/>
                </a:lnTo>
                <a:lnTo>
                  <a:pt x="1100074" y="1016000"/>
                </a:lnTo>
                <a:lnTo>
                  <a:pt x="1097534" y="1003300"/>
                </a:lnTo>
                <a:lnTo>
                  <a:pt x="1090168" y="1003300"/>
                </a:lnTo>
                <a:lnTo>
                  <a:pt x="1084961" y="990600"/>
                </a:lnTo>
                <a:close/>
              </a:path>
              <a:path w="1933575" h="1841500">
                <a:moveTo>
                  <a:pt x="637539" y="990600"/>
                </a:moveTo>
                <a:lnTo>
                  <a:pt x="542901" y="990600"/>
                </a:lnTo>
                <a:lnTo>
                  <a:pt x="536448" y="1003300"/>
                </a:lnTo>
                <a:lnTo>
                  <a:pt x="641223" y="1003300"/>
                </a:lnTo>
                <a:lnTo>
                  <a:pt x="637539" y="990600"/>
                </a:lnTo>
                <a:close/>
              </a:path>
              <a:path w="1933575" h="1841500">
                <a:moveTo>
                  <a:pt x="625348" y="977900"/>
                </a:moveTo>
                <a:lnTo>
                  <a:pt x="561975" y="977900"/>
                </a:lnTo>
                <a:lnTo>
                  <a:pt x="555664" y="990600"/>
                </a:lnTo>
                <a:lnTo>
                  <a:pt x="632968" y="990600"/>
                </a:lnTo>
                <a:lnTo>
                  <a:pt x="625348" y="977900"/>
                </a:lnTo>
                <a:close/>
              </a:path>
              <a:path w="1933575" h="1841500">
                <a:moveTo>
                  <a:pt x="1073277" y="977900"/>
                </a:moveTo>
                <a:lnTo>
                  <a:pt x="1053846" y="977900"/>
                </a:lnTo>
                <a:lnTo>
                  <a:pt x="1052449" y="990600"/>
                </a:lnTo>
                <a:lnTo>
                  <a:pt x="1076960" y="990600"/>
                </a:lnTo>
                <a:lnTo>
                  <a:pt x="1073277" y="977900"/>
                </a:lnTo>
                <a:close/>
              </a:path>
              <a:path w="1933575" h="1841500">
                <a:moveTo>
                  <a:pt x="610616" y="965200"/>
                </a:moveTo>
                <a:lnTo>
                  <a:pt x="593089" y="965200"/>
                </a:lnTo>
                <a:lnTo>
                  <a:pt x="585724" y="977900"/>
                </a:lnTo>
                <a:lnTo>
                  <a:pt x="612521" y="977900"/>
                </a:lnTo>
                <a:lnTo>
                  <a:pt x="610616" y="965200"/>
                </a:lnTo>
                <a:close/>
              </a:path>
              <a:path w="1933575" h="1841500">
                <a:moveTo>
                  <a:pt x="1414399" y="927100"/>
                </a:moveTo>
                <a:lnTo>
                  <a:pt x="1380236" y="927100"/>
                </a:lnTo>
                <a:lnTo>
                  <a:pt x="1398905" y="939800"/>
                </a:lnTo>
                <a:lnTo>
                  <a:pt x="1411732" y="939800"/>
                </a:lnTo>
                <a:lnTo>
                  <a:pt x="1414399" y="927100"/>
                </a:lnTo>
                <a:close/>
              </a:path>
              <a:path w="1933575" h="1841500">
                <a:moveTo>
                  <a:pt x="1444625" y="901700"/>
                </a:moveTo>
                <a:lnTo>
                  <a:pt x="1326514" y="901700"/>
                </a:lnTo>
                <a:lnTo>
                  <a:pt x="1344040" y="914400"/>
                </a:lnTo>
                <a:lnTo>
                  <a:pt x="1361948" y="927100"/>
                </a:lnTo>
                <a:lnTo>
                  <a:pt x="1428750" y="927100"/>
                </a:lnTo>
                <a:lnTo>
                  <a:pt x="1433322" y="914400"/>
                </a:lnTo>
                <a:lnTo>
                  <a:pt x="1439926" y="914400"/>
                </a:lnTo>
                <a:lnTo>
                  <a:pt x="1444625" y="901700"/>
                </a:lnTo>
                <a:close/>
              </a:path>
              <a:path w="1933575" h="1841500">
                <a:moveTo>
                  <a:pt x="1449324" y="876300"/>
                </a:moveTo>
                <a:lnTo>
                  <a:pt x="1276169" y="876300"/>
                </a:lnTo>
                <a:lnTo>
                  <a:pt x="1292590" y="889000"/>
                </a:lnTo>
                <a:lnTo>
                  <a:pt x="1309368" y="901700"/>
                </a:lnTo>
                <a:lnTo>
                  <a:pt x="1450721" y="901700"/>
                </a:lnTo>
                <a:lnTo>
                  <a:pt x="1452499" y="889000"/>
                </a:lnTo>
                <a:lnTo>
                  <a:pt x="1452880" y="889000"/>
                </a:lnTo>
                <a:lnTo>
                  <a:pt x="1449324" y="876300"/>
                </a:lnTo>
                <a:close/>
              </a:path>
              <a:path w="1933575" h="1841500">
                <a:moveTo>
                  <a:pt x="1052322" y="469900"/>
                </a:moveTo>
                <a:lnTo>
                  <a:pt x="1024636" y="469900"/>
                </a:lnTo>
                <a:lnTo>
                  <a:pt x="1019556" y="482600"/>
                </a:lnTo>
                <a:lnTo>
                  <a:pt x="1008507" y="482600"/>
                </a:lnTo>
                <a:lnTo>
                  <a:pt x="1004316" y="495300"/>
                </a:lnTo>
                <a:lnTo>
                  <a:pt x="998093" y="495300"/>
                </a:lnTo>
                <a:lnTo>
                  <a:pt x="995934" y="508000"/>
                </a:lnTo>
                <a:lnTo>
                  <a:pt x="991488" y="508000"/>
                </a:lnTo>
                <a:lnTo>
                  <a:pt x="991616" y="520700"/>
                </a:lnTo>
                <a:lnTo>
                  <a:pt x="998136" y="533400"/>
                </a:lnTo>
                <a:lnTo>
                  <a:pt x="1004728" y="558800"/>
                </a:lnTo>
                <a:lnTo>
                  <a:pt x="1011749" y="571500"/>
                </a:lnTo>
                <a:lnTo>
                  <a:pt x="1019175" y="584200"/>
                </a:lnTo>
                <a:lnTo>
                  <a:pt x="1027084" y="609600"/>
                </a:lnTo>
                <a:lnTo>
                  <a:pt x="1035399" y="622300"/>
                </a:lnTo>
                <a:lnTo>
                  <a:pt x="1044142" y="635000"/>
                </a:lnTo>
                <a:lnTo>
                  <a:pt x="1053338" y="660400"/>
                </a:lnTo>
                <a:lnTo>
                  <a:pt x="1062930" y="673100"/>
                </a:lnTo>
                <a:lnTo>
                  <a:pt x="1073023" y="685800"/>
                </a:lnTo>
                <a:lnTo>
                  <a:pt x="1083591" y="698500"/>
                </a:lnTo>
                <a:lnTo>
                  <a:pt x="1094613" y="723900"/>
                </a:lnTo>
                <a:lnTo>
                  <a:pt x="1130635" y="762000"/>
                </a:lnTo>
                <a:lnTo>
                  <a:pt x="1170828" y="800100"/>
                </a:lnTo>
                <a:lnTo>
                  <a:pt x="1199261" y="825500"/>
                </a:lnTo>
                <a:lnTo>
                  <a:pt x="1228963" y="850900"/>
                </a:lnTo>
                <a:lnTo>
                  <a:pt x="1260094" y="876300"/>
                </a:lnTo>
                <a:lnTo>
                  <a:pt x="1446657" y="876300"/>
                </a:lnTo>
                <a:lnTo>
                  <a:pt x="1410217" y="863600"/>
                </a:lnTo>
                <a:lnTo>
                  <a:pt x="1378251" y="850900"/>
                </a:lnTo>
                <a:lnTo>
                  <a:pt x="1347214" y="825500"/>
                </a:lnTo>
                <a:lnTo>
                  <a:pt x="1317117" y="812800"/>
                </a:lnTo>
                <a:lnTo>
                  <a:pt x="1287897" y="787400"/>
                </a:lnTo>
                <a:lnTo>
                  <a:pt x="1232409" y="736600"/>
                </a:lnTo>
                <a:lnTo>
                  <a:pt x="1181211" y="685800"/>
                </a:lnTo>
                <a:lnTo>
                  <a:pt x="1136253" y="635000"/>
                </a:lnTo>
                <a:lnTo>
                  <a:pt x="1116203" y="596900"/>
                </a:lnTo>
                <a:lnTo>
                  <a:pt x="1097791" y="571500"/>
                </a:lnTo>
                <a:lnTo>
                  <a:pt x="1081024" y="533400"/>
                </a:lnTo>
                <a:lnTo>
                  <a:pt x="1065875" y="508000"/>
                </a:lnTo>
                <a:lnTo>
                  <a:pt x="1052322" y="469900"/>
                </a:lnTo>
                <a:close/>
              </a:path>
              <a:path w="1933575" h="1841500">
                <a:moveTo>
                  <a:pt x="949801" y="850900"/>
                </a:moveTo>
                <a:lnTo>
                  <a:pt x="846990" y="850900"/>
                </a:lnTo>
                <a:lnTo>
                  <a:pt x="841724" y="863600"/>
                </a:lnTo>
                <a:lnTo>
                  <a:pt x="954659" y="863600"/>
                </a:lnTo>
                <a:lnTo>
                  <a:pt x="949801" y="850900"/>
                </a:lnTo>
                <a:close/>
              </a:path>
              <a:path w="1933575" h="1841500">
                <a:moveTo>
                  <a:pt x="936244" y="838200"/>
                </a:moveTo>
                <a:lnTo>
                  <a:pt x="867156" y="838200"/>
                </a:lnTo>
                <a:lnTo>
                  <a:pt x="859789" y="850900"/>
                </a:lnTo>
                <a:lnTo>
                  <a:pt x="939673" y="850900"/>
                </a:lnTo>
                <a:lnTo>
                  <a:pt x="936244" y="838200"/>
                </a:lnTo>
                <a:close/>
              </a:path>
              <a:path w="1933575" h="1841500">
                <a:moveTo>
                  <a:pt x="923036" y="825500"/>
                </a:moveTo>
                <a:lnTo>
                  <a:pt x="895604" y="825500"/>
                </a:lnTo>
                <a:lnTo>
                  <a:pt x="888873" y="838200"/>
                </a:lnTo>
                <a:lnTo>
                  <a:pt x="927608" y="838200"/>
                </a:lnTo>
                <a:lnTo>
                  <a:pt x="923036" y="825500"/>
                </a:lnTo>
                <a:close/>
              </a:path>
              <a:path w="1933575" h="1841500">
                <a:moveTo>
                  <a:pt x="1204087" y="381000"/>
                </a:moveTo>
                <a:lnTo>
                  <a:pt x="1178306" y="381000"/>
                </a:lnTo>
                <a:lnTo>
                  <a:pt x="1173734" y="393700"/>
                </a:lnTo>
                <a:lnTo>
                  <a:pt x="1168273" y="393700"/>
                </a:lnTo>
                <a:lnTo>
                  <a:pt x="1155700" y="406400"/>
                </a:lnTo>
                <a:lnTo>
                  <a:pt x="1150874" y="406400"/>
                </a:lnTo>
                <a:lnTo>
                  <a:pt x="1147191" y="419100"/>
                </a:lnTo>
                <a:lnTo>
                  <a:pt x="1140968" y="419100"/>
                </a:lnTo>
                <a:lnTo>
                  <a:pt x="1139189" y="431800"/>
                </a:lnTo>
                <a:lnTo>
                  <a:pt x="1137158" y="431800"/>
                </a:lnTo>
                <a:lnTo>
                  <a:pt x="1138047" y="444500"/>
                </a:lnTo>
                <a:lnTo>
                  <a:pt x="1139571" y="444500"/>
                </a:lnTo>
                <a:lnTo>
                  <a:pt x="1427861" y="736600"/>
                </a:lnTo>
                <a:lnTo>
                  <a:pt x="1453769" y="736600"/>
                </a:lnTo>
                <a:lnTo>
                  <a:pt x="1458468" y="723900"/>
                </a:lnTo>
                <a:lnTo>
                  <a:pt x="1463802" y="723900"/>
                </a:lnTo>
                <a:lnTo>
                  <a:pt x="1476375" y="711200"/>
                </a:lnTo>
                <a:lnTo>
                  <a:pt x="1481328" y="711200"/>
                </a:lnTo>
                <a:lnTo>
                  <a:pt x="1488567" y="698500"/>
                </a:lnTo>
                <a:lnTo>
                  <a:pt x="1491107" y="698500"/>
                </a:lnTo>
                <a:lnTo>
                  <a:pt x="1494409" y="685800"/>
                </a:lnTo>
                <a:lnTo>
                  <a:pt x="1494789" y="685800"/>
                </a:lnTo>
                <a:lnTo>
                  <a:pt x="1493901" y="673100"/>
                </a:lnTo>
                <a:lnTo>
                  <a:pt x="1492377" y="673100"/>
                </a:lnTo>
                <a:lnTo>
                  <a:pt x="1204087" y="381000"/>
                </a:lnTo>
                <a:close/>
              </a:path>
              <a:path w="1933575" h="1841500">
                <a:moveTo>
                  <a:pt x="1495075" y="304800"/>
                </a:moveTo>
                <a:lnTo>
                  <a:pt x="1369060" y="304800"/>
                </a:lnTo>
                <a:lnTo>
                  <a:pt x="1615186" y="558800"/>
                </a:lnTo>
                <a:lnTo>
                  <a:pt x="1636522" y="558800"/>
                </a:lnTo>
                <a:lnTo>
                  <a:pt x="1645666" y="546100"/>
                </a:lnTo>
                <a:lnTo>
                  <a:pt x="1651127" y="546100"/>
                </a:lnTo>
                <a:lnTo>
                  <a:pt x="1657350" y="533400"/>
                </a:lnTo>
                <a:lnTo>
                  <a:pt x="1663446" y="533400"/>
                </a:lnTo>
                <a:lnTo>
                  <a:pt x="1668399" y="520700"/>
                </a:lnTo>
                <a:lnTo>
                  <a:pt x="1675764" y="520700"/>
                </a:lnTo>
                <a:lnTo>
                  <a:pt x="1678432" y="508000"/>
                </a:lnTo>
                <a:lnTo>
                  <a:pt x="1682242" y="508000"/>
                </a:lnTo>
                <a:lnTo>
                  <a:pt x="1682114" y="495300"/>
                </a:lnTo>
                <a:lnTo>
                  <a:pt x="1679575" y="495300"/>
                </a:lnTo>
                <a:lnTo>
                  <a:pt x="1495075" y="304800"/>
                </a:lnTo>
                <a:close/>
              </a:path>
              <a:path w="1933575" h="1841500">
                <a:moveTo>
                  <a:pt x="1525905" y="0"/>
                </a:moveTo>
                <a:lnTo>
                  <a:pt x="1509649" y="0"/>
                </a:lnTo>
                <a:lnTo>
                  <a:pt x="1502664" y="12700"/>
                </a:lnTo>
                <a:lnTo>
                  <a:pt x="1498346" y="12700"/>
                </a:lnTo>
                <a:lnTo>
                  <a:pt x="1493393" y="25400"/>
                </a:lnTo>
                <a:lnTo>
                  <a:pt x="1482725" y="25400"/>
                </a:lnTo>
                <a:lnTo>
                  <a:pt x="1479677" y="38100"/>
                </a:lnTo>
                <a:lnTo>
                  <a:pt x="1474470" y="38100"/>
                </a:lnTo>
                <a:lnTo>
                  <a:pt x="1473581" y="50800"/>
                </a:lnTo>
                <a:lnTo>
                  <a:pt x="1475867" y="50800"/>
                </a:lnTo>
                <a:lnTo>
                  <a:pt x="1478026" y="63500"/>
                </a:lnTo>
                <a:lnTo>
                  <a:pt x="1480947" y="63500"/>
                </a:lnTo>
                <a:lnTo>
                  <a:pt x="1513832" y="76200"/>
                </a:lnTo>
                <a:lnTo>
                  <a:pt x="1545812" y="88900"/>
                </a:lnTo>
                <a:lnTo>
                  <a:pt x="1576887" y="101600"/>
                </a:lnTo>
                <a:lnTo>
                  <a:pt x="1607058" y="127000"/>
                </a:lnTo>
                <a:lnTo>
                  <a:pt x="1636275" y="152400"/>
                </a:lnTo>
                <a:lnTo>
                  <a:pt x="1664493" y="165100"/>
                </a:lnTo>
                <a:lnTo>
                  <a:pt x="1691711" y="190500"/>
                </a:lnTo>
                <a:lnTo>
                  <a:pt x="1717929" y="215900"/>
                </a:lnTo>
                <a:lnTo>
                  <a:pt x="1742981" y="254000"/>
                </a:lnTo>
                <a:lnTo>
                  <a:pt x="1766331" y="279400"/>
                </a:lnTo>
                <a:lnTo>
                  <a:pt x="1787991" y="304800"/>
                </a:lnTo>
                <a:lnTo>
                  <a:pt x="1807972" y="330200"/>
                </a:lnTo>
                <a:lnTo>
                  <a:pt x="1826353" y="368300"/>
                </a:lnTo>
                <a:lnTo>
                  <a:pt x="1843198" y="393700"/>
                </a:lnTo>
                <a:lnTo>
                  <a:pt x="1858496" y="431800"/>
                </a:lnTo>
                <a:lnTo>
                  <a:pt x="1872234" y="469900"/>
                </a:lnTo>
                <a:lnTo>
                  <a:pt x="1899919" y="469900"/>
                </a:lnTo>
                <a:lnTo>
                  <a:pt x="1905381" y="457200"/>
                </a:lnTo>
                <a:lnTo>
                  <a:pt x="1911985" y="457200"/>
                </a:lnTo>
                <a:lnTo>
                  <a:pt x="1916557" y="444500"/>
                </a:lnTo>
                <a:lnTo>
                  <a:pt x="1926209" y="444500"/>
                </a:lnTo>
                <a:lnTo>
                  <a:pt x="1928494" y="431800"/>
                </a:lnTo>
                <a:lnTo>
                  <a:pt x="1932813" y="431800"/>
                </a:lnTo>
                <a:lnTo>
                  <a:pt x="1933575" y="419100"/>
                </a:lnTo>
                <a:lnTo>
                  <a:pt x="1932813" y="419100"/>
                </a:lnTo>
                <a:lnTo>
                  <a:pt x="1926859" y="406400"/>
                </a:lnTo>
                <a:lnTo>
                  <a:pt x="1920430" y="381000"/>
                </a:lnTo>
                <a:lnTo>
                  <a:pt x="1913524" y="368300"/>
                </a:lnTo>
                <a:lnTo>
                  <a:pt x="1906142" y="342900"/>
                </a:lnTo>
                <a:lnTo>
                  <a:pt x="1898306" y="330200"/>
                </a:lnTo>
                <a:lnTo>
                  <a:pt x="1890029" y="317500"/>
                </a:lnTo>
                <a:lnTo>
                  <a:pt x="1881300" y="292100"/>
                </a:lnTo>
                <a:lnTo>
                  <a:pt x="1872107" y="279400"/>
                </a:lnTo>
                <a:lnTo>
                  <a:pt x="1862367" y="266700"/>
                </a:lnTo>
                <a:lnTo>
                  <a:pt x="1852199" y="254000"/>
                </a:lnTo>
                <a:lnTo>
                  <a:pt x="1841603" y="228600"/>
                </a:lnTo>
                <a:lnTo>
                  <a:pt x="1806876" y="190500"/>
                </a:lnTo>
                <a:lnTo>
                  <a:pt x="1754100" y="139700"/>
                </a:lnTo>
                <a:lnTo>
                  <a:pt x="1725644" y="114300"/>
                </a:lnTo>
                <a:lnTo>
                  <a:pt x="1695807" y="88900"/>
                </a:lnTo>
                <a:lnTo>
                  <a:pt x="1664589" y="63500"/>
                </a:lnTo>
                <a:lnTo>
                  <a:pt x="1631989" y="50800"/>
                </a:lnTo>
                <a:lnTo>
                  <a:pt x="1598009" y="25400"/>
                </a:lnTo>
                <a:lnTo>
                  <a:pt x="1562647" y="12700"/>
                </a:lnTo>
                <a:lnTo>
                  <a:pt x="1525905" y="0"/>
                </a:lnTo>
                <a:close/>
              </a:path>
              <a:path w="1933575" h="1841500">
                <a:moveTo>
                  <a:pt x="1488059" y="114300"/>
                </a:moveTo>
                <a:lnTo>
                  <a:pt x="1462024" y="114300"/>
                </a:lnTo>
                <a:lnTo>
                  <a:pt x="1239266" y="330200"/>
                </a:lnTo>
                <a:lnTo>
                  <a:pt x="1236218" y="330200"/>
                </a:lnTo>
                <a:lnTo>
                  <a:pt x="1236599" y="342900"/>
                </a:lnTo>
                <a:lnTo>
                  <a:pt x="1240917" y="342900"/>
                </a:lnTo>
                <a:lnTo>
                  <a:pt x="1246759" y="355600"/>
                </a:lnTo>
                <a:lnTo>
                  <a:pt x="1250569" y="355600"/>
                </a:lnTo>
                <a:lnTo>
                  <a:pt x="1259839" y="368300"/>
                </a:lnTo>
                <a:lnTo>
                  <a:pt x="1263904" y="368300"/>
                </a:lnTo>
                <a:lnTo>
                  <a:pt x="1271143" y="381000"/>
                </a:lnTo>
                <a:lnTo>
                  <a:pt x="1290066" y="381000"/>
                </a:lnTo>
                <a:lnTo>
                  <a:pt x="1369060" y="304800"/>
                </a:lnTo>
                <a:lnTo>
                  <a:pt x="1495075" y="304800"/>
                </a:lnTo>
                <a:lnTo>
                  <a:pt x="1433576" y="241300"/>
                </a:lnTo>
                <a:lnTo>
                  <a:pt x="1512697" y="165100"/>
                </a:lnTo>
                <a:lnTo>
                  <a:pt x="1515364" y="165100"/>
                </a:lnTo>
                <a:lnTo>
                  <a:pt x="1515618" y="152400"/>
                </a:lnTo>
                <a:lnTo>
                  <a:pt x="1512824" y="152400"/>
                </a:lnTo>
                <a:lnTo>
                  <a:pt x="1510919" y="139700"/>
                </a:lnTo>
                <a:lnTo>
                  <a:pt x="1501521" y="139700"/>
                </a:lnTo>
                <a:lnTo>
                  <a:pt x="1496949" y="127000"/>
                </a:lnTo>
                <a:lnTo>
                  <a:pt x="1492250" y="127000"/>
                </a:lnTo>
                <a:lnTo>
                  <a:pt x="1488059" y="1143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85400" y="3"/>
            <a:ext cx="2006600" cy="7715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50"/>
              </a:lnSpc>
            </a:pPr>
            <a:r>
              <a:rPr lang="en-IN" spc="5"/>
              <a:t>Prepared</a:t>
            </a:r>
            <a:r>
              <a:rPr lang="en-IN" spc="40"/>
              <a:t> </a:t>
            </a:r>
            <a:r>
              <a:rPr lang="en-IN" spc="-5"/>
              <a:t>By</a:t>
            </a:r>
            <a:r>
              <a:rPr lang="en-IN" spc="75"/>
              <a:t> </a:t>
            </a:r>
            <a:r>
              <a:rPr lang="en-IN" spc="5"/>
              <a:t>:</a:t>
            </a:r>
            <a:r>
              <a:rPr lang="en-IN" spc="-35"/>
              <a:t> </a:t>
            </a:r>
            <a:r>
              <a:rPr lang="en-IN" spc="-5"/>
              <a:t>Juhi Patel</a:t>
            </a:r>
            <a:endParaRPr lang="en-IN"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50"/>
              </a:lnSpc>
            </a:pPr>
            <a:r>
              <a:rPr lang="en-IN" spc="10"/>
              <a:t>Subject</a:t>
            </a:r>
            <a:r>
              <a:rPr lang="en-IN" spc="180"/>
              <a:t> </a:t>
            </a:r>
            <a:r>
              <a:rPr lang="en-IN" spc="5"/>
              <a:t>:</a:t>
            </a:r>
            <a:r>
              <a:rPr lang="en-IN" spc="-40"/>
              <a:t> </a:t>
            </a:r>
            <a:r>
              <a:rPr lang="en-IN" spc="15"/>
              <a:t>NoSQL</a:t>
            </a:r>
            <a:r>
              <a:rPr lang="en-IN" spc="35"/>
              <a:t> </a:t>
            </a:r>
            <a:r>
              <a:rPr lang="en-IN" spc="5"/>
              <a:t>Labs</a:t>
            </a:r>
            <a:endParaRPr lang="en-IN" spc="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50"/>
              </a:lnSpc>
            </a:pPr>
            <a:r>
              <a:rPr lang="en-IN" spc="5"/>
              <a:t>Prepared</a:t>
            </a:r>
            <a:r>
              <a:rPr lang="en-IN" spc="40"/>
              <a:t> </a:t>
            </a:r>
            <a:r>
              <a:rPr lang="en-IN" spc="-5"/>
              <a:t>By</a:t>
            </a:r>
            <a:r>
              <a:rPr lang="en-IN" spc="75"/>
              <a:t> </a:t>
            </a:r>
            <a:r>
              <a:rPr lang="en-IN" spc="5"/>
              <a:t>:</a:t>
            </a:r>
            <a:r>
              <a:rPr lang="en-IN" spc="-35"/>
              <a:t> </a:t>
            </a:r>
            <a:r>
              <a:rPr lang="en-IN" spc="-5"/>
              <a:t>Juhi Patel</a:t>
            </a:r>
            <a:endParaRPr lang="en-IN"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50"/>
              </a:lnSpc>
            </a:pPr>
            <a:r>
              <a:rPr lang="en-IN" spc="10"/>
              <a:t>Subject</a:t>
            </a:r>
            <a:r>
              <a:rPr lang="en-IN" spc="180"/>
              <a:t> </a:t>
            </a:r>
            <a:r>
              <a:rPr lang="en-IN" spc="5"/>
              <a:t>:</a:t>
            </a:r>
            <a:r>
              <a:rPr lang="en-IN" spc="-40"/>
              <a:t> </a:t>
            </a:r>
            <a:r>
              <a:rPr lang="en-IN" spc="15"/>
              <a:t>NoSQL</a:t>
            </a:r>
            <a:r>
              <a:rPr lang="en-IN" spc="35"/>
              <a:t> </a:t>
            </a:r>
            <a:r>
              <a:rPr lang="en-IN" spc="5"/>
              <a:t>Labs</a:t>
            </a:r>
            <a:endParaRPr lang="en-IN" spc="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236131" y="3138170"/>
            <a:ext cx="2866813" cy="2171700"/>
          </a:xfrm>
          <a:custGeom>
            <a:avLst/>
            <a:gdLst/>
            <a:ahLst/>
            <a:cxnLst/>
            <a:rect l="l" t="t" r="r" b="b"/>
            <a:pathLst>
              <a:path w="2150110" h="2171700">
                <a:moveTo>
                  <a:pt x="253745" y="1752599"/>
                </a:moveTo>
                <a:lnTo>
                  <a:pt x="96885" y="1752599"/>
                </a:lnTo>
                <a:lnTo>
                  <a:pt x="86798" y="1765299"/>
                </a:lnTo>
                <a:lnTo>
                  <a:pt x="76580" y="1777999"/>
                </a:lnTo>
                <a:lnTo>
                  <a:pt x="59033" y="1790699"/>
                </a:lnTo>
                <a:lnTo>
                  <a:pt x="43735" y="1816099"/>
                </a:lnTo>
                <a:lnTo>
                  <a:pt x="30700" y="1828799"/>
                </a:lnTo>
                <a:lnTo>
                  <a:pt x="19938" y="1854199"/>
                </a:lnTo>
                <a:lnTo>
                  <a:pt x="11412" y="1879599"/>
                </a:lnTo>
                <a:lnTo>
                  <a:pt x="5254" y="1892299"/>
                </a:lnTo>
                <a:lnTo>
                  <a:pt x="1454" y="1917699"/>
                </a:lnTo>
                <a:lnTo>
                  <a:pt x="0" y="1930399"/>
                </a:lnTo>
                <a:lnTo>
                  <a:pt x="881" y="1955799"/>
                </a:lnTo>
                <a:lnTo>
                  <a:pt x="4095" y="1981199"/>
                </a:lnTo>
                <a:lnTo>
                  <a:pt x="9644" y="1993899"/>
                </a:lnTo>
                <a:lnTo>
                  <a:pt x="17525" y="2019299"/>
                </a:lnTo>
                <a:lnTo>
                  <a:pt x="27789" y="2044699"/>
                </a:lnTo>
                <a:lnTo>
                  <a:pt x="40481" y="2057399"/>
                </a:lnTo>
                <a:lnTo>
                  <a:pt x="55602" y="2082799"/>
                </a:lnTo>
                <a:lnTo>
                  <a:pt x="73151" y="2095499"/>
                </a:lnTo>
                <a:lnTo>
                  <a:pt x="91537" y="2120899"/>
                </a:lnTo>
                <a:lnTo>
                  <a:pt x="110315" y="2133599"/>
                </a:lnTo>
                <a:lnTo>
                  <a:pt x="129498" y="2146299"/>
                </a:lnTo>
                <a:lnTo>
                  <a:pt x="168981" y="2171699"/>
                </a:lnTo>
                <a:lnTo>
                  <a:pt x="290300" y="2171699"/>
                </a:lnTo>
                <a:lnTo>
                  <a:pt x="330561" y="2146299"/>
                </a:lnTo>
                <a:lnTo>
                  <a:pt x="369700" y="2120899"/>
                </a:lnTo>
                <a:lnTo>
                  <a:pt x="395150" y="2095499"/>
                </a:lnTo>
                <a:lnTo>
                  <a:pt x="242188" y="2095499"/>
                </a:lnTo>
                <a:lnTo>
                  <a:pt x="228921" y="2082799"/>
                </a:lnTo>
                <a:lnTo>
                  <a:pt x="202148" y="2082799"/>
                </a:lnTo>
                <a:lnTo>
                  <a:pt x="188594" y="2070099"/>
                </a:lnTo>
                <a:lnTo>
                  <a:pt x="175117" y="2070099"/>
                </a:lnTo>
                <a:lnTo>
                  <a:pt x="135254" y="2031999"/>
                </a:lnTo>
                <a:lnTo>
                  <a:pt x="105858" y="1993899"/>
                </a:lnTo>
                <a:lnTo>
                  <a:pt x="89169" y="1955799"/>
                </a:lnTo>
                <a:lnTo>
                  <a:pt x="85343" y="1930399"/>
                </a:lnTo>
                <a:lnTo>
                  <a:pt x="85679" y="1917699"/>
                </a:lnTo>
                <a:lnTo>
                  <a:pt x="95376" y="1879599"/>
                </a:lnTo>
                <a:lnTo>
                  <a:pt x="118540" y="1841499"/>
                </a:lnTo>
                <a:lnTo>
                  <a:pt x="139977" y="1816099"/>
                </a:lnTo>
                <a:lnTo>
                  <a:pt x="150526" y="1803399"/>
                </a:lnTo>
                <a:lnTo>
                  <a:pt x="160932" y="1803399"/>
                </a:lnTo>
                <a:lnTo>
                  <a:pt x="171195" y="1790699"/>
                </a:lnTo>
                <a:lnTo>
                  <a:pt x="190753" y="1790699"/>
                </a:lnTo>
                <a:lnTo>
                  <a:pt x="199806" y="1777999"/>
                </a:lnTo>
                <a:lnTo>
                  <a:pt x="223710" y="1777999"/>
                </a:lnTo>
                <a:lnTo>
                  <a:pt x="230374" y="1765299"/>
                </a:lnTo>
                <a:lnTo>
                  <a:pt x="253237" y="1765299"/>
                </a:lnTo>
                <a:lnTo>
                  <a:pt x="253745" y="1752599"/>
                </a:lnTo>
                <a:close/>
              </a:path>
              <a:path w="2150110" h="2171700">
                <a:moveTo>
                  <a:pt x="407481" y="2082799"/>
                </a:moveTo>
                <a:lnTo>
                  <a:pt x="268176" y="2082799"/>
                </a:lnTo>
                <a:lnTo>
                  <a:pt x="255260" y="2095499"/>
                </a:lnTo>
                <a:lnTo>
                  <a:pt x="401399" y="2095499"/>
                </a:lnTo>
                <a:lnTo>
                  <a:pt x="407481" y="2082799"/>
                </a:lnTo>
                <a:close/>
              </a:path>
              <a:path w="2150110" h="2171700">
                <a:moveTo>
                  <a:pt x="419101" y="2070099"/>
                </a:moveTo>
                <a:lnTo>
                  <a:pt x="305859" y="2070099"/>
                </a:lnTo>
                <a:lnTo>
                  <a:pt x="293496" y="2082799"/>
                </a:lnTo>
                <a:lnTo>
                  <a:pt x="413384" y="2082799"/>
                </a:lnTo>
                <a:lnTo>
                  <a:pt x="419101" y="2070099"/>
                </a:lnTo>
                <a:close/>
              </a:path>
              <a:path w="2150110" h="2171700">
                <a:moveTo>
                  <a:pt x="445039" y="2031999"/>
                </a:moveTo>
                <a:lnTo>
                  <a:pt x="355222" y="2031999"/>
                </a:lnTo>
                <a:lnTo>
                  <a:pt x="350678" y="2044699"/>
                </a:lnTo>
                <a:lnTo>
                  <a:pt x="340613" y="2044699"/>
                </a:lnTo>
                <a:lnTo>
                  <a:pt x="329394" y="2057399"/>
                </a:lnTo>
                <a:lnTo>
                  <a:pt x="317817" y="2070099"/>
                </a:lnTo>
                <a:lnTo>
                  <a:pt x="424640" y="2070099"/>
                </a:lnTo>
                <a:lnTo>
                  <a:pt x="430012" y="2057399"/>
                </a:lnTo>
                <a:lnTo>
                  <a:pt x="435228" y="2057399"/>
                </a:lnTo>
                <a:lnTo>
                  <a:pt x="440253" y="2044699"/>
                </a:lnTo>
                <a:lnTo>
                  <a:pt x="445039" y="2031999"/>
                </a:lnTo>
                <a:close/>
              </a:path>
              <a:path w="2150110" h="2171700">
                <a:moveTo>
                  <a:pt x="453897" y="2019299"/>
                </a:moveTo>
                <a:lnTo>
                  <a:pt x="363265" y="2019299"/>
                </a:lnTo>
                <a:lnTo>
                  <a:pt x="359409" y="2031999"/>
                </a:lnTo>
                <a:lnTo>
                  <a:pt x="449587" y="2031999"/>
                </a:lnTo>
                <a:lnTo>
                  <a:pt x="453897" y="2019299"/>
                </a:lnTo>
                <a:close/>
              </a:path>
              <a:path w="2150110" h="2171700">
                <a:moveTo>
                  <a:pt x="425507" y="1930399"/>
                </a:moveTo>
                <a:lnTo>
                  <a:pt x="301116" y="1930399"/>
                </a:lnTo>
                <a:lnTo>
                  <a:pt x="371855" y="1993899"/>
                </a:lnTo>
                <a:lnTo>
                  <a:pt x="369500" y="2006599"/>
                </a:lnTo>
                <a:lnTo>
                  <a:pt x="366633" y="2019299"/>
                </a:lnTo>
                <a:lnTo>
                  <a:pt x="457872" y="2019299"/>
                </a:lnTo>
                <a:lnTo>
                  <a:pt x="461406" y="2006599"/>
                </a:lnTo>
                <a:lnTo>
                  <a:pt x="464488" y="2006599"/>
                </a:lnTo>
                <a:lnTo>
                  <a:pt x="467105" y="1993899"/>
                </a:lnTo>
                <a:lnTo>
                  <a:pt x="470407" y="1993899"/>
                </a:lnTo>
                <a:lnTo>
                  <a:pt x="471169" y="1981199"/>
                </a:lnTo>
                <a:lnTo>
                  <a:pt x="469264" y="1981199"/>
                </a:lnTo>
                <a:lnTo>
                  <a:pt x="467486" y="1968499"/>
                </a:lnTo>
                <a:lnTo>
                  <a:pt x="459485" y="1968499"/>
                </a:lnTo>
                <a:lnTo>
                  <a:pt x="425507" y="1930399"/>
                </a:lnTo>
                <a:close/>
              </a:path>
              <a:path w="2150110" h="2171700">
                <a:moveTo>
                  <a:pt x="238378" y="1981199"/>
                </a:moveTo>
                <a:lnTo>
                  <a:pt x="229107" y="1981199"/>
                </a:lnTo>
                <a:lnTo>
                  <a:pt x="234314" y="1993899"/>
                </a:lnTo>
                <a:lnTo>
                  <a:pt x="238378" y="1981199"/>
                </a:lnTo>
                <a:close/>
              </a:path>
              <a:path w="2150110" h="2171700">
                <a:moveTo>
                  <a:pt x="334898" y="1828799"/>
                </a:moveTo>
                <a:lnTo>
                  <a:pt x="301116" y="1828799"/>
                </a:lnTo>
                <a:lnTo>
                  <a:pt x="194309" y="1930399"/>
                </a:lnTo>
                <a:lnTo>
                  <a:pt x="192912" y="1943099"/>
                </a:lnTo>
                <a:lnTo>
                  <a:pt x="192785" y="1943099"/>
                </a:lnTo>
                <a:lnTo>
                  <a:pt x="193801" y="1955799"/>
                </a:lnTo>
                <a:lnTo>
                  <a:pt x="200786" y="1955799"/>
                </a:lnTo>
                <a:lnTo>
                  <a:pt x="204215" y="1968499"/>
                </a:lnTo>
                <a:lnTo>
                  <a:pt x="208660" y="1968499"/>
                </a:lnTo>
                <a:lnTo>
                  <a:pt x="214731" y="1981199"/>
                </a:lnTo>
                <a:lnTo>
                  <a:pt x="241300" y="1981199"/>
                </a:lnTo>
                <a:lnTo>
                  <a:pt x="301116" y="1930399"/>
                </a:lnTo>
                <a:lnTo>
                  <a:pt x="425507" y="1930399"/>
                </a:lnTo>
                <a:lnTo>
                  <a:pt x="334898" y="1828799"/>
                </a:lnTo>
                <a:close/>
              </a:path>
              <a:path w="2150110" h="2171700">
                <a:moveTo>
                  <a:pt x="328802" y="1562099"/>
                </a:moveTo>
                <a:lnTo>
                  <a:pt x="307466" y="1562099"/>
                </a:lnTo>
                <a:lnTo>
                  <a:pt x="298450" y="1574799"/>
                </a:lnTo>
                <a:lnTo>
                  <a:pt x="286638" y="1574799"/>
                </a:lnTo>
                <a:lnTo>
                  <a:pt x="280415" y="1587499"/>
                </a:lnTo>
                <a:lnTo>
                  <a:pt x="275463" y="1587499"/>
                </a:lnTo>
                <a:lnTo>
                  <a:pt x="271779" y="1600199"/>
                </a:lnTo>
                <a:lnTo>
                  <a:pt x="265429" y="1600199"/>
                </a:lnTo>
                <a:lnTo>
                  <a:pt x="262127" y="1612899"/>
                </a:lnTo>
                <a:lnTo>
                  <a:pt x="261873" y="1612899"/>
                </a:lnTo>
                <a:lnTo>
                  <a:pt x="262763" y="1625599"/>
                </a:lnTo>
                <a:lnTo>
                  <a:pt x="264286" y="1625599"/>
                </a:lnTo>
                <a:lnTo>
                  <a:pt x="541401" y="1904999"/>
                </a:lnTo>
                <a:lnTo>
                  <a:pt x="548385" y="1917699"/>
                </a:lnTo>
                <a:lnTo>
                  <a:pt x="574675" y="1917699"/>
                </a:lnTo>
                <a:lnTo>
                  <a:pt x="580135" y="1904999"/>
                </a:lnTo>
                <a:lnTo>
                  <a:pt x="672268" y="1816099"/>
                </a:lnTo>
                <a:lnTo>
                  <a:pt x="574294" y="1816099"/>
                </a:lnTo>
                <a:lnTo>
                  <a:pt x="328802" y="1562099"/>
                </a:lnTo>
                <a:close/>
              </a:path>
              <a:path w="2150110" h="2171700">
                <a:moveTo>
                  <a:pt x="692530" y="1714499"/>
                </a:moveTo>
                <a:lnTo>
                  <a:pt x="673734" y="1714499"/>
                </a:lnTo>
                <a:lnTo>
                  <a:pt x="574294" y="1816099"/>
                </a:lnTo>
                <a:lnTo>
                  <a:pt x="672268" y="1816099"/>
                </a:lnTo>
                <a:lnTo>
                  <a:pt x="724915" y="1765299"/>
                </a:lnTo>
                <a:lnTo>
                  <a:pt x="727455" y="1765299"/>
                </a:lnTo>
                <a:lnTo>
                  <a:pt x="726185" y="1752599"/>
                </a:lnTo>
                <a:lnTo>
                  <a:pt x="722757" y="1752599"/>
                </a:lnTo>
                <a:lnTo>
                  <a:pt x="717169" y="1739899"/>
                </a:lnTo>
                <a:lnTo>
                  <a:pt x="708659" y="1739899"/>
                </a:lnTo>
                <a:lnTo>
                  <a:pt x="703960" y="1727199"/>
                </a:lnTo>
                <a:lnTo>
                  <a:pt x="696213" y="1727199"/>
                </a:lnTo>
                <a:lnTo>
                  <a:pt x="692530" y="1714499"/>
                </a:lnTo>
                <a:close/>
              </a:path>
              <a:path w="2150110" h="2171700">
                <a:moveTo>
                  <a:pt x="248792" y="1739899"/>
                </a:moveTo>
                <a:lnTo>
                  <a:pt x="116712" y="1739899"/>
                </a:lnTo>
                <a:lnTo>
                  <a:pt x="106852" y="1752599"/>
                </a:lnTo>
                <a:lnTo>
                  <a:pt x="250825" y="1752599"/>
                </a:lnTo>
                <a:lnTo>
                  <a:pt x="248792" y="1739899"/>
                </a:lnTo>
                <a:close/>
              </a:path>
              <a:path w="2150110" h="2171700">
                <a:moveTo>
                  <a:pt x="239267" y="1727199"/>
                </a:moveTo>
                <a:lnTo>
                  <a:pt x="135445" y="1727199"/>
                </a:lnTo>
                <a:lnTo>
                  <a:pt x="126257" y="1739899"/>
                </a:lnTo>
                <a:lnTo>
                  <a:pt x="242950" y="1739899"/>
                </a:lnTo>
                <a:lnTo>
                  <a:pt x="239267" y="1727199"/>
                </a:lnTo>
                <a:close/>
              </a:path>
              <a:path w="2150110" h="2171700">
                <a:moveTo>
                  <a:pt x="223948" y="1714499"/>
                </a:moveTo>
                <a:lnTo>
                  <a:pt x="160702" y="1714499"/>
                </a:lnTo>
                <a:lnTo>
                  <a:pt x="152653" y="1727199"/>
                </a:lnTo>
                <a:lnTo>
                  <a:pt x="229054" y="1727199"/>
                </a:lnTo>
                <a:lnTo>
                  <a:pt x="223948" y="1714499"/>
                </a:lnTo>
                <a:close/>
              </a:path>
              <a:path w="2150110" h="2171700">
                <a:moveTo>
                  <a:pt x="205739" y="1701799"/>
                </a:moveTo>
                <a:lnTo>
                  <a:pt x="190500" y="1701799"/>
                </a:lnTo>
                <a:lnTo>
                  <a:pt x="181990" y="1714499"/>
                </a:lnTo>
                <a:lnTo>
                  <a:pt x="210438" y="1714499"/>
                </a:lnTo>
                <a:lnTo>
                  <a:pt x="205739" y="1701799"/>
                </a:lnTo>
                <a:close/>
              </a:path>
              <a:path w="2150110" h="2171700">
                <a:moveTo>
                  <a:pt x="785113" y="1701799"/>
                </a:moveTo>
                <a:lnTo>
                  <a:pt x="717930" y="1701799"/>
                </a:lnTo>
                <a:lnTo>
                  <a:pt x="723900" y="1714499"/>
                </a:lnTo>
                <a:lnTo>
                  <a:pt x="778087" y="1714499"/>
                </a:lnTo>
                <a:lnTo>
                  <a:pt x="785113" y="1701799"/>
                </a:lnTo>
                <a:close/>
              </a:path>
              <a:path w="2150110" h="2171700">
                <a:moveTo>
                  <a:pt x="807956" y="1689099"/>
                </a:moveTo>
                <a:lnTo>
                  <a:pt x="705865" y="1689099"/>
                </a:lnTo>
                <a:lnTo>
                  <a:pt x="710691" y="1701799"/>
                </a:lnTo>
                <a:lnTo>
                  <a:pt x="800084" y="1701799"/>
                </a:lnTo>
                <a:lnTo>
                  <a:pt x="807956" y="1689099"/>
                </a:lnTo>
                <a:close/>
              </a:path>
              <a:path w="2150110" h="2171700">
                <a:moveTo>
                  <a:pt x="824440" y="1676399"/>
                </a:moveTo>
                <a:lnTo>
                  <a:pt x="695959" y="1676399"/>
                </a:lnTo>
                <a:lnTo>
                  <a:pt x="701928" y="1689099"/>
                </a:lnTo>
                <a:lnTo>
                  <a:pt x="816101" y="1689099"/>
                </a:lnTo>
                <a:lnTo>
                  <a:pt x="824440" y="1676399"/>
                </a:lnTo>
                <a:close/>
              </a:path>
              <a:path w="2150110" h="2171700">
                <a:moveTo>
                  <a:pt x="840926" y="1663699"/>
                </a:moveTo>
                <a:lnTo>
                  <a:pt x="690752" y="1663699"/>
                </a:lnTo>
                <a:lnTo>
                  <a:pt x="691133" y="1676399"/>
                </a:lnTo>
                <a:lnTo>
                  <a:pt x="832707" y="1676399"/>
                </a:lnTo>
                <a:lnTo>
                  <a:pt x="840926" y="1663699"/>
                </a:lnTo>
                <a:close/>
              </a:path>
              <a:path w="2150110" h="2171700">
                <a:moveTo>
                  <a:pt x="695325" y="1308099"/>
                </a:moveTo>
                <a:lnTo>
                  <a:pt x="554989" y="1308099"/>
                </a:lnTo>
                <a:lnTo>
                  <a:pt x="544609" y="1320799"/>
                </a:lnTo>
                <a:lnTo>
                  <a:pt x="519302" y="1358899"/>
                </a:lnTo>
                <a:lnTo>
                  <a:pt x="504336" y="1396999"/>
                </a:lnTo>
                <a:lnTo>
                  <a:pt x="501052" y="1422399"/>
                </a:lnTo>
                <a:lnTo>
                  <a:pt x="501538" y="1435099"/>
                </a:lnTo>
                <a:lnTo>
                  <a:pt x="511829" y="1473199"/>
                </a:lnTo>
                <a:lnTo>
                  <a:pt x="537082" y="1511299"/>
                </a:lnTo>
                <a:lnTo>
                  <a:pt x="805162" y="1511299"/>
                </a:lnTo>
                <a:lnTo>
                  <a:pt x="810513" y="1523999"/>
                </a:lnTo>
                <a:lnTo>
                  <a:pt x="816482" y="1523999"/>
                </a:lnTo>
                <a:lnTo>
                  <a:pt x="820801" y="1536699"/>
                </a:lnTo>
                <a:lnTo>
                  <a:pt x="823340" y="1536699"/>
                </a:lnTo>
                <a:lnTo>
                  <a:pt x="826007" y="1549399"/>
                </a:lnTo>
                <a:lnTo>
                  <a:pt x="826769" y="1562099"/>
                </a:lnTo>
                <a:lnTo>
                  <a:pt x="824738" y="1574799"/>
                </a:lnTo>
                <a:lnTo>
                  <a:pt x="822070" y="1574799"/>
                </a:lnTo>
                <a:lnTo>
                  <a:pt x="817626" y="1587499"/>
                </a:lnTo>
                <a:lnTo>
                  <a:pt x="814054" y="1587499"/>
                </a:lnTo>
                <a:lnTo>
                  <a:pt x="809815" y="1600199"/>
                </a:lnTo>
                <a:lnTo>
                  <a:pt x="804910" y="1600199"/>
                </a:lnTo>
                <a:lnTo>
                  <a:pt x="799338" y="1612899"/>
                </a:lnTo>
                <a:lnTo>
                  <a:pt x="790483" y="1612899"/>
                </a:lnTo>
                <a:lnTo>
                  <a:pt x="781653" y="1625599"/>
                </a:lnTo>
                <a:lnTo>
                  <a:pt x="772870" y="1625599"/>
                </a:lnTo>
                <a:lnTo>
                  <a:pt x="764158" y="1638299"/>
                </a:lnTo>
                <a:lnTo>
                  <a:pt x="747394" y="1638299"/>
                </a:lnTo>
                <a:lnTo>
                  <a:pt x="739584" y="1650999"/>
                </a:lnTo>
                <a:lnTo>
                  <a:pt x="712902" y="1650999"/>
                </a:lnTo>
                <a:lnTo>
                  <a:pt x="700785" y="1663699"/>
                </a:lnTo>
                <a:lnTo>
                  <a:pt x="849122" y="1663699"/>
                </a:lnTo>
                <a:lnTo>
                  <a:pt x="860649" y="1650999"/>
                </a:lnTo>
                <a:lnTo>
                  <a:pt x="888491" y="1612899"/>
                </a:lnTo>
                <a:lnTo>
                  <a:pt x="904690" y="1574799"/>
                </a:lnTo>
                <a:lnTo>
                  <a:pt x="908331" y="1536699"/>
                </a:lnTo>
                <a:lnTo>
                  <a:pt x="907827" y="1523999"/>
                </a:lnTo>
                <a:lnTo>
                  <a:pt x="896727" y="1485899"/>
                </a:lnTo>
                <a:lnTo>
                  <a:pt x="869188" y="1447799"/>
                </a:lnTo>
                <a:lnTo>
                  <a:pt x="600634" y="1447799"/>
                </a:lnTo>
                <a:lnTo>
                  <a:pt x="595376" y="1435099"/>
                </a:lnTo>
                <a:lnTo>
                  <a:pt x="590803" y="1435099"/>
                </a:lnTo>
                <a:lnTo>
                  <a:pt x="587375" y="1422399"/>
                </a:lnTo>
                <a:lnTo>
                  <a:pt x="582548" y="1409699"/>
                </a:lnTo>
                <a:lnTo>
                  <a:pt x="581659" y="1409699"/>
                </a:lnTo>
                <a:lnTo>
                  <a:pt x="582929" y="1396999"/>
                </a:lnTo>
                <a:lnTo>
                  <a:pt x="584961" y="1384299"/>
                </a:lnTo>
                <a:lnTo>
                  <a:pt x="588517" y="1384299"/>
                </a:lnTo>
                <a:lnTo>
                  <a:pt x="591516" y="1371599"/>
                </a:lnTo>
                <a:lnTo>
                  <a:pt x="599465" y="1371599"/>
                </a:lnTo>
                <a:lnTo>
                  <a:pt x="604392" y="1358899"/>
                </a:lnTo>
                <a:lnTo>
                  <a:pt x="611131" y="1358899"/>
                </a:lnTo>
                <a:lnTo>
                  <a:pt x="618013" y="1346199"/>
                </a:lnTo>
                <a:lnTo>
                  <a:pt x="632205" y="1346199"/>
                </a:lnTo>
                <a:lnTo>
                  <a:pt x="639306" y="1333499"/>
                </a:lnTo>
                <a:lnTo>
                  <a:pt x="667384" y="1333499"/>
                </a:lnTo>
                <a:lnTo>
                  <a:pt x="674623" y="1320799"/>
                </a:lnTo>
                <a:lnTo>
                  <a:pt x="695325" y="1320799"/>
                </a:lnTo>
                <a:lnTo>
                  <a:pt x="695325" y="1308099"/>
                </a:lnTo>
                <a:close/>
              </a:path>
              <a:path w="2150110" h="2171700">
                <a:moveTo>
                  <a:pt x="653288" y="1536699"/>
                </a:moveTo>
                <a:lnTo>
                  <a:pt x="595233" y="1536699"/>
                </a:lnTo>
                <a:lnTo>
                  <a:pt x="604962" y="1549399"/>
                </a:lnTo>
                <a:lnTo>
                  <a:pt x="643665" y="1549399"/>
                </a:lnTo>
                <a:lnTo>
                  <a:pt x="653288" y="1536699"/>
                </a:lnTo>
                <a:close/>
              </a:path>
              <a:path w="2150110" h="2171700">
                <a:moveTo>
                  <a:pt x="708755" y="1523999"/>
                </a:moveTo>
                <a:lnTo>
                  <a:pt x="565925" y="1523999"/>
                </a:lnTo>
                <a:lnTo>
                  <a:pt x="575690" y="1536699"/>
                </a:lnTo>
                <a:lnTo>
                  <a:pt x="690752" y="1536699"/>
                </a:lnTo>
                <a:lnTo>
                  <a:pt x="708755" y="1523999"/>
                </a:lnTo>
                <a:close/>
              </a:path>
              <a:path w="2150110" h="2171700">
                <a:moveTo>
                  <a:pt x="734564" y="1511299"/>
                </a:moveTo>
                <a:lnTo>
                  <a:pt x="546633" y="1511299"/>
                </a:lnTo>
                <a:lnTo>
                  <a:pt x="556244" y="1523999"/>
                </a:lnTo>
                <a:lnTo>
                  <a:pt x="726185" y="1523999"/>
                </a:lnTo>
                <a:lnTo>
                  <a:pt x="734564" y="1511299"/>
                </a:lnTo>
                <a:close/>
              </a:path>
              <a:path w="2150110" h="2171700">
                <a:moveTo>
                  <a:pt x="859899" y="1435099"/>
                </a:moveTo>
                <a:lnTo>
                  <a:pt x="671482" y="1435099"/>
                </a:lnTo>
                <a:lnTo>
                  <a:pt x="663209" y="1447799"/>
                </a:lnTo>
                <a:lnTo>
                  <a:pt x="869188" y="1447799"/>
                </a:lnTo>
                <a:lnTo>
                  <a:pt x="859899" y="1435099"/>
                </a:lnTo>
                <a:close/>
              </a:path>
              <a:path w="2150110" h="2171700">
                <a:moveTo>
                  <a:pt x="840988" y="1422399"/>
                </a:moveTo>
                <a:lnTo>
                  <a:pt x="706550" y="1422399"/>
                </a:lnTo>
                <a:lnTo>
                  <a:pt x="697563" y="1435099"/>
                </a:lnTo>
                <a:lnTo>
                  <a:pt x="850503" y="1435099"/>
                </a:lnTo>
                <a:lnTo>
                  <a:pt x="840988" y="1422399"/>
                </a:lnTo>
                <a:close/>
              </a:path>
              <a:path w="2150110" h="2171700">
                <a:moveTo>
                  <a:pt x="811895" y="1409699"/>
                </a:moveTo>
                <a:lnTo>
                  <a:pt x="753363" y="1409699"/>
                </a:lnTo>
                <a:lnTo>
                  <a:pt x="743773" y="1422399"/>
                </a:lnTo>
                <a:lnTo>
                  <a:pt x="821624" y="1422399"/>
                </a:lnTo>
                <a:lnTo>
                  <a:pt x="811895" y="1409699"/>
                </a:lnTo>
                <a:close/>
              </a:path>
              <a:path w="2150110" h="2171700">
                <a:moveTo>
                  <a:pt x="981201" y="914399"/>
                </a:moveTo>
                <a:lnTo>
                  <a:pt x="973074" y="914399"/>
                </a:lnTo>
                <a:lnTo>
                  <a:pt x="971550" y="927099"/>
                </a:lnTo>
                <a:lnTo>
                  <a:pt x="822832" y="1066799"/>
                </a:lnTo>
                <a:lnTo>
                  <a:pt x="817498" y="1066799"/>
                </a:lnTo>
                <a:lnTo>
                  <a:pt x="814577" y="1079499"/>
                </a:lnTo>
                <a:lnTo>
                  <a:pt x="813307" y="1092199"/>
                </a:lnTo>
                <a:lnTo>
                  <a:pt x="816482" y="1092199"/>
                </a:lnTo>
                <a:lnTo>
                  <a:pt x="823467" y="1104899"/>
                </a:lnTo>
                <a:lnTo>
                  <a:pt x="1100074" y="1384299"/>
                </a:lnTo>
                <a:lnTo>
                  <a:pt x="1101852" y="1396999"/>
                </a:lnTo>
                <a:lnTo>
                  <a:pt x="1114552" y="1396999"/>
                </a:lnTo>
                <a:lnTo>
                  <a:pt x="1117980" y="1384299"/>
                </a:lnTo>
                <a:lnTo>
                  <a:pt x="1131189" y="1384299"/>
                </a:lnTo>
                <a:lnTo>
                  <a:pt x="1136523" y="1371599"/>
                </a:lnTo>
                <a:lnTo>
                  <a:pt x="1149095" y="1358899"/>
                </a:lnTo>
                <a:lnTo>
                  <a:pt x="1157604" y="1358899"/>
                </a:lnTo>
                <a:lnTo>
                  <a:pt x="1161288" y="1346199"/>
                </a:lnTo>
                <a:lnTo>
                  <a:pt x="1163827" y="1346199"/>
                </a:lnTo>
                <a:lnTo>
                  <a:pt x="1167129" y="1333499"/>
                </a:lnTo>
                <a:lnTo>
                  <a:pt x="1164589" y="1333499"/>
                </a:lnTo>
                <a:lnTo>
                  <a:pt x="1050925" y="1206499"/>
                </a:lnTo>
                <a:lnTo>
                  <a:pt x="1106297" y="1155699"/>
                </a:lnTo>
                <a:lnTo>
                  <a:pt x="1001140" y="1155699"/>
                </a:lnTo>
                <a:lnTo>
                  <a:pt x="918972" y="1079499"/>
                </a:lnTo>
                <a:lnTo>
                  <a:pt x="1022350" y="977899"/>
                </a:lnTo>
                <a:lnTo>
                  <a:pt x="1023747" y="977899"/>
                </a:lnTo>
                <a:lnTo>
                  <a:pt x="1024636" y="965199"/>
                </a:lnTo>
                <a:lnTo>
                  <a:pt x="1022603" y="965199"/>
                </a:lnTo>
                <a:lnTo>
                  <a:pt x="1020699" y="952499"/>
                </a:lnTo>
                <a:lnTo>
                  <a:pt x="1015111" y="952499"/>
                </a:lnTo>
                <a:lnTo>
                  <a:pt x="1011301" y="939799"/>
                </a:lnTo>
                <a:lnTo>
                  <a:pt x="1001902" y="939799"/>
                </a:lnTo>
                <a:lnTo>
                  <a:pt x="997712" y="927099"/>
                </a:lnTo>
                <a:lnTo>
                  <a:pt x="984123" y="927099"/>
                </a:lnTo>
                <a:lnTo>
                  <a:pt x="981201" y="914399"/>
                </a:lnTo>
                <a:close/>
              </a:path>
              <a:path w="2150110" h="2171700">
                <a:moveTo>
                  <a:pt x="689736" y="1295399"/>
                </a:moveTo>
                <a:lnTo>
                  <a:pt x="572813" y="1295399"/>
                </a:lnTo>
                <a:lnTo>
                  <a:pt x="566673" y="1308099"/>
                </a:lnTo>
                <a:lnTo>
                  <a:pt x="691895" y="1308099"/>
                </a:lnTo>
                <a:lnTo>
                  <a:pt x="689736" y="1295399"/>
                </a:lnTo>
                <a:close/>
              </a:path>
              <a:path w="2150110" h="2171700">
                <a:moveTo>
                  <a:pt x="675639" y="1282699"/>
                </a:moveTo>
                <a:lnTo>
                  <a:pt x="585573" y="1282699"/>
                </a:lnTo>
                <a:lnTo>
                  <a:pt x="579119" y="1295399"/>
                </a:lnTo>
                <a:lnTo>
                  <a:pt x="680084" y="1295399"/>
                </a:lnTo>
                <a:lnTo>
                  <a:pt x="675639" y="1282699"/>
                </a:lnTo>
                <a:close/>
              </a:path>
              <a:path w="2150110" h="2171700">
                <a:moveTo>
                  <a:pt x="665098" y="1269999"/>
                </a:moveTo>
                <a:lnTo>
                  <a:pt x="610840" y="1269999"/>
                </a:lnTo>
                <a:lnTo>
                  <a:pt x="604646" y="1282699"/>
                </a:lnTo>
                <a:lnTo>
                  <a:pt x="668019" y="1282699"/>
                </a:lnTo>
                <a:lnTo>
                  <a:pt x="665098" y="1269999"/>
                </a:lnTo>
                <a:close/>
              </a:path>
              <a:path w="2150110" h="2171700">
                <a:moveTo>
                  <a:pt x="1123188" y="1066799"/>
                </a:moveTo>
                <a:lnTo>
                  <a:pt x="1098041" y="1066799"/>
                </a:lnTo>
                <a:lnTo>
                  <a:pt x="1001140" y="1155699"/>
                </a:lnTo>
                <a:lnTo>
                  <a:pt x="1106297" y="1155699"/>
                </a:lnTo>
                <a:lnTo>
                  <a:pt x="1147826" y="1117599"/>
                </a:lnTo>
                <a:lnTo>
                  <a:pt x="1150365" y="1117599"/>
                </a:lnTo>
                <a:lnTo>
                  <a:pt x="1150747" y="1104899"/>
                </a:lnTo>
                <a:lnTo>
                  <a:pt x="1147952" y="1104899"/>
                </a:lnTo>
                <a:lnTo>
                  <a:pt x="1146048" y="1092199"/>
                </a:lnTo>
                <a:lnTo>
                  <a:pt x="1136777" y="1092199"/>
                </a:lnTo>
                <a:lnTo>
                  <a:pt x="1127378" y="1079499"/>
                </a:lnTo>
                <a:lnTo>
                  <a:pt x="1123188" y="1066799"/>
                </a:lnTo>
                <a:close/>
              </a:path>
              <a:path w="2150110" h="2171700">
                <a:moveTo>
                  <a:pt x="1361360" y="1117599"/>
                </a:moveTo>
                <a:lnTo>
                  <a:pt x="1305395" y="1117599"/>
                </a:lnTo>
                <a:lnTo>
                  <a:pt x="1324228" y="1130299"/>
                </a:lnTo>
                <a:lnTo>
                  <a:pt x="1342896" y="1130299"/>
                </a:lnTo>
                <a:lnTo>
                  <a:pt x="1361360" y="1117599"/>
                </a:lnTo>
                <a:close/>
              </a:path>
              <a:path w="2150110" h="2171700">
                <a:moveTo>
                  <a:pt x="1313179" y="723899"/>
                </a:moveTo>
                <a:lnTo>
                  <a:pt x="1162980" y="723899"/>
                </a:lnTo>
                <a:lnTo>
                  <a:pt x="1156335" y="736599"/>
                </a:lnTo>
                <a:lnTo>
                  <a:pt x="1141069" y="749299"/>
                </a:lnTo>
                <a:lnTo>
                  <a:pt x="1127839" y="761999"/>
                </a:lnTo>
                <a:lnTo>
                  <a:pt x="1116633" y="787399"/>
                </a:lnTo>
                <a:lnTo>
                  <a:pt x="1107439" y="800099"/>
                </a:lnTo>
                <a:lnTo>
                  <a:pt x="1100363" y="825499"/>
                </a:lnTo>
                <a:lnTo>
                  <a:pt x="1095502" y="838199"/>
                </a:lnTo>
                <a:lnTo>
                  <a:pt x="1092831" y="863599"/>
                </a:lnTo>
                <a:lnTo>
                  <a:pt x="1092327" y="876299"/>
                </a:lnTo>
                <a:lnTo>
                  <a:pt x="1094114" y="901699"/>
                </a:lnTo>
                <a:lnTo>
                  <a:pt x="1098153" y="914399"/>
                </a:lnTo>
                <a:lnTo>
                  <a:pt x="1104453" y="939799"/>
                </a:lnTo>
                <a:lnTo>
                  <a:pt x="1113027" y="965199"/>
                </a:lnTo>
                <a:lnTo>
                  <a:pt x="1123959" y="977899"/>
                </a:lnTo>
                <a:lnTo>
                  <a:pt x="1137332" y="1003299"/>
                </a:lnTo>
                <a:lnTo>
                  <a:pt x="1153158" y="1015999"/>
                </a:lnTo>
                <a:lnTo>
                  <a:pt x="1171448" y="1041399"/>
                </a:lnTo>
                <a:lnTo>
                  <a:pt x="1190541" y="1066799"/>
                </a:lnTo>
                <a:lnTo>
                  <a:pt x="1267346" y="1117599"/>
                </a:lnTo>
                <a:lnTo>
                  <a:pt x="1397635" y="1117599"/>
                </a:lnTo>
                <a:lnTo>
                  <a:pt x="1432544" y="1092199"/>
                </a:lnTo>
                <a:lnTo>
                  <a:pt x="1465833" y="1066799"/>
                </a:lnTo>
                <a:lnTo>
                  <a:pt x="1473831" y="1054099"/>
                </a:lnTo>
                <a:lnTo>
                  <a:pt x="1481232" y="1054099"/>
                </a:lnTo>
                <a:lnTo>
                  <a:pt x="1488015" y="1041399"/>
                </a:lnTo>
                <a:lnTo>
                  <a:pt x="1494154" y="1028699"/>
                </a:lnTo>
                <a:lnTo>
                  <a:pt x="1314672" y="1028699"/>
                </a:lnTo>
                <a:lnTo>
                  <a:pt x="1302361" y="1015999"/>
                </a:lnTo>
                <a:lnTo>
                  <a:pt x="1289812" y="1015999"/>
                </a:lnTo>
                <a:lnTo>
                  <a:pt x="1276975" y="1003299"/>
                </a:lnTo>
                <a:lnTo>
                  <a:pt x="1263983" y="990599"/>
                </a:lnTo>
                <a:lnTo>
                  <a:pt x="1250824" y="990599"/>
                </a:lnTo>
                <a:lnTo>
                  <a:pt x="1237488" y="977899"/>
                </a:lnTo>
                <a:lnTo>
                  <a:pt x="1206466" y="939799"/>
                </a:lnTo>
                <a:lnTo>
                  <a:pt x="1187211" y="901699"/>
                </a:lnTo>
                <a:lnTo>
                  <a:pt x="1180054" y="863599"/>
                </a:lnTo>
                <a:lnTo>
                  <a:pt x="1180353" y="850899"/>
                </a:lnTo>
                <a:lnTo>
                  <a:pt x="1182010" y="838199"/>
                </a:lnTo>
                <a:lnTo>
                  <a:pt x="1185037" y="825499"/>
                </a:lnTo>
                <a:lnTo>
                  <a:pt x="1189392" y="812799"/>
                </a:lnTo>
                <a:lnTo>
                  <a:pt x="1195212" y="800099"/>
                </a:lnTo>
                <a:lnTo>
                  <a:pt x="1202485" y="800099"/>
                </a:lnTo>
                <a:lnTo>
                  <a:pt x="1211199" y="787399"/>
                </a:lnTo>
                <a:lnTo>
                  <a:pt x="1219652" y="774699"/>
                </a:lnTo>
                <a:lnTo>
                  <a:pt x="1228058" y="774699"/>
                </a:lnTo>
                <a:lnTo>
                  <a:pt x="1236416" y="761999"/>
                </a:lnTo>
                <a:lnTo>
                  <a:pt x="1252773" y="761999"/>
                </a:lnTo>
                <a:lnTo>
                  <a:pt x="1260522" y="749299"/>
                </a:lnTo>
                <a:lnTo>
                  <a:pt x="1305305" y="749299"/>
                </a:lnTo>
                <a:lnTo>
                  <a:pt x="1309877" y="736599"/>
                </a:lnTo>
                <a:lnTo>
                  <a:pt x="1314450" y="736599"/>
                </a:lnTo>
                <a:lnTo>
                  <a:pt x="1313179" y="723899"/>
                </a:lnTo>
                <a:close/>
              </a:path>
              <a:path w="2150110" h="2171700">
                <a:moveTo>
                  <a:pt x="1509174" y="1003299"/>
                </a:moveTo>
                <a:lnTo>
                  <a:pt x="1413714" y="1003299"/>
                </a:lnTo>
                <a:lnTo>
                  <a:pt x="1403842" y="1015999"/>
                </a:lnTo>
                <a:lnTo>
                  <a:pt x="1393660" y="1028699"/>
                </a:lnTo>
                <a:lnTo>
                  <a:pt x="1499701" y="1028699"/>
                </a:lnTo>
                <a:lnTo>
                  <a:pt x="1504711" y="1015999"/>
                </a:lnTo>
                <a:lnTo>
                  <a:pt x="1509174" y="1003299"/>
                </a:lnTo>
                <a:close/>
              </a:path>
              <a:path w="2150110" h="2171700">
                <a:moveTo>
                  <a:pt x="1516459" y="990599"/>
                </a:moveTo>
                <a:lnTo>
                  <a:pt x="1431262" y="990599"/>
                </a:lnTo>
                <a:lnTo>
                  <a:pt x="1423289" y="1003299"/>
                </a:lnTo>
                <a:lnTo>
                  <a:pt x="1513077" y="1003299"/>
                </a:lnTo>
                <a:lnTo>
                  <a:pt x="1516459" y="990599"/>
                </a:lnTo>
                <a:close/>
              </a:path>
              <a:path w="2150110" h="2171700">
                <a:moveTo>
                  <a:pt x="1526031" y="965199"/>
                </a:moveTo>
                <a:lnTo>
                  <a:pt x="1448942" y="965199"/>
                </a:lnTo>
                <a:lnTo>
                  <a:pt x="1444113" y="977899"/>
                </a:lnTo>
                <a:lnTo>
                  <a:pt x="1438211" y="990599"/>
                </a:lnTo>
                <a:lnTo>
                  <a:pt x="1519364" y="990599"/>
                </a:lnTo>
                <a:lnTo>
                  <a:pt x="1521793" y="977899"/>
                </a:lnTo>
                <a:lnTo>
                  <a:pt x="1523745" y="977899"/>
                </a:lnTo>
                <a:lnTo>
                  <a:pt x="1526031" y="965199"/>
                </a:lnTo>
                <a:close/>
              </a:path>
              <a:path w="2150110" h="2171700">
                <a:moveTo>
                  <a:pt x="1524507" y="939799"/>
                </a:moveTo>
                <a:lnTo>
                  <a:pt x="1459283" y="939799"/>
                </a:lnTo>
                <a:lnTo>
                  <a:pt x="1456388" y="952499"/>
                </a:lnTo>
                <a:lnTo>
                  <a:pt x="1452945" y="965199"/>
                </a:lnTo>
                <a:lnTo>
                  <a:pt x="1527175" y="965199"/>
                </a:lnTo>
                <a:lnTo>
                  <a:pt x="1527175" y="952499"/>
                </a:lnTo>
                <a:lnTo>
                  <a:pt x="1525651" y="952499"/>
                </a:lnTo>
                <a:lnTo>
                  <a:pt x="1524507" y="939799"/>
                </a:lnTo>
                <a:close/>
              </a:path>
              <a:path w="2150110" h="2171700">
                <a:moveTo>
                  <a:pt x="1580768" y="939799"/>
                </a:moveTo>
                <a:lnTo>
                  <a:pt x="1573276" y="939799"/>
                </a:lnTo>
                <a:lnTo>
                  <a:pt x="1576704" y="952499"/>
                </a:lnTo>
                <a:lnTo>
                  <a:pt x="1580768" y="939799"/>
                </a:lnTo>
                <a:close/>
              </a:path>
              <a:path w="2150110" h="2171700">
                <a:moveTo>
                  <a:pt x="1517141" y="927099"/>
                </a:moveTo>
                <a:lnTo>
                  <a:pt x="1464437" y="927099"/>
                </a:lnTo>
                <a:lnTo>
                  <a:pt x="1461642" y="939799"/>
                </a:lnTo>
                <a:lnTo>
                  <a:pt x="1519681" y="939799"/>
                </a:lnTo>
                <a:lnTo>
                  <a:pt x="1517141" y="927099"/>
                </a:lnTo>
                <a:close/>
              </a:path>
              <a:path w="2150110" h="2171700">
                <a:moveTo>
                  <a:pt x="1465833" y="457200"/>
                </a:moveTo>
                <a:lnTo>
                  <a:pt x="1452499" y="457200"/>
                </a:lnTo>
                <a:lnTo>
                  <a:pt x="1444370" y="469899"/>
                </a:lnTo>
                <a:lnTo>
                  <a:pt x="1433449" y="469899"/>
                </a:lnTo>
                <a:lnTo>
                  <a:pt x="1428692" y="482599"/>
                </a:lnTo>
                <a:lnTo>
                  <a:pt x="1417036" y="482599"/>
                </a:lnTo>
                <a:lnTo>
                  <a:pt x="1404274" y="495299"/>
                </a:lnTo>
                <a:lnTo>
                  <a:pt x="1399031" y="507999"/>
                </a:lnTo>
                <a:lnTo>
                  <a:pt x="1394456" y="507999"/>
                </a:lnTo>
                <a:lnTo>
                  <a:pt x="1390523" y="520699"/>
                </a:lnTo>
                <a:lnTo>
                  <a:pt x="1382267" y="520699"/>
                </a:lnTo>
                <a:lnTo>
                  <a:pt x="1380363" y="533399"/>
                </a:lnTo>
                <a:lnTo>
                  <a:pt x="1377823" y="533399"/>
                </a:lnTo>
                <a:lnTo>
                  <a:pt x="1378203" y="546099"/>
                </a:lnTo>
                <a:lnTo>
                  <a:pt x="1380870" y="546099"/>
                </a:lnTo>
                <a:lnTo>
                  <a:pt x="1554352" y="927099"/>
                </a:lnTo>
                <a:lnTo>
                  <a:pt x="1557908" y="927099"/>
                </a:lnTo>
                <a:lnTo>
                  <a:pt x="1561083" y="939799"/>
                </a:lnTo>
                <a:lnTo>
                  <a:pt x="1590166" y="939799"/>
                </a:lnTo>
                <a:lnTo>
                  <a:pt x="1596263" y="927099"/>
                </a:lnTo>
                <a:lnTo>
                  <a:pt x="1610740" y="914399"/>
                </a:lnTo>
                <a:lnTo>
                  <a:pt x="1616202" y="914399"/>
                </a:lnTo>
                <a:lnTo>
                  <a:pt x="1624202" y="901699"/>
                </a:lnTo>
                <a:lnTo>
                  <a:pt x="1628520" y="901699"/>
                </a:lnTo>
                <a:lnTo>
                  <a:pt x="1629917" y="888999"/>
                </a:lnTo>
                <a:lnTo>
                  <a:pt x="1629664" y="888999"/>
                </a:lnTo>
                <a:lnTo>
                  <a:pt x="1628648" y="876299"/>
                </a:lnTo>
                <a:lnTo>
                  <a:pt x="1627124" y="876299"/>
                </a:lnTo>
                <a:lnTo>
                  <a:pt x="1587373" y="800099"/>
                </a:lnTo>
                <a:lnTo>
                  <a:pt x="1653342" y="736599"/>
                </a:lnTo>
                <a:lnTo>
                  <a:pt x="1553972" y="736599"/>
                </a:lnTo>
                <a:lnTo>
                  <a:pt x="1468881" y="558799"/>
                </a:lnTo>
                <a:lnTo>
                  <a:pt x="1653920" y="558799"/>
                </a:lnTo>
                <a:lnTo>
                  <a:pt x="1469770" y="469899"/>
                </a:lnTo>
                <a:lnTo>
                  <a:pt x="1465833" y="457200"/>
                </a:lnTo>
                <a:close/>
              </a:path>
              <a:path w="2150110" h="2171700">
                <a:moveTo>
                  <a:pt x="1501775" y="914399"/>
                </a:moveTo>
                <a:lnTo>
                  <a:pt x="1467865" y="914399"/>
                </a:lnTo>
                <a:lnTo>
                  <a:pt x="1466468" y="927099"/>
                </a:lnTo>
                <a:lnTo>
                  <a:pt x="1507489" y="927099"/>
                </a:lnTo>
                <a:lnTo>
                  <a:pt x="1501775" y="914399"/>
                </a:lnTo>
                <a:close/>
              </a:path>
              <a:path w="2150110" h="2171700">
                <a:moveTo>
                  <a:pt x="1489710" y="901699"/>
                </a:moveTo>
                <a:lnTo>
                  <a:pt x="1470787" y="901699"/>
                </a:lnTo>
                <a:lnTo>
                  <a:pt x="1469136" y="914399"/>
                </a:lnTo>
                <a:lnTo>
                  <a:pt x="1497076" y="914399"/>
                </a:lnTo>
                <a:lnTo>
                  <a:pt x="1489710" y="901699"/>
                </a:lnTo>
                <a:close/>
              </a:path>
              <a:path w="2150110" h="2171700">
                <a:moveTo>
                  <a:pt x="1653920" y="558799"/>
                </a:moveTo>
                <a:lnTo>
                  <a:pt x="1469136" y="558799"/>
                </a:lnTo>
                <a:lnTo>
                  <a:pt x="1643506" y="647699"/>
                </a:lnTo>
                <a:lnTo>
                  <a:pt x="1553972" y="736599"/>
                </a:lnTo>
                <a:lnTo>
                  <a:pt x="1653342" y="736599"/>
                </a:lnTo>
                <a:lnTo>
                  <a:pt x="1706117" y="685799"/>
                </a:lnTo>
                <a:lnTo>
                  <a:pt x="1854200" y="685799"/>
                </a:lnTo>
                <a:lnTo>
                  <a:pt x="1858264" y="673099"/>
                </a:lnTo>
                <a:lnTo>
                  <a:pt x="1860677" y="673099"/>
                </a:lnTo>
                <a:lnTo>
                  <a:pt x="1860803" y="660399"/>
                </a:lnTo>
                <a:lnTo>
                  <a:pt x="1851405" y="660399"/>
                </a:lnTo>
                <a:lnTo>
                  <a:pt x="1845690" y="647699"/>
                </a:lnTo>
                <a:lnTo>
                  <a:pt x="1838070" y="647699"/>
                </a:lnTo>
                <a:lnTo>
                  <a:pt x="1653920" y="558799"/>
                </a:lnTo>
                <a:close/>
              </a:path>
              <a:path w="2150110" h="2171700">
                <a:moveTo>
                  <a:pt x="1303908" y="711199"/>
                </a:moveTo>
                <a:lnTo>
                  <a:pt x="1176748" y="711199"/>
                </a:lnTo>
                <a:lnTo>
                  <a:pt x="1169781" y="723899"/>
                </a:lnTo>
                <a:lnTo>
                  <a:pt x="1306956" y="723899"/>
                </a:lnTo>
                <a:lnTo>
                  <a:pt x="1303908" y="711199"/>
                </a:lnTo>
                <a:close/>
              </a:path>
              <a:path w="2150110" h="2171700">
                <a:moveTo>
                  <a:pt x="1846484" y="685799"/>
                </a:moveTo>
                <a:lnTo>
                  <a:pt x="1706117" y="685799"/>
                </a:lnTo>
                <a:lnTo>
                  <a:pt x="1788667" y="723899"/>
                </a:lnTo>
                <a:lnTo>
                  <a:pt x="1816227" y="723899"/>
                </a:lnTo>
                <a:lnTo>
                  <a:pt x="1820177" y="711199"/>
                </a:lnTo>
                <a:lnTo>
                  <a:pt x="1830032" y="711199"/>
                </a:lnTo>
                <a:lnTo>
                  <a:pt x="1835912" y="698499"/>
                </a:lnTo>
                <a:lnTo>
                  <a:pt x="1841555" y="698499"/>
                </a:lnTo>
                <a:lnTo>
                  <a:pt x="1846484" y="685799"/>
                </a:lnTo>
                <a:close/>
              </a:path>
              <a:path w="2150110" h="2171700">
                <a:moveTo>
                  <a:pt x="1295400" y="698499"/>
                </a:moveTo>
                <a:lnTo>
                  <a:pt x="1198070" y="698499"/>
                </a:lnTo>
                <a:lnTo>
                  <a:pt x="1191011" y="711199"/>
                </a:lnTo>
                <a:lnTo>
                  <a:pt x="1300099" y="711199"/>
                </a:lnTo>
                <a:lnTo>
                  <a:pt x="1295400" y="698499"/>
                </a:lnTo>
                <a:close/>
              </a:path>
              <a:path w="2150110" h="2171700">
                <a:moveTo>
                  <a:pt x="1280667" y="685799"/>
                </a:moveTo>
                <a:lnTo>
                  <a:pt x="1218769" y="685799"/>
                </a:lnTo>
                <a:lnTo>
                  <a:pt x="1211961" y="698499"/>
                </a:lnTo>
                <a:lnTo>
                  <a:pt x="1283842" y="698499"/>
                </a:lnTo>
                <a:lnTo>
                  <a:pt x="1280667" y="685799"/>
                </a:lnTo>
                <a:close/>
              </a:path>
              <a:path w="2150110" h="2171700">
                <a:moveTo>
                  <a:pt x="1671447" y="266700"/>
                </a:moveTo>
                <a:lnTo>
                  <a:pt x="1641093" y="266700"/>
                </a:lnTo>
                <a:lnTo>
                  <a:pt x="1635632" y="279400"/>
                </a:lnTo>
                <a:lnTo>
                  <a:pt x="1629282" y="279400"/>
                </a:lnTo>
                <a:lnTo>
                  <a:pt x="1623187" y="292100"/>
                </a:lnTo>
                <a:lnTo>
                  <a:pt x="1618233" y="292100"/>
                </a:lnTo>
                <a:lnTo>
                  <a:pt x="1614677" y="304800"/>
                </a:lnTo>
                <a:lnTo>
                  <a:pt x="1606677" y="304800"/>
                </a:lnTo>
                <a:lnTo>
                  <a:pt x="1604899" y="317500"/>
                </a:lnTo>
                <a:lnTo>
                  <a:pt x="1605406" y="317500"/>
                </a:lnTo>
                <a:lnTo>
                  <a:pt x="1606930" y="330200"/>
                </a:lnTo>
                <a:lnTo>
                  <a:pt x="1895220" y="622299"/>
                </a:lnTo>
                <a:lnTo>
                  <a:pt x="1916556" y="622299"/>
                </a:lnTo>
                <a:lnTo>
                  <a:pt x="1925827" y="609599"/>
                </a:lnTo>
                <a:lnTo>
                  <a:pt x="1931162" y="609599"/>
                </a:lnTo>
                <a:lnTo>
                  <a:pt x="1943735" y="596899"/>
                </a:lnTo>
                <a:lnTo>
                  <a:pt x="1948688" y="596899"/>
                </a:lnTo>
                <a:lnTo>
                  <a:pt x="1952243" y="584199"/>
                </a:lnTo>
                <a:lnTo>
                  <a:pt x="1958466" y="584199"/>
                </a:lnTo>
                <a:lnTo>
                  <a:pt x="1960244" y="571499"/>
                </a:lnTo>
                <a:lnTo>
                  <a:pt x="1962403" y="571499"/>
                </a:lnTo>
                <a:lnTo>
                  <a:pt x="1962150" y="558799"/>
                </a:lnTo>
                <a:lnTo>
                  <a:pt x="1959737" y="558799"/>
                </a:lnTo>
                <a:lnTo>
                  <a:pt x="1671447" y="266700"/>
                </a:lnTo>
                <a:close/>
              </a:path>
              <a:path w="2150110" h="2171700">
                <a:moveTo>
                  <a:pt x="1962467" y="190500"/>
                </a:moveTo>
                <a:lnTo>
                  <a:pt x="1836547" y="190500"/>
                </a:lnTo>
                <a:lnTo>
                  <a:pt x="2082545" y="444500"/>
                </a:lnTo>
                <a:lnTo>
                  <a:pt x="2103881" y="444500"/>
                </a:lnTo>
                <a:lnTo>
                  <a:pt x="2108454" y="431800"/>
                </a:lnTo>
                <a:lnTo>
                  <a:pt x="2118487" y="431800"/>
                </a:lnTo>
                <a:lnTo>
                  <a:pt x="2130932" y="419100"/>
                </a:lnTo>
                <a:lnTo>
                  <a:pt x="2135758" y="406400"/>
                </a:lnTo>
                <a:lnTo>
                  <a:pt x="2143125" y="406400"/>
                </a:lnTo>
                <a:lnTo>
                  <a:pt x="2145791" y="393700"/>
                </a:lnTo>
                <a:lnTo>
                  <a:pt x="2149855" y="393700"/>
                </a:lnTo>
                <a:lnTo>
                  <a:pt x="2149729" y="381000"/>
                </a:lnTo>
                <a:lnTo>
                  <a:pt x="2147062" y="381000"/>
                </a:lnTo>
                <a:lnTo>
                  <a:pt x="1962467" y="190500"/>
                </a:lnTo>
                <a:close/>
              </a:path>
              <a:path w="2150110" h="2171700">
                <a:moveTo>
                  <a:pt x="1667890" y="254000"/>
                </a:moveTo>
                <a:lnTo>
                  <a:pt x="1660525" y="254000"/>
                </a:lnTo>
                <a:lnTo>
                  <a:pt x="1657350" y="266700"/>
                </a:lnTo>
                <a:lnTo>
                  <a:pt x="1669923" y="266700"/>
                </a:lnTo>
                <a:lnTo>
                  <a:pt x="1667890" y="254000"/>
                </a:lnTo>
                <a:close/>
              </a:path>
              <a:path w="2150110" h="2171700">
                <a:moveTo>
                  <a:pt x="1955418" y="0"/>
                </a:moveTo>
                <a:lnTo>
                  <a:pt x="1929383" y="0"/>
                </a:lnTo>
                <a:lnTo>
                  <a:pt x="1706626" y="215900"/>
                </a:lnTo>
                <a:lnTo>
                  <a:pt x="1703958" y="215900"/>
                </a:lnTo>
                <a:lnTo>
                  <a:pt x="1706244" y="228600"/>
                </a:lnTo>
                <a:lnTo>
                  <a:pt x="1708277" y="228600"/>
                </a:lnTo>
                <a:lnTo>
                  <a:pt x="1714118" y="241300"/>
                </a:lnTo>
                <a:lnTo>
                  <a:pt x="1717928" y="241300"/>
                </a:lnTo>
                <a:lnTo>
                  <a:pt x="1727200" y="254000"/>
                </a:lnTo>
                <a:lnTo>
                  <a:pt x="1734947" y="254000"/>
                </a:lnTo>
                <a:lnTo>
                  <a:pt x="1738502" y="266700"/>
                </a:lnTo>
                <a:lnTo>
                  <a:pt x="1757426" y="266700"/>
                </a:lnTo>
                <a:lnTo>
                  <a:pt x="1836547" y="190500"/>
                </a:lnTo>
                <a:lnTo>
                  <a:pt x="1962467" y="190500"/>
                </a:lnTo>
                <a:lnTo>
                  <a:pt x="1900936" y="127000"/>
                </a:lnTo>
                <a:lnTo>
                  <a:pt x="1980056" y="50800"/>
                </a:lnTo>
                <a:lnTo>
                  <a:pt x="1982469" y="50800"/>
                </a:lnTo>
                <a:lnTo>
                  <a:pt x="1982977" y="38100"/>
                </a:lnTo>
                <a:lnTo>
                  <a:pt x="1980183" y="38100"/>
                </a:lnTo>
                <a:lnTo>
                  <a:pt x="1978278" y="25400"/>
                </a:lnTo>
                <a:lnTo>
                  <a:pt x="1972564" y="25400"/>
                </a:lnTo>
                <a:lnTo>
                  <a:pt x="1968880" y="12700"/>
                </a:lnTo>
                <a:lnTo>
                  <a:pt x="1959610" y="12700"/>
                </a:lnTo>
                <a:lnTo>
                  <a:pt x="1955418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14362" y="3052444"/>
            <a:ext cx="213699" cy="15735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6389455" y="1189355"/>
            <a:ext cx="2578100" cy="1841500"/>
          </a:xfrm>
          <a:custGeom>
            <a:avLst/>
            <a:gdLst/>
            <a:ahLst/>
            <a:cxnLst/>
            <a:rect l="l" t="t" r="r" b="b"/>
            <a:pathLst>
              <a:path w="1933575" h="1841500">
                <a:moveTo>
                  <a:pt x="96266" y="1524000"/>
                </a:moveTo>
                <a:lnTo>
                  <a:pt x="2920" y="1524000"/>
                </a:lnTo>
                <a:lnTo>
                  <a:pt x="781" y="1536700"/>
                </a:lnTo>
                <a:lnTo>
                  <a:pt x="0" y="1536700"/>
                </a:lnTo>
                <a:lnTo>
                  <a:pt x="666" y="1549400"/>
                </a:lnTo>
                <a:lnTo>
                  <a:pt x="2857" y="1549400"/>
                </a:lnTo>
                <a:lnTo>
                  <a:pt x="6572" y="1562100"/>
                </a:lnTo>
                <a:lnTo>
                  <a:pt x="11811" y="1562100"/>
                </a:lnTo>
                <a:lnTo>
                  <a:pt x="283845" y="1841500"/>
                </a:lnTo>
                <a:lnTo>
                  <a:pt x="313055" y="1841500"/>
                </a:lnTo>
                <a:lnTo>
                  <a:pt x="318135" y="1828800"/>
                </a:lnTo>
                <a:lnTo>
                  <a:pt x="323976" y="1828800"/>
                </a:lnTo>
                <a:lnTo>
                  <a:pt x="330073" y="1816100"/>
                </a:lnTo>
                <a:lnTo>
                  <a:pt x="334772" y="1816100"/>
                </a:lnTo>
                <a:lnTo>
                  <a:pt x="341375" y="1803400"/>
                </a:lnTo>
                <a:lnTo>
                  <a:pt x="343916" y="1803400"/>
                </a:lnTo>
                <a:lnTo>
                  <a:pt x="347218" y="1790700"/>
                </a:lnTo>
                <a:lnTo>
                  <a:pt x="344678" y="1790700"/>
                </a:lnTo>
                <a:lnTo>
                  <a:pt x="96266" y="1524000"/>
                </a:lnTo>
                <a:close/>
              </a:path>
              <a:path w="1933575" h="1841500">
                <a:moveTo>
                  <a:pt x="138175" y="1460500"/>
                </a:moveTo>
                <a:lnTo>
                  <a:pt x="64087" y="1460500"/>
                </a:lnTo>
                <a:lnTo>
                  <a:pt x="58739" y="1473200"/>
                </a:lnTo>
                <a:lnTo>
                  <a:pt x="53212" y="1473200"/>
                </a:lnTo>
                <a:lnTo>
                  <a:pt x="11175" y="1511300"/>
                </a:lnTo>
                <a:lnTo>
                  <a:pt x="6393" y="1524000"/>
                </a:lnTo>
                <a:lnTo>
                  <a:pt x="96774" y="1524000"/>
                </a:lnTo>
                <a:lnTo>
                  <a:pt x="433324" y="1701800"/>
                </a:lnTo>
                <a:lnTo>
                  <a:pt x="453263" y="1701800"/>
                </a:lnTo>
                <a:lnTo>
                  <a:pt x="457073" y="1689100"/>
                </a:lnTo>
                <a:lnTo>
                  <a:pt x="470535" y="1689100"/>
                </a:lnTo>
                <a:lnTo>
                  <a:pt x="481711" y="1676400"/>
                </a:lnTo>
                <a:lnTo>
                  <a:pt x="486283" y="1663700"/>
                </a:lnTo>
                <a:lnTo>
                  <a:pt x="493649" y="1663700"/>
                </a:lnTo>
                <a:lnTo>
                  <a:pt x="496316" y="1651000"/>
                </a:lnTo>
                <a:lnTo>
                  <a:pt x="500761" y="1651000"/>
                </a:lnTo>
                <a:lnTo>
                  <a:pt x="501014" y="1638300"/>
                </a:lnTo>
                <a:lnTo>
                  <a:pt x="498983" y="1638300"/>
                </a:lnTo>
                <a:lnTo>
                  <a:pt x="475784" y="1587500"/>
                </a:lnTo>
                <a:lnTo>
                  <a:pt x="388493" y="1587500"/>
                </a:lnTo>
                <a:lnTo>
                  <a:pt x="138175" y="1460500"/>
                </a:lnTo>
                <a:close/>
              </a:path>
              <a:path w="1933575" h="1841500">
                <a:moveTo>
                  <a:pt x="372110" y="1193800"/>
                </a:moveTo>
                <a:lnTo>
                  <a:pt x="338582" y="1193800"/>
                </a:lnTo>
                <a:lnTo>
                  <a:pt x="334263" y="1206500"/>
                </a:lnTo>
                <a:lnTo>
                  <a:pt x="329946" y="1206500"/>
                </a:lnTo>
                <a:lnTo>
                  <a:pt x="286638" y="1244600"/>
                </a:lnTo>
                <a:lnTo>
                  <a:pt x="280670" y="1257300"/>
                </a:lnTo>
                <a:lnTo>
                  <a:pt x="275971" y="1257300"/>
                </a:lnTo>
                <a:lnTo>
                  <a:pt x="272542" y="1270000"/>
                </a:lnTo>
                <a:lnTo>
                  <a:pt x="267208" y="1270000"/>
                </a:lnTo>
                <a:lnTo>
                  <a:pt x="266192" y="1282700"/>
                </a:lnTo>
                <a:lnTo>
                  <a:pt x="266954" y="1295400"/>
                </a:lnTo>
                <a:lnTo>
                  <a:pt x="268986" y="1308100"/>
                </a:lnTo>
                <a:lnTo>
                  <a:pt x="273034" y="1308100"/>
                </a:lnTo>
                <a:lnTo>
                  <a:pt x="275718" y="1320800"/>
                </a:lnTo>
                <a:lnTo>
                  <a:pt x="278892" y="1320800"/>
                </a:lnTo>
                <a:lnTo>
                  <a:pt x="389382" y="1587500"/>
                </a:lnTo>
                <a:lnTo>
                  <a:pt x="475784" y="1587500"/>
                </a:lnTo>
                <a:lnTo>
                  <a:pt x="342392" y="1295400"/>
                </a:lnTo>
                <a:lnTo>
                  <a:pt x="463942" y="1295400"/>
                </a:lnTo>
                <a:lnTo>
                  <a:pt x="376174" y="1206500"/>
                </a:lnTo>
                <a:lnTo>
                  <a:pt x="372110" y="1193800"/>
                </a:lnTo>
                <a:close/>
              </a:path>
              <a:path w="1933575" h="1841500">
                <a:moveTo>
                  <a:pt x="463942" y="1295400"/>
                </a:moveTo>
                <a:lnTo>
                  <a:pt x="342900" y="1295400"/>
                </a:lnTo>
                <a:lnTo>
                  <a:pt x="591185" y="1549400"/>
                </a:lnTo>
                <a:lnTo>
                  <a:pt x="611632" y="1549400"/>
                </a:lnTo>
                <a:lnTo>
                  <a:pt x="616076" y="1536700"/>
                </a:lnTo>
                <a:lnTo>
                  <a:pt x="625601" y="1536700"/>
                </a:lnTo>
                <a:lnTo>
                  <a:pt x="631444" y="1524000"/>
                </a:lnTo>
                <a:lnTo>
                  <a:pt x="637413" y="1524000"/>
                </a:lnTo>
                <a:lnTo>
                  <a:pt x="642238" y="1511300"/>
                </a:lnTo>
                <a:lnTo>
                  <a:pt x="651510" y="1511300"/>
                </a:lnTo>
                <a:lnTo>
                  <a:pt x="653161" y="1498600"/>
                </a:lnTo>
                <a:lnTo>
                  <a:pt x="655320" y="1498600"/>
                </a:lnTo>
                <a:lnTo>
                  <a:pt x="654558" y="1485900"/>
                </a:lnTo>
                <a:lnTo>
                  <a:pt x="652018" y="1485900"/>
                </a:lnTo>
                <a:lnTo>
                  <a:pt x="463942" y="1295400"/>
                </a:lnTo>
                <a:close/>
              </a:path>
              <a:path w="1933575" h="1841500">
                <a:moveTo>
                  <a:pt x="120155" y="1447800"/>
                </a:moveTo>
                <a:lnTo>
                  <a:pt x="80899" y="1447800"/>
                </a:lnTo>
                <a:lnTo>
                  <a:pt x="74295" y="1460500"/>
                </a:lnTo>
                <a:lnTo>
                  <a:pt x="125904" y="1460500"/>
                </a:lnTo>
                <a:lnTo>
                  <a:pt x="120155" y="1447800"/>
                </a:lnTo>
                <a:close/>
              </a:path>
              <a:path w="1933575" h="1841500">
                <a:moveTo>
                  <a:pt x="735468" y="1409700"/>
                </a:moveTo>
                <a:lnTo>
                  <a:pt x="681228" y="1409700"/>
                </a:lnTo>
                <a:lnTo>
                  <a:pt x="686054" y="1422400"/>
                </a:lnTo>
                <a:lnTo>
                  <a:pt x="728853" y="1422400"/>
                </a:lnTo>
                <a:lnTo>
                  <a:pt x="735468" y="1409700"/>
                </a:lnTo>
                <a:close/>
              </a:path>
              <a:path w="1933575" h="1841500">
                <a:moveTo>
                  <a:pt x="765337" y="1397000"/>
                </a:moveTo>
                <a:lnTo>
                  <a:pt x="668020" y="1397000"/>
                </a:lnTo>
                <a:lnTo>
                  <a:pt x="675259" y="1409700"/>
                </a:lnTo>
                <a:lnTo>
                  <a:pt x="757428" y="1409700"/>
                </a:lnTo>
                <a:lnTo>
                  <a:pt x="765337" y="1397000"/>
                </a:lnTo>
                <a:close/>
              </a:path>
              <a:path w="1933575" h="1841500">
                <a:moveTo>
                  <a:pt x="781821" y="1384300"/>
                </a:moveTo>
                <a:lnTo>
                  <a:pt x="653288" y="1384300"/>
                </a:lnTo>
                <a:lnTo>
                  <a:pt x="659257" y="1397000"/>
                </a:lnTo>
                <a:lnTo>
                  <a:pt x="773557" y="1397000"/>
                </a:lnTo>
                <a:lnTo>
                  <a:pt x="781821" y="1384300"/>
                </a:lnTo>
                <a:close/>
              </a:path>
              <a:path w="1933575" h="1841500">
                <a:moveTo>
                  <a:pt x="798256" y="1371600"/>
                </a:moveTo>
                <a:lnTo>
                  <a:pt x="648588" y="1371600"/>
                </a:lnTo>
                <a:lnTo>
                  <a:pt x="651129" y="1384300"/>
                </a:lnTo>
                <a:lnTo>
                  <a:pt x="790051" y="1384300"/>
                </a:lnTo>
                <a:lnTo>
                  <a:pt x="798256" y="1371600"/>
                </a:lnTo>
                <a:close/>
              </a:path>
              <a:path w="1933575" h="1841500">
                <a:moveTo>
                  <a:pt x="863097" y="1219200"/>
                </a:moveTo>
                <a:lnTo>
                  <a:pt x="762508" y="1219200"/>
                </a:lnTo>
                <a:lnTo>
                  <a:pt x="767842" y="1231900"/>
                </a:lnTo>
                <a:lnTo>
                  <a:pt x="773811" y="1231900"/>
                </a:lnTo>
                <a:lnTo>
                  <a:pt x="778129" y="1244600"/>
                </a:lnTo>
                <a:lnTo>
                  <a:pt x="780669" y="1244600"/>
                </a:lnTo>
                <a:lnTo>
                  <a:pt x="783336" y="1257300"/>
                </a:lnTo>
                <a:lnTo>
                  <a:pt x="784098" y="1257300"/>
                </a:lnTo>
                <a:lnTo>
                  <a:pt x="782066" y="1282700"/>
                </a:lnTo>
                <a:lnTo>
                  <a:pt x="779399" y="1282700"/>
                </a:lnTo>
                <a:lnTo>
                  <a:pt x="774954" y="1295400"/>
                </a:lnTo>
                <a:lnTo>
                  <a:pt x="771382" y="1295400"/>
                </a:lnTo>
                <a:lnTo>
                  <a:pt x="767143" y="1308100"/>
                </a:lnTo>
                <a:lnTo>
                  <a:pt x="762238" y="1308100"/>
                </a:lnTo>
                <a:lnTo>
                  <a:pt x="756666" y="1320800"/>
                </a:lnTo>
                <a:lnTo>
                  <a:pt x="747811" y="1320800"/>
                </a:lnTo>
                <a:lnTo>
                  <a:pt x="738981" y="1333500"/>
                </a:lnTo>
                <a:lnTo>
                  <a:pt x="730198" y="1333500"/>
                </a:lnTo>
                <a:lnTo>
                  <a:pt x="721487" y="1346200"/>
                </a:lnTo>
                <a:lnTo>
                  <a:pt x="696912" y="1346200"/>
                </a:lnTo>
                <a:lnTo>
                  <a:pt x="689483" y="1358900"/>
                </a:lnTo>
                <a:lnTo>
                  <a:pt x="653669" y="1358900"/>
                </a:lnTo>
                <a:lnTo>
                  <a:pt x="651383" y="1371600"/>
                </a:lnTo>
                <a:lnTo>
                  <a:pt x="806450" y="1371600"/>
                </a:lnTo>
                <a:lnTo>
                  <a:pt x="817977" y="1358900"/>
                </a:lnTo>
                <a:lnTo>
                  <a:pt x="845820" y="1320800"/>
                </a:lnTo>
                <a:lnTo>
                  <a:pt x="862018" y="1270000"/>
                </a:lnTo>
                <a:lnTo>
                  <a:pt x="864616" y="1257300"/>
                </a:lnTo>
                <a:lnTo>
                  <a:pt x="865713" y="1244600"/>
                </a:lnTo>
                <a:lnTo>
                  <a:pt x="865203" y="1231900"/>
                </a:lnTo>
                <a:lnTo>
                  <a:pt x="863097" y="1219200"/>
                </a:lnTo>
                <a:close/>
              </a:path>
              <a:path w="1933575" h="1841500">
                <a:moveTo>
                  <a:pt x="648081" y="1231900"/>
                </a:moveTo>
                <a:lnTo>
                  <a:pt x="523307" y="1231900"/>
                </a:lnTo>
                <a:lnTo>
                  <a:pt x="533019" y="1244600"/>
                </a:lnTo>
                <a:lnTo>
                  <a:pt x="638869" y="1244600"/>
                </a:lnTo>
                <a:lnTo>
                  <a:pt x="648081" y="1231900"/>
                </a:lnTo>
                <a:close/>
              </a:path>
              <a:path w="1933575" h="1841500">
                <a:moveTo>
                  <a:pt x="652653" y="1016000"/>
                </a:moveTo>
                <a:lnTo>
                  <a:pt x="512318" y="1016000"/>
                </a:lnTo>
                <a:lnTo>
                  <a:pt x="501955" y="1028700"/>
                </a:lnTo>
                <a:lnTo>
                  <a:pt x="476631" y="1066800"/>
                </a:lnTo>
                <a:lnTo>
                  <a:pt x="461664" y="1104900"/>
                </a:lnTo>
                <a:lnTo>
                  <a:pt x="458434" y="1130300"/>
                </a:lnTo>
                <a:lnTo>
                  <a:pt x="458914" y="1143000"/>
                </a:lnTo>
                <a:lnTo>
                  <a:pt x="469211" y="1181100"/>
                </a:lnTo>
                <a:lnTo>
                  <a:pt x="484312" y="1206500"/>
                </a:lnTo>
                <a:lnTo>
                  <a:pt x="494411" y="1206500"/>
                </a:lnTo>
                <a:lnTo>
                  <a:pt x="513619" y="1231900"/>
                </a:lnTo>
                <a:lnTo>
                  <a:pt x="674887" y="1231900"/>
                </a:lnTo>
                <a:lnTo>
                  <a:pt x="683513" y="1219200"/>
                </a:lnTo>
                <a:lnTo>
                  <a:pt x="863097" y="1219200"/>
                </a:lnTo>
                <a:lnTo>
                  <a:pt x="846772" y="1181100"/>
                </a:lnTo>
                <a:lnTo>
                  <a:pt x="826516" y="1155700"/>
                </a:lnTo>
                <a:lnTo>
                  <a:pt x="563673" y="1155700"/>
                </a:lnTo>
                <a:lnTo>
                  <a:pt x="558016" y="1143000"/>
                </a:lnTo>
                <a:lnTo>
                  <a:pt x="548132" y="1143000"/>
                </a:lnTo>
                <a:lnTo>
                  <a:pt x="544703" y="1130300"/>
                </a:lnTo>
                <a:lnTo>
                  <a:pt x="542289" y="1130300"/>
                </a:lnTo>
                <a:lnTo>
                  <a:pt x="540004" y="1117600"/>
                </a:lnTo>
                <a:lnTo>
                  <a:pt x="539114" y="1117600"/>
                </a:lnTo>
                <a:lnTo>
                  <a:pt x="539623" y="1104900"/>
                </a:lnTo>
                <a:lnTo>
                  <a:pt x="540258" y="1104900"/>
                </a:lnTo>
                <a:lnTo>
                  <a:pt x="542289" y="1092200"/>
                </a:lnTo>
                <a:lnTo>
                  <a:pt x="545846" y="1092200"/>
                </a:lnTo>
                <a:lnTo>
                  <a:pt x="548844" y="1079500"/>
                </a:lnTo>
                <a:lnTo>
                  <a:pt x="552497" y="1079500"/>
                </a:lnTo>
                <a:lnTo>
                  <a:pt x="556793" y="1066800"/>
                </a:lnTo>
                <a:lnTo>
                  <a:pt x="568477" y="1066800"/>
                </a:lnTo>
                <a:lnTo>
                  <a:pt x="575389" y="1054100"/>
                </a:lnTo>
                <a:lnTo>
                  <a:pt x="582420" y="1054100"/>
                </a:lnTo>
                <a:lnTo>
                  <a:pt x="589534" y="1041400"/>
                </a:lnTo>
                <a:lnTo>
                  <a:pt x="616458" y="1041400"/>
                </a:lnTo>
                <a:lnTo>
                  <a:pt x="624713" y="1028700"/>
                </a:lnTo>
                <a:lnTo>
                  <a:pt x="651637" y="1028700"/>
                </a:lnTo>
                <a:lnTo>
                  <a:pt x="652653" y="1016000"/>
                </a:lnTo>
                <a:close/>
              </a:path>
              <a:path w="1933575" h="1841500">
                <a:moveTo>
                  <a:pt x="996965" y="1155700"/>
                </a:moveTo>
                <a:lnTo>
                  <a:pt x="941675" y="1155700"/>
                </a:lnTo>
                <a:lnTo>
                  <a:pt x="955675" y="1168400"/>
                </a:lnTo>
                <a:lnTo>
                  <a:pt x="983297" y="1168400"/>
                </a:lnTo>
                <a:lnTo>
                  <a:pt x="996965" y="1155700"/>
                </a:lnTo>
                <a:close/>
              </a:path>
              <a:path w="1933575" h="1841500">
                <a:moveTo>
                  <a:pt x="817227" y="1143000"/>
                </a:moveTo>
                <a:lnTo>
                  <a:pt x="628864" y="1143000"/>
                </a:lnTo>
                <a:lnTo>
                  <a:pt x="620553" y="1155700"/>
                </a:lnTo>
                <a:lnTo>
                  <a:pt x="826516" y="1155700"/>
                </a:lnTo>
                <a:lnTo>
                  <a:pt x="817227" y="1143000"/>
                </a:lnTo>
                <a:close/>
              </a:path>
              <a:path w="1933575" h="1841500">
                <a:moveTo>
                  <a:pt x="958183" y="863600"/>
                </a:moveTo>
                <a:lnTo>
                  <a:pt x="831596" y="863600"/>
                </a:lnTo>
                <a:lnTo>
                  <a:pt x="820380" y="876300"/>
                </a:lnTo>
                <a:lnTo>
                  <a:pt x="795020" y="914400"/>
                </a:lnTo>
                <a:lnTo>
                  <a:pt x="783322" y="965200"/>
                </a:lnTo>
                <a:lnTo>
                  <a:pt x="782701" y="977900"/>
                </a:lnTo>
                <a:lnTo>
                  <a:pt x="783869" y="990600"/>
                </a:lnTo>
                <a:lnTo>
                  <a:pt x="786812" y="1003300"/>
                </a:lnTo>
                <a:lnTo>
                  <a:pt x="791541" y="1016000"/>
                </a:lnTo>
                <a:lnTo>
                  <a:pt x="798068" y="1041400"/>
                </a:lnTo>
                <a:lnTo>
                  <a:pt x="806471" y="1054100"/>
                </a:lnTo>
                <a:lnTo>
                  <a:pt x="817006" y="1066800"/>
                </a:lnTo>
                <a:lnTo>
                  <a:pt x="829661" y="1079500"/>
                </a:lnTo>
                <a:lnTo>
                  <a:pt x="844423" y="1104900"/>
                </a:lnTo>
                <a:lnTo>
                  <a:pt x="871966" y="1130300"/>
                </a:lnTo>
                <a:lnTo>
                  <a:pt x="885838" y="1130300"/>
                </a:lnTo>
                <a:lnTo>
                  <a:pt x="913723" y="1155700"/>
                </a:lnTo>
                <a:lnTo>
                  <a:pt x="1010538" y="1155700"/>
                </a:lnTo>
                <a:lnTo>
                  <a:pt x="1023872" y="1143000"/>
                </a:lnTo>
                <a:lnTo>
                  <a:pt x="1037002" y="1143000"/>
                </a:lnTo>
                <a:lnTo>
                  <a:pt x="1049918" y="1130300"/>
                </a:lnTo>
                <a:lnTo>
                  <a:pt x="1062609" y="1117600"/>
                </a:lnTo>
                <a:lnTo>
                  <a:pt x="1068081" y="1117600"/>
                </a:lnTo>
                <a:lnTo>
                  <a:pt x="1073245" y="1104900"/>
                </a:lnTo>
                <a:lnTo>
                  <a:pt x="1078075" y="1104900"/>
                </a:lnTo>
                <a:lnTo>
                  <a:pt x="1082548" y="1092200"/>
                </a:lnTo>
                <a:lnTo>
                  <a:pt x="1086760" y="1092200"/>
                </a:lnTo>
                <a:lnTo>
                  <a:pt x="1090628" y="1079500"/>
                </a:lnTo>
                <a:lnTo>
                  <a:pt x="959891" y="1079500"/>
                </a:lnTo>
                <a:lnTo>
                  <a:pt x="952166" y="1066800"/>
                </a:lnTo>
                <a:lnTo>
                  <a:pt x="936371" y="1066800"/>
                </a:lnTo>
                <a:lnTo>
                  <a:pt x="928227" y="1054100"/>
                </a:lnTo>
                <a:lnTo>
                  <a:pt x="919988" y="1054100"/>
                </a:lnTo>
                <a:lnTo>
                  <a:pt x="911653" y="1041400"/>
                </a:lnTo>
                <a:lnTo>
                  <a:pt x="903224" y="1041400"/>
                </a:lnTo>
                <a:lnTo>
                  <a:pt x="887817" y="1016000"/>
                </a:lnTo>
                <a:lnTo>
                  <a:pt x="876077" y="1003300"/>
                </a:lnTo>
                <a:lnTo>
                  <a:pt x="868005" y="990600"/>
                </a:lnTo>
                <a:lnTo>
                  <a:pt x="863600" y="965200"/>
                </a:lnTo>
                <a:lnTo>
                  <a:pt x="862913" y="952500"/>
                </a:lnTo>
                <a:lnTo>
                  <a:pt x="865822" y="939800"/>
                </a:lnTo>
                <a:lnTo>
                  <a:pt x="872351" y="927100"/>
                </a:lnTo>
                <a:lnTo>
                  <a:pt x="882523" y="914400"/>
                </a:lnTo>
                <a:lnTo>
                  <a:pt x="888599" y="914400"/>
                </a:lnTo>
                <a:lnTo>
                  <a:pt x="894651" y="901700"/>
                </a:lnTo>
                <a:lnTo>
                  <a:pt x="914781" y="901700"/>
                </a:lnTo>
                <a:lnTo>
                  <a:pt x="922274" y="889000"/>
                </a:lnTo>
                <a:lnTo>
                  <a:pt x="956818" y="889000"/>
                </a:lnTo>
                <a:lnTo>
                  <a:pt x="962279" y="876300"/>
                </a:lnTo>
                <a:lnTo>
                  <a:pt x="960374" y="876300"/>
                </a:lnTo>
                <a:lnTo>
                  <a:pt x="958183" y="863600"/>
                </a:lnTo>
                <a:close/>
              </a:path>
              <a:path w="1933575" h="1841500">
                <a:moveTo>
                  <a:pt x="798316" y="1130300"/>
                </a:moveTo>
                <a:lnTo>
                  <a:pt x="663880" y="1130300"/>
                </a:lnTo>
                <a:lnTo>
                  <a:pt x="654907" y="1143000"/>
                </a:lnTo>
                <a:lnTo>
                  <a:pt x="807831" y="1143000"/>
                </a:lnTo>
                <a:lnTo>
                  <a:pt x="798316" y="1130300"/>
                </a:lnTo>
                <a:close/>
              </a:path>
              <a:path w="1933575" h="1841500">
                <a:moveTo>
                  <a:pt x="778952" y="1117600"/>
                </a:moveTo>
                <a:lnTo>
                  <a:pt x="701172" y="1117600"/>
                </a:lnTo>
                <a:lnTo>
                  <a:pt x="691657" y="1130300"/>
                </a:lnTo>
                <a:lnTo>
                  <a:pt x="788670" y="1130300"/>
                </a:lnTo>
                <a:lnTo>
                  <a:pt x="778952" y="1117600"/>
                </a:lnTo>
                <a:close/>
              </a:path>
              <a:path w="1933575" h="1841500">
                <a:moveTo>
                  <a:pt x="1097280" y="1066800"/>
                </a:moveTo>
                <a:lnTo>
                  <a:pt x="1002972" y="1066800"/>
                </a:lnTo>
                <a:lnTo>
                  <a:pt x="996188" y="1079500"/>
                </a:lnTo>
                <a:lnTo>
                  <a:pt x="1094138" y="1079500"/>
                </a:lnTo>
                <a:lnTo>
                  <a:pt x="1097280" y="1066800"/>
                </a:lnTo>
                <a:close/>
              </a:path>
              <a:path w="1933575" h="1841500">
                <a:moveTo>
                  <a:pt x="1104392" y="1054100"/>
                </a:moveTo>
                <a:lnTo>
                  <a:pt x="1022350" y="1054100"/>
                </a:lnTo>
                <a:lnTo>
                  <a:pt x="1016065" y="1066800"/>
                </a:lnTo>
                <a:lnTo>
                  <a:pt x="1101217" y="1066800"/>
                </a:lnTo>
                <a:lnTo>
                  <a:pt x="1104392" y="1054100"/>
                </a:lnTo>
                <a:close/>
              </a:path>
              <a:path w="1933575" h="1841500">
                <a:moveTo>
                  <a:pt x="1108583" y="1041400"/>
                </a:moveTo>
                <a:lnTo>
                  <a:pt x="1033287" y="1041400"/>
                </a:lnTo>
                <a:lnTo>
                  <a:pt x="1028277" y="1054100"/>
                </a:lnTo>
                <a:lnTo>
                  <a:pt x="1106424" y="1054100"/>
                </a:lnTo>
                <a:lnTo>
                  <a:pt x="1108583" y="1041400"/>
                </a:lnTo>
                <a:close/>
              </a:path>
              <a:path w="1933575" h="1841500">
                <a:moveTo>
                  <a:pt x="1109980" y="1028700"/>
                </a:moveTo>
                <a:lnTo>
                  <a:pt x="1040511" y="1028700"/>
                </a:lnTo>
                <a:lnTo>
                  <a:pt x="1037369" y="1041400"/>
                </a:lnTo>
                <a:lnTo>
                  <a:pt x="1109726" y="1041400"/>
                </a:lnTo>
                <a:lnTo>
                  <a:pt x="1109980" y="1028700"/>
                </a:lnTo>
                <a:close/>
              </a:path>
              <a:path w="1933575" h="1841500">
                <a:moveTo>
                  <a:pt x="1107567" y="1016000"/>
                </a:moveTo>
                <a:lnTo>
                  <a:pt x="1046861" y="1016000"/>
                </a:lnTo>
                <a:lnTo>
                  <a:pt x="1044194" y="1028700"/>
                </a:lnTo>
                <a:lnTo>
                  <a:pt x="1108583" y="1028700"/>
                </a:lnTo>
                <a:lnTo>
                  <a:pt x="1107567" y="1016000"/>
                </a:lnTo>
                <a:close/>
              </a:path>
              <a:path w="1933575" h="1841500">
                <a:moveTo>
                  <a:pt x="649224" y="1003300"/>
                </a:moveTo>
                <a:lnTo>
                  <a:pt x="524001" y="1003300"/>
                </a:lnTo>
                <a:lnTo>
                  <a:pt x="518052" y="1016000"/>
                </a:lnTo>
                <a:lnTo>
                  <a:pt x="650621" y="1016000"/>
                </a:lnTo>
                <a:lnTo>
                  <a:pt x="649224" y="1003300"/>
                </a:lnTo>
                <a:close/>
              </a:path>
              <a:path w="1933575" h="1841500">
                <a:moveTo>
                  <a:pt x="1084961" y="990600"/>
                </a:moveTo>
                <a:lnTo>
                  <a:pt x="1051052" y="990600"/>
                </a:lnTo>
                <a:lnTo>
                  <a:pt x="1050036" y="1003300"/>
                </a:lnTo>
                <a:lnTo>
                  <a:pt x="1048385" y="1016000"/>
                </a:lnTo>
                <a:lnTo>
                  <a:pt x="1100074" y="1016000"/>
                </a:lnTo>
                <a:lnTo>
                  <a:pt x="1097534" y="1003300"/>
                </a:lnTo>
                <a:lnTo>
                  <a:pt x="1090168" y="1003300"/>
                </a:lnTo>
                <a:lnTo>
                  <a:pt x="1084961" y="990600"/>
                </a:lnTo>
                <a:close/>
              </a:path>
              <a:path w="1933575" h="1841500">
                <a:moveTo>
                  <a:pt x="637539" y="990600"/>
                </a:moveTo>
                <a:lnTo>
                  <a:pt x="542901" y="990600"/>
                </a:lnTo>
                <a:lnTo>
                  <a:pt x="536448" y="1003300"/>
                </a:lnTo>
                <a:lnTo>
                  <a:pt x="641223" y="1003300"/>
                </a:lnTo>
                <a:lnTo>
                  <a:pt x="637539" y="990600"/>
                </a:lnTo>
                <a:close/>
              </a:path>
              <a:path w="1933575" h="1841500">
                <a:moveTo>
                  <a:pt x="625348" y="977900"/>
                </a:moveTo>
                <a:lnTo>
                  <a:pt x="561975" y="977900"/>
                </a:lnTo>
                <a:lnTo>
                  <a:pt x="555664" y="990600"/>
                </a:lnTo>
                <a:lnTo>
                  <a:pt x="632968" y="990600"/>
                </a:lnTo>
                <a:lnTo>
                  <a:pt x="625348" y="977900"/>
                </a:lnTo>
                <a:close/>
              </a:path>
              <a:path w="1933575" h="1841500">
                <a:moveTo>
                  <a:pt x="1073277" y="977900"/>
                </a:moveTo>
                <a:lnTo>
                  <a:pt x="1053846" y="977900"/>
                </a:lnTo>
                <a:lnTo>
                  <a:pt x="1052449" y="990600"/>
                </a:lnTo>
                <a:lnTo>
                  <a:pt x="1076960" y="990600"/>
                </a:lnTo>
                <a:lnTo>
                  <a:pt x="1073277" y="977900"/>
                </a:lnTo>
                <a:close/>
              </a:path>
              <a:path w="1933575" h="1841500">
                <a:moveTo>
                  <a:pt x="610616" y="965200"/>
                </a:moveTo>
                <a:lnTo>
                  <a:pt x="593089" y="965200"/>
                </a:lnTo>
                <a:lnTo>
                  <a:pt x="585724" y="977900"/>
                </a:lnTo>
                <a:lnTo>
                  <a:pt x="612521" y="977900"/>
                </a:lnTo>
                <a:lnTo>
                  <a:pt x="610616" y="965200"/>
                </a:lnTo>
                <a:close/>
              </a:path>
              <a:path w="1933575" h="1841500">
                <a:moveTo>
                  <a:pt x="1414399" y="927100"/>
                </a:moveTo>
                <a:lnTo>
                  <a:pt x="1380236" y="927100"/>
                </a:lnTo>
                <a:lnTo>
                  <a:pt x="1398905" y="939800"/>
                </a:lnTo>
                <a:lnTo>
                  <a:pt x="1411732" y="939800"/>
                </a:lnTo>
                <a:lnTo>
                  <a:pt x="1414399" y="927100"/>
                </a:lnTo>
                <a:close/>
              </a:path>
              <a:path w="1933575" h="1841500">
                <a:moveTo>
                  <a:pt x="1444625" y="901700"/>
                </a:moveTo>
                <a:lnTo>
                  <a:pt x="1326514" y="901700"/>
                </a:lnTo>
                <a:lnTo>
                  <a:pt x="1344040" y="914400"/>
                </a:lnTo>
                <a:lnTo>
                  <a:pt x="1361948" y="927100"/>
                </a:lnTo>
                <a:lnTo>
                  <a:pt x="1428750" y="927100"/>
                </a:lnTo>
                <a:lnTo>
                  <a:pt x="1433322" y="914400"/>
                </a:lnTo>
                <a:lnTo>
                  <a:pt x="1439926" y="914400"/>
                </a:lnTo>
                <a:lnTo>
                  <a:pt x="1444625" y="901700"/>
                </a:lnTo>
                <a:close/>
              </a:path>
              <a:path w="1933575" h="1841500">
                <a:moveTo>
                  <a:pt x="1449324" y="876300"/>
                </a:moveTo>
                <a:lnTo>
                  <a:pt x="1276169" y="876300"/>
                </a:lnTo>
                <a:lnTo>
                  <a:pt x="1292590" y="889000"/>
                </a:lnTo>
                <a:lnTo>
                  <a:pt x="1309368" y="901700"/>
                </a:lnTo>
                <a:lnTo>
                  <a:pt x="1450721" y="901700"/>
                </a:lnTo>
                <a:lnTo>
                  <a:pt x="1452499" y="889000"/>
                </a:lnTo>
                <a:lnTo>
                  <a:pt x="1452880" y="889000"/>
                </a:lnTo>
                <a:lnTo>
                  <a:pt x="1449324" y="876300"/>
                </a:lnTo>
                <a:close/>
              </a:path>
              <a:path w="1933575" h="1841500">
                <a:moveTo>
                  <a:pt x="1052322" y="469900"/>
                </a:moveTo>
                <a:lnTo>
                  <a:pt x="1024636" y="469900"/>
                </a:lnTo>
                <a:lnTo>
                  <a:pt x="1019556" y="482600"/>
                </a:lnTo>
                <a:lnTo>
                  <a:pt x="1008507" y="482600"/>
                </a:lnTo>
                <a:lnTo>
                  <a:pt x="1004316" y="495300"/>
                </a:lnTo>
                <a:lnTo>
                  <a:pt x="998093" y="495300"/>
                </a:lnTo>
                <a:lnTo>
                  <a:pt x="995934" y="508000"/>
                </a:lnTo>
                <a:lnTo>
                  <a:pt x="991488" y="508000"/>
                </a:lnTo>
                <a:lnTo>
                  <a:pt x="991616" y="520700"/>
                </a:lnTo>
                <a:lnTo>
                  <a:pt x="998136" y="533400"/>
                </a:lnTo>
                <a:lnTo>
                  <a:pt x="1004728" y="558800"/>
                </a:lnTo>
                <a:lnTo>
                  <a:pt x="1011749" y="571500"/>
                </a:lnTo>
                <a:lnTo>
                  <a:pt x="1019175" y="584200"/>
                </a:lnTo>
                <a:lnTo>
                  <a:pt x="1027084" y="609600"/>
                </a:lnTo>
                <a:lnTo>
                  <a:pt x="1035399" y="622300"/>
                </a:lnTo>
                <a:lnTo>
                  <a:pt x="1044142" y="635000"/>
                </a:lnTo>
                <a:lnTo>
                  <a:pt x="1053338" y="660400"/>
                </a:lnTo>
                <a:lnTo>
                  <a:pt x="1062930" y="673100"/>
                </a:lnTo>
                <a:lnTo>
                  <a:pt x="1073023" y="685800"/>
                </a:lnTo>
                <a:lnTo>
                  <a:pt x="1083591" y="698500"/>
                </a:lnTo>
                <a:lnTo>
                  <a:pt x="1094613" y="723900"/>
                </a:lnTo>
                <a:lnTo>
                  <a:pt x="1130635" y="762000"/>
                </a:lnTo>
                <a:lnTo>
                  <a:pt x="1170828" y="800100"/>
                </a:lnTo>
                <a:lnTo>
                  <a:pt x="1199261" y="825500"/>
                </a:lnTo>
                <a:lnTo>
                  <a:pt x="1228963" y="850900"/>
                </a:lnTo>
                <a:lnTo>
                  <a:pt x="1260094" y="876300"/>
                </a:lnTo>
                <a:lnTo>
                  <a:pt x="1446657" y="876300"/>
                </a:lnTo>
                <a:lnTo>
                  <a:pt x="1410217" y="863600"/>
                </a:lnTo>
                <a:lnTo>
                  <a:pt x="1378251" y="850900"/>
                </a:lnTo>
                <a:lnTo>
                  <a:pt x="1347214" y="825500"/>
                </a:lnTo>
                <a:lnTo>
                  <a:pt x="1317117" y="812800"/>
                </a:lnTo>
                <a:lnTo>
                  <a:pt x="1287897" y="787400"/>
                </a:lnTo>
                <a:lnTo>
                  <a:pt x="1232409" y="736600"/>
                </a:lnTo>
                <a:lnTo>
                  <a:pt x="1181211" y="685800"/>
                </a:lnTo>
                <a:lnTo>
                  <a:pt x="1136253" y="635000"/>
                </a:lnTo>
                <a:lnTo>
                  <a:pt x="1116203" y="596900"/>
                </a:lnTo>
                <a:lnTo>
                  <a:pt x="1097791" y="571500"/>
                </a:lnTo>
                <a:lnTo>
                  <a:pt x="1081024" y="533400"/>
                </a:lnTo>
                <a:lnTo>
                  <a:pt x="1065875" y="508000"/>
                </a:lnTo>
                <a:lnTo>
                  <a:pt x="1052322" y="469900"/>
                </a:lnTo>
                <a:close/>
              </a:path>
              <a:path w="1933575" h="1841500">
                <a:moveTo>
                  <a:pt x="949801" y="850900"/>
                </a:moveTo>
                <a:lnTo>
                  <a:pt x="846990" y="850900"/>
                </a:lnTo>
                <a:lnTo>
                  <a:pt x="841724" y="863600"/>
                </a:lnTo>
                <a:lnTo>
                  <a:pt x="954659" y="863600"/>
                </a:lnTo>
                <a:lnTo>
                  <a:pt x="949801" y="850900"/>
                </a:lnTo>
                <a:close/>
              </a:path>
              <a:path w="1933575" h="1841500">
                <a:moveTo>
                  <a:pt x="936244" y="838200"/>
                </a:moveTo>
                <a:lnTo>
                  <a:pt x="867156" y="838200"/>
                </a:lnTo>
                <a:lnTo>
                  <a:pt x="859789" y="850900"/>
                </a:lnTo>
                <a:lnTo>
                  <a:pt x="939673" y="850900"/>
                </a:lnTo>
                <a:lnTo>
                  <a:pt x="936244" y="838200"/>
                </a:lnTo>
                <a:close/>
              </a:path>
              <a:path w="1933575" h="1841500">
                <a:moveTo>
                  <a:pt x="923036" y="825500"/>
                </a:moveTo>
                <a:lnTo>
                  <a:pt x="895604" y="825500"/>
                </a:lnTo>
                <a:lnTo>
                  <a:pt x="888873" y="838200"/>
                </a:lnTo>
                <a:lnTo>
                  <a:pt x="927608" y="838200"/>
                </a:lnTo>
                <a:lnTo>
                  <a:pt x="923036" y="825500"/>
                </a:lnTo>
                <a:close/>
              </a:path>
              <a:path w="1933575" h="1841500">
                <a:moveTo>
                  <a:pt x="1204087" y="381000"/>
                </a:moveTo>
                <a:lnTo>
                  <a:pt x="1178306" y="381000"/>
                </a:lnTo>
                <a:lnTo>
                  <a:pt x="1173734" y="393700"/>
                </a:lnTo>
                <a:lnTo>
                  <a:pt x="1168273" y="393700"/>
                </a:lnTo>
                <a:lnTo>
                  <a:pt x="1155700" y="406400"/>
                </a:lnTo>
                <a:lnTo>
                  <a:pt x="1150874" y="406400"/>
                </a:lnTo>
                <a:lnTo>
                  <a:pt x="1147191" y="419100"/>
                </a:lnTo>
                <a:lnTo>
                  <a:pt x="1140968" y="419100"/>
                </a:lnTo>
                <a:lnTo>
                  <a:pt x="1139189" y="431800"/>
                </a:lnTo>
                <a:lnTo>
                  <a:pt x="1137158" y="431800"/>
                </a:lnTo>
                <a:lnTo>
                  <a:pt x="1138047" y="444500"/>
                </a:lnTo>
                <a:lnTo>
                  <a:pt x="1139571" y="444500"/>
                </a:lnTo>
                <a:lnTo>
                  <a:pt x="1427861" y="736600"/>
                </a:lnTo>
                <a:lnTo>
                  <a:pt x="1453769" y="736600"/>
                </a:lnTo>
                <a:lnTo>
                  <a:pt x="1458468" y="723900"/>
                </a:lnTo>
                <a:lnTo>
                  <a:pt x="1463802" y="723900"/>
                </a:lnTo>
                <a:lnTo>
                  <a:pt x="1476375" y="711200"/>
                </a:lnTo>
                <a:lnTo>
                  <a:pt x="1481328" y="711200"/>
                </a:lnTo>
                <a:lnTo>
                  <a:pt x="1488567" y="698500"/>
                </a:lnTo>
                <a:lnTo>
                  <a:pt x="1491107" y="698500"/>
                </a:lnTo>
                <a:lnTo>
                  <a:pt x="1494409" y="685800"/>
                </a:lnTo>
                <a:lnTo>
                  <a:pt x="1494789" y="685800"/>
                </a:lnTo>
                <a:lnTo>
                  <a:pt x="1493901" y="673100"/>
                </a:lnTo>
                <a:lnTo>
                  <a:pt x="1492377" y="673100"/>
                </a:lnTo>
                <a:lnTo>
                  <a:pt x="1204087" y="381000"/>
                </a:lnTo>
                <a:close/>
              </a:path>
              <a:path w="1933575" h="1841500">
                <a:moveTo>
                  <a:pt x="1495075" y="304800"/>
                </a:moveTo>
                <a:lnTo>
                  <a:pt x="1369060" y="304800"/>
                </a:lnTo>
                <a:lnTo>
                  <a:pt x="1615186" y="558800"/>
                </a:lnTo>
                <a:lnTo>
                  <a:pt x="1636522" y="558800"/>
                </a:lnTo>
                <a:lnTo>
                  <a:pt x="1645666" y="546100"/>
                </a:lnTo>
                <a:lnTo>
                  <a:pt x="1651127" y="546100"/>
                </a:lnTo>
                <a:lnTo>
                  <a:pt x="1657350" y="533400"/>
                </a:lnTo>
                <a:lnTo>
                  <a:pt x="1663446" y="533400"/>
                </a:lnTo>
                <a:lnTo>
                  <a:pt x="1668399" y="520700"/>
                </a:lnTo>
                <a:lnTo>
                  <a:pt x="1675764" y="520700"/>
                </a:lnTo>
                <a:lnTo>
                  <a:pt x="1678432" y="508000"/>
                </a:lnTo>
                <a:lnTo>
                  <a:pt x="1682242" y="508000"/>
                </a:lnTo>
                <a:lnTo>
                  <a:pt x="1682114" y="495300"/>
                </a:lnTo>
                <a:lnTo>
                  <a:pt x="1679575" y="495300"/>
                </a:lnTo>
                <a:lnTo>
                  <a:pt x="1495075" y="304800"/>
                </a:lnTo>
                <a:close/>
              </a:path>
              <a:path w="1933575" h="1841500">
                <a:moveTo>
                  <a:pt x="1525905" y="0"/>
                </a:moveTo>
                <a:lnTo>
                  <a:pt x="1509649" y="0"/>
                </a:lnTo>
                <a:lnTo>
                  <a:pt x="1502664" y="12700"/>
                </a:lnTo>
                <a:lnTo>
                  <a:pt x="1498346" y="12700"/>
                </a:lnTo>
                <a:lnTo>
                  <a:pt x="1493393" y="25400"/>
                </a:lnTo>
                <a:lnTo>
                  <a:pt x="1482725" y="25400"/>
                </a:lnTo>
                <a:lnTo>
                  <a:pt x="1479677" y="38100"/>
                </a:lnTo>
                <a:lnTo>
                  <a:pt x="1474470" y="38100"/>
                </a:lnTo>
                <a:lnTo>
                  <a:pt x="1473581" y="50800"/>
                </a:lnTo>
                <a:lnTo>
                  <a:pt x="1475867" y="50800"/>
                </a:lnTo>
                <a:lnTo>
                  <a:pt x="1478026" y="63500"/>
                </a:lnTo>
                <a:lnTo>
                  <a:pt x="1480947" y="63500"/>
                </a:lnTo>
                <a:lnTo>
                  <a:pt x="1513832" y="76200"/>
                </a:lnTo>
                <a:lnTo>
                  <a:pt x="1545812" y="88900"/>
                </a:lnTo>
                <a:lnTo>
                  <a:pt x="1576887" y="101600"/>
                </a:lnTo>
                <a:lnTo>
                  <a:pt x="1607058" y="127000"/>
                </a:lnTo>
                <a:lnTo>
                  <a:pt x="1636275" y="152400"/>
                </a:lnTo>
                <a:lnTo>
                  <a:pt x="1664493" y="165100"/>
                </a:lnTo>
                <a:lnTo>
                  <a:pt x="1691711" y="190500"/>
                </a:lnTo>
                <a:lnTo>
                  <a:pt x="1717929" y="215900"/>
                </a:lnTo>
                <a:lnTo>
                  <a:pt x="1742981" y="254000"/>
                </a:lnTo>
                <a:lnTo>
                  <a:pt x="1766331" y="279400"/>
                </a:lnTo>
                <a:lnTo>
                  <a:pt x="1787991" y="304800"/>
                </a:lnTo>
                <a:lnTo>
                  <a:pt x="1807972" y="330200"/>
                </a:lnTo>
                <a:lnTo>
                  <a:pt x="1826353" y="368300"/>
                </a:lnTo>
                <a:lnTo>
                  <a:pt x="1843198" y="393700"/>
                </a:lnTo>
                <a:lnTo>
                  <a:pt x="1858496" y="431800"/>
                </a:lnTo>
                <a:lnTo>
                  <a:pt x="1872234" y="469900"/>
                </a:lnTo>
                <a:lnTo>
                  <a:pt x="1899919" y="469900"/>
                </a:lnTo>
                <a:lnTo>
                  <a:pt x="1905381" y="457200"/>
                </a:lnTo>
                <a:lnTo>
                  <a:pt x="1911985" y="457200"/>
                </a:lnTo>
                <a:lnTo>
                  <a:pt x="1916557" y="444500"/>
                </a:lnTo>
                <a:lnTo>
                  <a:pt x="1926209" y="444500"/>
                </a:lnTo>
                <a:lnTo>
                  <a:pt x="1928494" y="431800"/>
                </a:lnTo>
                <a:lnTo>
                  <a:pt x="1932813" y="431800"/>
                </a:lnTo>
                <a:lnTo>
                  <a:pt x="1933575" y="419100"/>
                </a:lnTo>
                <a:lnTo>
                  <a:pt x="1932813" y="419100"/>
                </a:lnTo>
                <a:lnTo>
                  <a:pt x="1926859" y="406400"/>
                </a:lnTo>
                <a:lnTo>
                  <a:pt x="1920430" y="381000"/>
                </a:lnTo>
                <a:lnTo>
                  <a:pt x="1913524" y="368300"/>
                </a:lnTo>
                <a:lnTo>
                  <a:pt x="1906142" y="342900"/>
                </a:lnTo>
                <a:lnTo>
                  <a:pt x="1898306" y="330200"/>
                </a:lnTo>
                <a:lnTo>
                  <a:pt x="1890029" y="317500"/>
                </a:lnTo>
                <a:lnTo>
                  <a:pt x="1881300" y="292100"/>
                </a:lnTo>
                <a:lnTo>
                  <a:pt x="1872107" y="279400"/>
                </a:lnTo>
                <a:lnTo>
                  <a:pt x="1862367" y="266700"/>
                </a:lnTo>
                <a:lnTo>
                  <a:pt x="1852199" y="254000"/>
                </a:lnTo>
                <a:lnTo>
                  <a:pt x="1841603" y="228600"/>
                </a:lnTo>
                <a:lnTo>
                  <a:pt x="1806876" y="190500"/>
                </a:lnTo>
                <a:lnTo>
                  <a:pt x="1754100" y="139700"/>
                </a:lnTo>
                <a:lnTo>
                  <a:pt x="1725644" y="114300"/>
                </a:lnTo>
                <a:lnTo>
                  <a:pt x="1695807" y="88900"/>
                </a:lnTo>
                <a:lnTo>
                  <a:pt x="1664589" y="63500"/>
                </a:lnTo>
                <a:lnTo>
                  <a:pt x="1631989" y="50800"/>
                </a:lnTo>
                <a:lnTo>
                  <a:pt x="1598009" y="25400"/>
                </a:lnTo>
                <a:lnTo>
                  <a:pt x="1562647" y="12700"/>
                </a:lnTo>
                <a:lnTo>
                  <a:pt x="1525905" y="0"/>
                </a:lnTo>
                <a:close/>
              </a:path>
              <a:path w="1933575" h="1841500">
                <a:moveTo>
                  <a:pt x="1488059" y="114300"/>
                </a:moveTo>
                <a:lnTo>
                  <a:pt x="1462024" y="114300"/>
                </a:lnTo>
                <a:lnTo>
                  <a:pt x="1239266" y="330200"/>
                </a:lnTo>
                <a:lnTo>
                  <a:pt x="1236218" y="330200"/>
                </a:lnTo>
                <a:lnTo>
                  <a:pt x="1236599" y="342900"/>
                </a:lnTo>
                <a:lnTo>
                  <a:pt x="1240917" y="342900"/>
                </a:lnTo>
                <a:lnTo>
                  <a:pt x="1246759" y="355600"/>
                </a:lnTo>
                <a:lnTo>
                  <a:pt x="1250569" y="355600"/>
                </a:lnTo>
                <a:lnTo>
                  <a:pt x="1259839" y="368300"/>
                </a:lnTo>
                <a:lnTo>
                  <a:pt x="1263904" y="368300"/>
                </a:lnTo>
                <a:lnTo>
                  <a:pt x="1271143" y="381000"/>
                </a:lnTo>
                <a:lnTo>
                  <a:pt x="1290066" y="381000"/>
                </a:lnTo>
                <a:lnTo>
                  <a:pt x="1369060" y="304800"/>
                </a:lnTo>
                <a:lnTo>
                  <a:pt x="1495075" y="304800"/>
                </a:lnTo>
                <a:lnTo>
                  <a:pt x="1433576" y="241300"/>
                </a:lnTo>
                <a:lnTo>
                  <a:pt x="1512697" y="165100"/>
                </a:lnTo>
                <a:lnTo>
                  <a:pt x="1515364" y="165100"/>
                </a:lnTo>
                <a:lnTo>
                  <a:pt x="1515618" y="152400"/>
                </a:lnTo>
                <a:lnTo>
                  <a:pt x="1512824" y="152400"/>
                </a:lnTo>
                <a:lnTo>
                  <a:pt x="1510919" y="139700"/>
                </a:lnTo>
                <a:lnTo>
                  <a:pt x="1501521" y="139700"/>
                </a:lnTo>
                <a:lnTo>
                  <a:pt x="1496949" y="127000"/>
                </a:lnTo>
                <a:lnTo>
                  <a:pt x="1492250" y="127000"/>
                </a:lnTo>
                <a:lnTo>
                  <a:pt x="1488059" y="1143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0211" y="233302"/>
            <a:ext cx="671745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heavy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0212" y="1403917"/>
            <a:ext cx="9346353" cy="4231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77621" y="6234985"/>
            <a:ext cx="2452793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50"/>
              </a:lnSpc>
            </a:pPr>
            <a:r>
              <a:rPr lang="en-IN" spc="5"/>
              <a:t>Prepared</a:t>
            </a:r>
            <a:r>
              <a:rPr lang="en-IN" spc="40"/>
              <a:t> </a:t>
            </a:r>
            <a:r>
              <a:rPr lang="en-IN" spc="-5"/>
              <a:t>By</a:t>
            </a:r>
            <a:r>
              <a:rPr lang="en-IN" spc="75"/>
              <a:t> </a:t>
            </a:r>
            <a:r>
              <a:rPr lang="en-IN" spc="5"/>
              <a:t>:</a:t>
            </a:r>
            <a:r>
              <a:rPr lang="en-IN" spc="-35"/>
              <a:t> </a:t>
            </a:r>
            <a:r>
              <a:rPr lang="en-IN" spc="-5"/>
              <a:t>Juhi Patel</a:t>
            </a:r>
            <a:endParaRPr lang="en-IN"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823819" y="6234985"/>
            <a:ext cx="2131060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50"/>
              </a:lnSpc>
            </a:pPr>
            <a:r>
              <a:rPr lang="en-IN" spc="10"/>
              <a:t>Subject</a:t>
            </a:r>
            <a:r>
              <a:rPr lang="en-IN" spc="180"/>
              <a:t> </a:t>
            </a:r>
            <a:r>
              <a:rPr lang="en-IN" spc="5"/>
              <a:t>:</a:t>
            </a:r>
            <a:r>
              <a:rPr lang="en-IN" spc="-40"/>
              <a:t> </a:t>
            </a:r>
            <a:r>
              <a:rPr lang="en-IN" spc="15"/>
              <a:t>NoSQL</a:t>
            </a:r>
            <a:r>
              <a:rPr lang="en-IN" spc="35"/>
              <a:t> </a:t>
            </a:r>
            <a:r>
              <a:rPr lang="en-IN" spc="5"/>
              <a:t>Labs</a:t>
            </a:r>
            <a:endParaRPr lang="en-IN" spc="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2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0369" y="1230312"/>
            <a:ext cx="652208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800" b="0" u="none" dirty="0">
                <a:solidFill>
                  <a:srgbClr val="FF0000"/>
                </a:solidFill>
                <a:latin typeface="Times New Roman"/>
                <a:cs typeface="Times New Roman"/>
              </a:rPr>
              <a:t>NoSQL</a:t>
            </a:r>
            <a:r>
              <a:rPr sz="4800" b="0" u="none" spc="-1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800" b="0" u="none" spc="-30" dirty="0">
                <a:solidFill>
                  <a:srgbClr val="FF0000"/>
                </a:solidFill>
                <a:latin typeface="Times New Roman"/>
                <a:cs typeface="Times New Roman"/>
              </a:rPr>
              <a:t>Labs</a:t>
            </a:r>
            <a:r>
              <a:rPr sz="4800" b="0" u="none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800" b="0" u="none" spc="-15" dirty="0">
                <a:solidFill>
                  <a:srgbClr val="FF0000"/>
                </a:solidFill>
                <a:latin typeface="Times New Roman"/>
                <a:cs typeface="Times New Roman"/>
              </a:rPr>
              <a:t>(210801105)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934213" y="1403918"/>
            <a:ext cx="9346353" cy="1925085"/>
          </a:xfrm>
          <a:prstGeom prst="rect">
            <a:avLst/>
          </a:prstGeom>
        </p:spPr>
        <p:txBody>
          <a:bodyPr vert="horz" wrap="square" lIns="0" tIns="1298200" rIns="0" bIns="0" rtlCol="0">
            <a:spAutoFit/>
          </a:bodyPr>
          <a:lstStyle/>
          <a:p>
            <a:pPr marL="1798955" marR="5080" indent="1601470" algn="l">
              <a:lnSpc>
                <a:spcPct val="140500"/>
              </a:lnSpc>
              <a:spcBef>
                <a:spcPts val="95"/>
              </a:spcBef>
            </a:pPr>
            <a:r>
              <a:rPr sz="3200" spc="-10" dirty="0">
                <a:solidFill>
                  <a:srgbClr val="000000"/>
                </a:solidFill>
                <a:latin typeface="Arial MT"/>
                <a:cs typeface="Arial MT"/>
              </a:rPr>
              <a:t>Sem</a:t>
            </a:r>
            <a:r>
              <a:rPr sz="3200" spc="8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0000"/>
                </a:solidFill>
                <a:latin typeface="Arial MT"/>
                <a:cs typeface="Arial MT"/>
              </a:rPr>
              <a:t>–</a:t>
            </a:r>
            <a:r>
              <a:rPr sz="3200" spc="6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0000"/>
                </a:solidFill>
                <a:latin typeface="Arial MT"/>
                <a:cs typeface="Arial MT"/>
              </a:rPr>
              <a:t>I </a:t>
            </a:r>
            <a:r>
              <a:rPr sz="320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Arial MT"/>
                <a:cs typeface="Arial MT"/>
              </a:rPr>
              <a:t>MSc(IT)</a:t>
            </a:r>
            <a:r>
              <a:rPr lang="en-IN" sz="3200" spc="-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200" spc="-20" dirty="0" err="1">
                <a:solidFill>
                  <a:srgbClr val="000000"/>
                </a:solidFill>
                <a:latin typeface="Arial MT"/>
                <a:cs typeface="Arial MT"/>
              </a:rPr>
              <a:t>Programme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13915" y="5856607"/>
            <a:ext cx="769620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dirty="0">
                <a:latin typeface="Arial MT"/>
                <a:cs typeface="Arial MT"/>
              </a:rPr>
              <a:t>A</a:t>
            </a:r>
            <a:r>
              <a:rPr sz="2700" spc="-160" dirty="0">
                <a:latin typeface="Arial MT"/>
                <a:cs typeface="Arial MT"/>
              </a:rPr>
              <a:t> </a:t>
            </a:r>
            <a:r>
              <a:rPr sz="2700" spc="-15" dirty="0">
                <a:latin typeface="Arial MT"/>
                <a:cs typeface="Arial MT"/>
              </a:rPr>
              <a:t>study</a:t>
            </a:r>
            <a:r>
              <a:rPr sz="2700" spc="14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material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for</a:t>
            </a:r>
            <a:r>
              <a:rPr sz="2700" spc="-5" dirty="0">
                <a:latin typeface="Arial MT"/>
                <a:cs typeface="Arial MT"/>
              </a:rPr>
              <a:t> </a:t>
            </a:r>
            <a:r>
              <a:rPr sz="2700" spc="-25" dirty="0">
                <a:latin typeface="Arial MT"/>
                <a:cs typeface="Arial MT"/>
              </a:rPr>
              <a:t>the</a:t>
            </a:r>
            <a:r>
              <a:rPr sz="2700" spc="140" dirty="0">
                <a:latin typeface="Arial MT"/>
                <a:cs typeface="Arial MT"/>
              </a:rPr>
              <a:t> </a:t>
            </a:r>
            <a:r>
              <a:rPr sz="2700" spc="-20" dirty="0">
                <a:latin typeface="Arial MT"/>
                <a:cs typeface="Arial MT"/>
              </a:rPr>
              <a:t>students</a:t>
            </a:r>
            <a:r>
              <a:rPr sz="2700" spc="22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of</a:t>
            </a:r>
            <a:r>
              <a:rPr sz="2700" spc="-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GLS</a:t>
            </a:r>
            <a:r>
              <a:rPr sz="2700" spc="-5" dirty="0">
                <a:latin typeface="Arial MT"/>
                <a:cs typeface="Arial MT"/>
              </a:rPr>
              <a:t> </a:t>
            </a:r>
            <a:r>
              <a:rPr sz="2700" spc="-25" dirty="0">
                <a:latin typeface="Arial MT"/>
                <a:cs typeface="Arial MT"/>
              </a:rPr>
              <a:t>University</a:t>
            </a:r>
            <a:endParaRPr sz="2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0620" y="111188"/>
            <a:ext cx="2653030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400" spc="5" dirty="0">
                <a:latin typeface="Times New Roman"/>
                <a:cs typeface="Times New Roman"/>
              </a:rPr>
              <a:t>GLS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FCAIT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–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MSc(IT)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Programme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3050" y="3"/>
            <a:ext cx="1504950" cy="7715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31660" y="309502"/>
            <a:ext cx="490664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pc="15" dirty="0"/>
              <a:t>Hiding</a:t>
            </a:r>
            <a:r>
              <a:rPr spc="-165" dirty="0"/>
              <a:t> </a:t>
            </a:r>
            <a:r>
              <a:rPr spc="15" dirty="0"/>
              <a:t>Columns</a:t>
            </a:r>
            <a:r>
              <a:rPr spc="-65" dirty="0"/>
              <a:t> </a:t>
            </a:r>
            <a:r>
              <a:rPr spc="20" dirty="0"/>
              <a:t>in</a:t>
            </a:r>
            <a:r>
              <a:rPr spc="-60" dirty="0"/>
              <a:t> </a:t>
            </a:r>
            <a:r>
              <a:rPr spc="10" dirty="0"/>
              <a:t>document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482217" y="6234985"/>
            <a:ext cx="18395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pc="5" dirty="0"/>
              <a:t>Prepared</a:t>
            </a:r>
            <a:r>
              <a:rPr spc="40" dirty="0"/>
              <a:t> </a:t>
            </a:r>
            <a:r>
              <a:rPr spc="-5" dirty="0"/>
              <a:t>By</a:t>
            </a:r>
            <a:r>
              <a:rPr spc="75" dirty="0"/>
              <a:t> </a:t>
            </a:r>
            <a:r>
              <a:rPr spc="5" dirty="0"/>
              <a:t>:</a:t>
            </a:r>
            <a:r>
              <a:rPr spc="-35" dirty="0"/>
              <a:t> </a:t>
            </a:r>
            <a:r>
              <a:rPr lang="en-US" spc="-5" dirty="0"/>
              <a:t>Juhi Patel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pc="10" dirty="0"/>
              <a:t>Subject</a:t>
            </a:r>
            <a:r>
              <a:rPr spc="180" dirty="0"/>
              <a:t> </a:t>
            </a:r>
            <a:r>
              <a:rPr spc="5" dirty="0"/>
              <a:t>:</a:t>
            </a:r>
            <a:r>
              <a:rPr spc="-40" dirty="0"/>
              <a:t> </a:t>
            </a:r>
            <a:r>
              <a:rPr spc="15" dirty="0"/>
              <a:t>NoSQL</a:t>
            </a:r>
            <a:r>
              <a:rPr spc="35" dirty="0"/>
              <a:t> </a:t>
            </a:r>
            <a:r>
              <a:rPr spc="5" dirty="0"/>
              <a:t>Labs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31660" y="813285"/>
            <a:ext cx="4571365" cy="463105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spcBef>
                <a:spcPts val="745"/>
              </a:spcBef>
            </a:pPr>
            <a:r>
              <a:rPr sz="2750" u="heavy" spc="-10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alibri"/>
                <a:cs typeface="Calibri"/>
              </a:rPr>
              <a:t>Example:</a:t>
            </a:r>
            <a:endParaRPr sz="2750">
              <a:latin typeface="Calibri"/>
              <a:cs typeface="Calibri"/>
            </a:endParaRPr>
          </a:p>
          <a:p>
            <a:pPr marL="12700" marR="2088514">
              <a:lnSpc>
                <a:spcPts val="4660"/>
              </a:lnSpc>
              <a:spcBef>
                <a:spcPts val="225"/>
              </a:spcBef>
            </a:pP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&gt;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db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sz="3200" spc="-85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3200" spc="-105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3200" spc="3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200" spc="-5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f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200" spc="4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d  (</a:t>
            </a:r>
            <a:endParaRPr sz="3200">
              <a:latin typeface="Calibri"/>
              <a:cs typeface="Calibri"/>
            </a:endParaRPr>
          </a:p>
          <a:p>
            <a:pPr marL="927735">
              <a:spcBef>
                <a:spcPts val="445"/>
              </a:spcBef>
            </a:pP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“</a:t>
            </a:r>
            <a:r>
              <a:rPr sz="3200" spc="4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"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r>
              <a:rPr sz="3200" spc="-60" dirty="0">
                <a:solidFill>
                  <a:srgbClr val="001F5F"/>
                </a:solidFill>
                <a:latin typeface="Calibri"/>
                <a:cs typeface="Calibri"/>
              </a:rPr>
              <a:t>“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ana</a:t>
            </a:r>
            <a:r>
              <a:rPr sz="3200" spc="-3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200" spc="50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"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r>
              <a:rPr sz="3200" spc="-2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,</a:t>
            </a:r>
            <a:endParaRPr sz="3200">
              <a:latin typeface="Calibri"/>
              <a:cs typeface="Calibri"/>
            </a:endParaRPr>
          </a:p>
          <a:p>
            <a:pPr>
              <a:spcBef>
                <a:spcPts val="30"/>
              </a:spcBef>
            </a:pPr>
            <a:endParaRPr sz="4400">
              <a:latin typeface="Calibri"/>
              <a:cs typeface="Calibri"/>
            </a:endParaRPr>
          </a:p>
          <a:p>
            <a:pPr marL="927735">
              <a:tabLst>
                <a:tab pos="1326515" algn="l"/>
                <a:tab pos="3058795" algn="l"/>
                <a:tab pos="4429125" algn="l"/>
              </a:tabLst>
            </a:pP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{	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na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200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r>
              <a:rPr sz="3200" spc="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1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,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_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id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0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endParaRPr sz="3200">
              <a:latin typeface="Calibri"/>
              <a:cs typeface="Calibri"/>
            </a:endParaRPr>
          </a:p>
          <a:p>
            <a:pPr>
              <a:spcBef>
                <a:spcPts val="25"/>
              </a:spcBef>
            </a:pPr>
            <a:endParaRPr sz="440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).pretty()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6560" y="6578444"/>
            <a:ext cx="8354059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0"/>
              </a:lnSpc>
              <a:tabLst>
                <a:tab pos="5664200" algn="l"/>
              </a:tabLst>
            </a:pPr>
            <a:r>
              <a:rPr sz="1400" spc="5" dirty="0">
                <a:latin typeface="Calibri"/>
                <a:cs typeface="Calibri"/>
              </a:rPr>
              <a:t>Prepared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By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: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Juhi Patel</a:t>
            </a:r>
            <a:r>
              <a:rPr sz="1400" spc="-5" dirty="0">
                <a:latin typeface="Calibri"/>
                <a:cs typeface="Calibri"/>
              </a:rPr>
              <a:t>	</a:t>
            </a:r>
            <a:r>
              <a:rPr sz="1400" spc="10" dirty="0">
                <a:latin typeface="Calibri"/>
                <a:cs typeface="Calibri"/>
              </a:rPr>
              <a:t>Subject</a:t>
            </a:r>
            <a:r>
              <a:rPr sz="1400" spc="1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: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Programming</a:t>
            </a:r>
            <a:r>
              <a:rPr sz="1400" spc="12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using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NoSQL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0620" y="111188"/>
            <a:ext cx="2653030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400" spc="5" dirty="0">
                <a:latin typeface="Times New Roman"/>
                <a:cs typeface="Times New Roman"/>
              </a:rPr>
              <a:t>GLS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FCAIT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–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MSc(IT)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Programme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3050" y="3"/>
            <a:ext cx="1504950" cy="7715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31660" y="233302"/>
            <a:ext cx="771080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pc="10" dirty="0"/>
              <a:t>Comparison</a:t>
            </a:r>
            <a:r>
              <a:rPr spc="-130" dirty="0"/>
              <a:t> </a:t>
            </a:r>
            <a:r>
              <a:rPr spc="-15" dirty="0"/>
              <a:t>Operators</a:t>
            </a:r>
            <a:r>
              <a:rPr spc="-60" dirty="0"/>
              <a:t> </a:t>
            </a:r>
            <a:r>
              <a:rPr spc="25" dirty="0"/>
              <a:t>in</a:t>
            </a:r>
            <a:r>
              <a:rPr spc="-60" dirty="0"/>
              <a:t> </a:t>
            </a:r>
            <a:r>
              <a:rPr spc="15" dirty="0"/>
              <a:t>Querying</a:t>
            </a:r>
            <a:r>
              <a:rPr spc="-155" dirty="0"/>
              <a:t> </a:t>
            </a:r>
            <a:r>
              <a:rPr spc="10" dirty="0"/>
              <a:t>document</a:t>
            </a:r>
          </a:p>
        </p:txBody>
      </p:sp>
      <p:sp>
        <p:nvSpPr>
          <p:cNvPr id="6" name="object 6"/>
          <p:cNvSpPr/>
          <p:nvPr/>
        </p:nvSpPr>
        <p:spPr>
          <a:xfrm>
            <a:off x="1552575" y="6467478"/>
            <a:ext cx="8801100" cy="390525"/>
          </a:xfrm>
          <a:custGeom>
            <a:avLst/>
            <a:gdLst/>
            <a:ahLst/>
            <a:cxnLst/>
            <a:rect l="l" t="t" r="r" b="b"/>
            <a:pathLst>
              <a:path w="8801100" h="390525">
                <a:moveTo>
                  <a:pt x="8801100" y="0"/>
                </a:moveTo>
                <a:lnTo>
                  <a:pt x="0" y="0"/>
                </a:lnTo>
                <a:lnTo>
                  <a:pt x="0" y="390522"/>
                </a:lnTo>
                <a:lnTo>
                  <a:pt x="8801100" y="390522"/>
                </a:lnTo>
                <a:lnTo>
                  <a:pt x="8801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31718" y="977264"/>
          <a:ext cx="8946515" cy="57912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1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7963">
                <a:tc>
                  <a:txBody>
                    <a:bodyPr/>
                    <a:lstStyle/>
                    <a:p>
                      <a:pPr marL="3638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Operation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Syntax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Example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2571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Less</a:t>
                      </a:r>
                      <a:r>
                        <a:rPr sz="20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Than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{&lt;key&gt;:{$lt:&lt;value&gt;}}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db.mycol.find({"likes":{$lt:50}}).pretty()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2698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Less</a:t>
                      </a:r>
                      <a:r>
                        <a:rPr sz="20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Equals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{&lt;key&gt;:{$lte:&lt;value&gt;}}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db.mycol.find({"likes":{$lte:50}}).pretty()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2697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Greater</a:t>
                      </a:r>
                      <a:r>
                        <a:rPr sz="20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Than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{&lt;key&gt;:{$gt:&lt;value&gt;}}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db.mycol.find({"likes":{$gt:50}}).pretty()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2647">
                <a:tc>
                  <a:txBody>
                    <a:bodyPr/>
                    <a:lstStyle/>
                    <a:p>
                      <a:pPr marL="48260" marR="56070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Th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an  Equals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{&lt;key&gt;:{$gte:&lt;value&gt;}}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db.mycol.find({"likes":{$gte:50}}).pretty()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5281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Equals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{&lt;key&gt;:{$ne:&lt;value&gt;}}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db.mycol.find({"likes":{$ne:50}}).pretty()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389">
                <a:tc gridSpan="3">
                  <a:txBody>
                    <a:bodyPr/>
                    <a:lstStyle/>
                    <a:p>
                      <a:pPr marL="704215">
                        <a:lnSpc>
                          <a:spcPct val="100000"/>
                        </a:lnSpc>
                        <a:spcBef>
                          <a:spcPts val="505"/>
                        </a:spcBef>
                        <a:tabLst>
                          <a:tab pos="6363970" algn="l"/>
                        </a:tabLst>
                      </a:pPr>
                      <a:r>
                        <a:rPr sz="1400" spc="5" dirty="0">
                          <a:latin typeface="Calibri"/>
                          <a:cs typeface="Calibri"/>
                        </a:rPr>
                        <a:t>Prepared</a:t>
                      </a:r>
                      <a:r>
                        <a:rPr sz="14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4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: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400" spc="-5" dirty="0">
                          <a:latin typeface="Calibri"/>
                          <a:cs typeface="Calibri"/>
                        </a:rPr>
                        <a:t>Juhi Patel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Subject</a:t>
                      </a:r>
                      <a:r>
                        <a:rPr sz="1400" spc="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: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NoSQL</a:t>
                      </a:r>
                      <a:r>
                        <a:rPr sz="14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Labs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0620" y="111188"/>
            <a:ext cx="2653030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400" spc="5" dirty="0">
                <a:latin typeface="Times New Roman"/>
                <a:cs typeface="Times New Roman"/>
              </a:rPr>
              <a:t>GLS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FCAIT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–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MSc(IT)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Programme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3050" y="3"/>
            <a:ext cx="1504950" cy="7715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87671" y="309502"/>
            <a:ext cx="237490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pc="5" dirty="0"/>
              <a:t>AND</a:t>
            </a:r>
            <a:r>
              <a:rPr spc="-110" dirty="0"/>
              <a:t> </a:t>
            </a:r>
            <a:r>
              <a:rPr spc="-5" dirty="0"/>
              <a:t>operator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84378" y="791834"/>
            <a:ext cx="6609715" cy="531050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spcBef>
                <a:spcPts val="915"/>
              </a:spcBef>
            </a:pPr>
            <a:r>
              <a:rPr sz="3200" u="heavy" spc="-10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alibri"/>
                <a:cs typeface="Calibri"/>
              </a:rPr>
              <a:t>Syntax:</a:t>
            </a:r>
            <a:endParaRPr sz="3200">
              <a:latin typeface="Calibri"/>
              <a:cs typeface="Calibri"/>
            </a:endParaRPr>
          </a:p>
          <a:p>
            <a:pPr marL="12700">
              <a:spcBef>
                <a:spcPts val="815"/>
              </a:spcBef>
            </a:pP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&gt;db.mycol.find(</a:t>
            </a:r>
            <a:endParaRPr sz="3200">
              <a:latin typeface="Calibri"/>
              <a:cs typeface="Calibri"/>
            </a:endParaRPr>
          </a:p>
          <a:p>
            <a:pPr marL="288925">
              <a:spcBef>
                <a:spcPts val="740"/>
              </a:spcBef>
            </a:pP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endParaRPr sz="3200">
              <a:latin typeface="Calibri"/>
              <a:cs typeface="Calibri"/>
            </a:endParaRPr>
          </a:p>
          <a:p>
            <a:pPr marL="927735" marR="5077460" indent="-362585">
              <a:lnSpc>
                <a:spcPct val="119300"/>
              </a:lnSpc>
              <a:spcBef>
                <a:spcPts val="75"/>
              </a:spcBef>
            </a:pPr>
            <a:r>
              <a:rPr sz="3200" spc="30" dirty="0">
                <a:solidFill>
                  <a:srgbClr val="001F5F"/>
                </a:solidFill>
                <a:latin typeface="Calibri"/>
                <a:cs typeface="Calibri"/>
              </a:rPr>
              <a:t>$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an</a:t>
            </a:r>
            <a:r>
              <a:rPr sz="3200" spc="50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:  [</a:t>
            </a:r>
            <a:endParaRPr sz="3200">
              <a:latin typeface="Calibri"/>
              <a:cs typeface="Calibri"/>
            </a:endParaRPr>
          </a:p>
          <a:p>
            <a:pPr marL="1842770">
              <a:spcBef>
                <a:spcPts val="819"/>
              </a:spcBef>
            </a:pP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{key1:</a:t>
            </a:r>
            <a:r>
              <a:rPr sz="3200" spc="-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value1},</a:t>
            </a:r>
            <a:r>
              <a:rPr sz="3200" spc="-11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{key2:value2}</a:t>
            </a:r>
            <a:endParaRPr sz="3200">
              <a:latin typeface="Calibri"/>
              <a:cs typeface="Calibri"/>
            </a:endParaRPr>
          </a:p>
          <a:p>
            <a:pPr marL="927735">
              <a:spcBef>
                <a:spcPts val="740"/>
              </a:spcBef>
            </a:pP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]</a:t>
            </a:r>
            <a:endParaRPr sz="3200">
              <a:latin typeface="Calibri"/>
              <a:cs typeface="Calibri"/>
            </a:endParaRPr>
          </a:p>
          <a:p>
            <a:pPr marL="288925">
              <a:spcBef>
                <a:spcPts val="740"/>
              </a:spcBef>
            </a:pP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endParaRPr sz="3200">
              <a:latin typeface="Calibri"/>
              <a:cs typeface="Calibri"/>
            </a:endParaRPr>
          </a:p>
          <a:p>
            <a:pPr marL="12700">
              <a:spcBef>
                <a:spcPts val="819"/>
              </a:spcBef>
            </a:pP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).pretty()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82214" y="6189662"/>
            <a:ext cx="7258050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5671820" algn="l"/>
              </a:tabLst>
            </a:pPr>
            <a:r>
              <a:rPr sz="1400" spc="5" dirty="0">
                <a:latin typeface="Calibri"/>
                <a:cs typeface="Calibri"/>
              </a:rPr>
              <a:t>Prepared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By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: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Juhi Patel</a:t>
            </a:r>
            <a:r>
              <a:rPr sz="1400" spc="-5" dirty="0">
                <a:latin typeface="Calibri"/>
                <a:cs typeface="Calibri"/>
              </a:rPr>
              <a:t>	</a:t>
            </a:r>
            <a:r>
              <a:rPr sz="1400" spc="10" dirty="0">
                <a:latin typeface="Calibri"/>
                <a:cs typeface="Calibri"/>
              </a:rPr>
              <a:t>Subject</a:t>
            </a:r>
            <a:r>
              <a:rPr sz="1400" spc="18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: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NoSQL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Labs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0620" y="111188"/>
            <a:ext cx="2653030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400" spc="5" dirty="0">
                <a:latin typeface="Times New Roman"/>
                <a:cs typeface="Times New Roman"/>
              </a:rPr>
              <a:t>GLS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FCAIT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–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MSc(IT)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Programme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3050" y="3"/>
            <a:ext cx="1504950" cy="7715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21278" y="309502"/>
            <a:ext cx="21062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pc="15" dirty="0"/>
              <a:t>OR</a:t>
            </a:r>
            <a:r>
              <a:rPr spc="-145" dirty="0"/>
              <a:t> </a:t>
            </a:r>
            <a:r>
              <a:rPr spc="-5" dirty="0"/>
              <a:t>operator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482217" y="6234985"/>
            <a:ext cx="18395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pc="5" dirty="0"/>
              <a:t>Prepared</a:t>
            </a:r>
            <a:r>
              <a:rPr spc="40" dirty="0"/>
              <a:t> </a:t>
            </a:r>
            <a:r>
              <a:rPr spc="-5" dirty="0"/>
              <a:t>By</a:t>
            </a:r>
            <a:r>
              <a:rPr spc="75" dirty="0"/>
              <a:t> </a:t>
            </a:r>
            <a:r>
              <a:rPr spc="5" dirty="0"/>
              <a:t>:</a:t>
            </a:r>
            <a:r>
              <a:rPr spc="-35" dirty="0"/>
              <a:t> </a:t>
            </a:r>
            <a:r>
              <a:rPr lang="en-US" spc="-5" dirty="0"/>
              <a:t>Juhi Patel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pc="10" dirty="0"/>
              <a:t>Subject</a:t>
            </a:r>
            <a:r>
              <a:rPr spc="180" dirty="0"/>
              <a:t> </a:t>
            </a:r>
            <a:r>
              <a:rPr spc="5" dirty="0"/>
              <a:t>:</a:t>
            </a:r>
            <a:r>
              <a:rPr spc="-40" dirty="0"/>
              <a:t> </a:t>
            </a:r>
            <a:r>
              <a:rPr spc="15" dirty="0"/>
              <a:t>NoSQL</a:t>
            </a:r>
            <a:r>
              <a:rPr spc="35" dirty="0"/>
              <a:t> </a:t>
            </a:r>
            <a:r>
              <a:rPr spc="5" dirty="0"/>
              <a:t>Labs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84378" y="791834"/>
            <a:ext cx="6609715" cy="531050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spcBef>
                <a:spcPts val="915"/>
              </a:spcBef>
            </a:pPr>
            <a:r>
              <a:rPr sz="3200" u="heavy" spc="-10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alibri"/>
                <a:cs typeface="Calibri"/>
              </a:rPr>
              <a:t>Syntax:</a:t>
            </a:r>
            <a:endParaRPr sz="3200">
              <a:latin typeface="Calibri"/>
              <a:cs typeface="Calibri"/>
            </a:endParaRPr>
          </a:p>
          <a:p>
            <a:pPr marL="12700">
              <a:spcBef>
                <a:spcPts val="815"/>
              </a:spcBef>
            </a:pP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&gt;db.mycol.find(</a:t>
            </a:r>
            <a:endParaRPr sz="3200">
              <a:latin typeface="Calibri"/>
              <a:cs typeface="Calibri"/>
            </a:endParaRPr>
          </a:p>
          <a:p>
            <a:pPr marL="288925">
              <a:spcBef>
                <a:spcPts val="740"/>
              </a:spcBef>
            </a:pP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endParaRPr sz="3200">
              <a:latin typeface="Calibri"/>
              <a:cs typeface="Calibri"/>
            </a:endParaRPr>
          </a:p>
          <a:p>
            <a:pPr marL="565150">
              <a:spcBef>
                <a:spcPts val="819"/>
              </a:spcBef>
            </a:pP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$or:</a:t>
            </a:r>
            <a:endParaRPr sz="3200">
              <a:latin typeface="Calibri"/>
              <a:cs typeface="Calibri"/>
            </a:endParaRPr>
          </a:p>
          <a:p>
            <a:pPr marL="927735">
              <a:spcBef>
                <a:spcPts val="740"/>
              </a:spcBef>
            </a:pP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[</a:t>
            </a:r>
            <a:endParaRPr sz="3200">
              <a:latin typeface="Calibri"/>
              <a:cs typeface="Calibri"/>
            </a:endParaRPr>
          </a:p>
          <a:p>
            <a:pPr marL="1842770">
              <a:spcBef>
                <a:spcPts val="815"/>
              </a:spcBef>
            </a:pP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{key1:</a:t>
            </a:r>
            <a:r>
              <a:rPr sz="3200" spc="-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value1},</a:t>
            </a:r>
            <a:r>
              <a:rPr sz="3200" spc="-11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{key2:value2}</a:t>
            </a:r>
            <a:endParaRPr sz="3200">
              <a:latin typeface="Calibri"/>
              <a:cs typeface="Calibri"/>
            </a:endParaRPr>
          </a:p>
          <a:p>
            <a:pPr marL="927735">
              <a:spcBef>
                <a:spcPts val="745"/>
              </a:spcBef>
            </a:pP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]</a:t>
            </a:r>
            <a:endParaRPr sz="3200">
              <a:latin typeface="Calibri"/>
              <a:cs typeface="Calibri"/>
            </a:endParaRPr>
          </a:p>
          <a:p>
            <a:pPr marL="288925">
              <a:spcBef>
                <a:spcPts val="740"/>
              </a:spcBef>
            </a:pP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endParaRPr sz="3200">
              <a:latin typeface="Calibri"/>
              <a:cs typeface="Calibri"/>
            </a:endParaRPr>
          </a:p>
          <a:p>
            <a:pPr marL="12700">
              <a:spcBef>
                <a:spcPts val="815"/>
              </a:spcBef>
            </a:pP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).pretty()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0620" y="111188"/>
            <a:ext cx="2653030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400" spc="5" dirty="0">
                <a:latin typeface="Times New Roman"/>
                <a:cs typeface="Times New Roman"/>
              </a:rPr>
              <a:t>GLS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FCAIT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–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MSc(IT)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Programme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3050" y="3"/>
            <a:ext cx="1504950" cy="7715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68803" y="562866"/>
            <a:ext cx="370014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pc="5" dirty="0"/>
              <a:t>AND</a:t>
            </a:r>
            <a:r>
              <a:rPr spc="-75" dirty="0"/>
              <a:t> </a:t>
            </a:r>
            <a:r>
              <a:rPr spc="5" dirty="0"/>
              <a:t>and</a:t>
            </a:r>
            <a:r>
              <a:rPr dirty="0"/>
              <a:t> </a:t>
            </a:r>
            <a:r>
              <a:rPr spc="15" dirty="0"/>
              <a:t>OR</a:t>
            </a:r>
            <a:r>
              <a:rPr spc="-90" dirty="0"/>
              <a:t> </a:t>
            </a:r>
            <a:r>
              <a:rPr spc="-5" dirty="0"/>
              <a:t>operator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482217" y="6234985"/>
            <a:ext cx="18395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pc="5" dirty="0"/>
              <a:t>Prepared</a:t>
            </a:r>
            <a:r>
              <a:rPr spc="40" dirty="0"/>
              <a:t> </a:t>
            </a:r>
            <a:r>
              <a:rPr spc="-5" dirty="0"/>
              <a:t>By</a:t>
            </a:r>
            <a:r>
              <a:rPr spc="75" dirty="0"/>
              <a:t> </a:t>
            </a:r>
            <a:r>
              <a:rPr spc="5" dirty="0"/>
              <a:t>:</a:t>
            </a:r>
            <a:r>
              <a:rPr spc="-35" dirty="0"/>
              <a:t> </a:t>
            </a:r>
            <a:r>
              <a:rPr lang="en-US" spc="-5" dirty="0"/>
              <a:t>Juhi Patel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pc="10" dirty="0"/>
              <a:t>Subject</a:t>
            </a:r>
            <a:r>
              <a:rPr spc="180" dirty="0"/>
              <a:t> </a:t>
            </a:r>
            <a:r>
              <a:rPr spc="5" dirty="0"/>
              <a:t>:</a:t>
            </a:r>
            <a:r>
              <a:rPr spc="-40" dirty="0"/>
              <a:t> </a:t>
            </a:r>
            <a:r>
              <a:rPr spc="15" dirty="0"/>
              <a:t>NoSQL</a:t>
            </a:r>
            <a:r>
              <a:rPr spc="35" dirty="0"/>
              <a:t> </a:t>
            </a:r>
            <a:r>
              <a:rPr spc="5" dirty="0"/>
              <a:t>Labs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16762" y="1046302"/>
            <a:ext cx="7686675" cy="471805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>
              <a:spcBef>
                <a:spcPts val="905"/>
              </a:spcBef>
            </a:pPr>
            <a:r>
              <a:rPr sz="3200" u="heavy" spc="-10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alibri"/>
                <a:cs typeface="Calibri"/>
              </a:rPr>
              <a:t>Syntax:</a:t>
            </a:r>
            <a:endParaRPr sz="3200">
              <a:latin typeface="Calibri"/>
              <a:cs typeface="Calibri"/>
            </a:endParaRPr>
          </a:p>
          <a:p>
            <a:pPr marR="5213350">
              <a:lnSpc>
                <a:spcPct val="119300"/>
              </a:lnSpc>
              <a:spcBef>
                <a:spcPts val="75"/>
              </a:spcBef>
            </a:pP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&gt;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3200" spc="45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sz="3200" spc="-85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3200" spc="-105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ol</a:t>
            </a:r>
            <a:r>
              <a:rPr sz="3200" spc="-6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f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200" spc="5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d  (</a:t>
            </a:r>
            <a:endParaRPr sz="3200">
              <a:latin typeface="Calibri"/>
              <a:cs typeface="Calibri"/>
            </a:endParaRPr>
          </a:p>
          <a:p>
            <a:pPr marL="915035">
              <a:spcBef>
                <a:spcPts val="815"/>
              </a:spcBef>
            </a:pP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endParaRPr sz="3200">
              <a:latin typeface="Calibri"/>
              <a:cs typeface="Calibri"/>
            </a:endParaRPr>
          </a:p>
          <a:p>
            <a:pPr marL="1830070">
              <a:spcBef>
                <a:spcPts val="740"/>
              </a:spcBef>
            </a:pP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"likes":</a:t>
            </a:r>
            <a:r>
              <a:rPr sz="3200" spc="-1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{$gt:10},</a:t>
            </a:r>
            <a:endParaRPr sz="3200">
              <a:latin typeface="Calibri"/>
              <a:cs typeface="Calibri"/>
            </a:endParaRPr>
          </a:p>
          <a:p>
            <a:pPr marL="1830070">
              <a:spcBef>
                <a:spcPts val="820"/>
              </a:spcBef>
              <a:tabLst>
                <a:tab pos="5320030" algn="l"/>
              </a:tabLst>
            </a:pP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$or:</a:t>
            </a:r>
            <a:r>
              <a:rPr sz="3200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[{key1:</a:t>
            </a:r>
            <a:r>
              <a:rPr sz="3200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value1},	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{key2:value2}]</a:t>
            </a:r>
            <a:endParaRPr sz="3200">
              <a:latin typeface="Calibri"/>
              <a:cs typeface="Calibri"/>
            </a:endParaRPr>
          </a:p>
          <a:p>
            <a:pPr marL="915035">
              <a:spcBef>
                <a:spcPts val="740"/>
              </a:spcBef>
            </a:pP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endParaRPr sz="3200">
              <a:latin typeface="Calibri"/>
              <a:cs typeface="Calibri"/>
            </a:endParaRPr>
          </a:p>
          <a:p>
            <a:pPr>
              <a:spcBef>
                <a:spcPts val="740"/>
              </a:spcBef>
            </a:pP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).pretty()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0620" y="111188"/>
            <a:ext cx="2653030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400" spc="5" dirty="0">
                <a:latin typeface="Times New Roman"/>
                <a:cs typeface="Times New Roman"/>
              </a:rPr>
              <a:t>GLS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FCAIT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–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MSc(IT)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Programme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3050" y="3"/>
            <a:ext cx="1504950" cy="7715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50791" y="496890"/>
            <a:ext cx="3272154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450" spc="20" dirty="0"/>
              <a:t>WORKING</a:t>
            </a:r>
            <a:r>
              <a:rPr sz="2450" spc="-5" dirty="0"/>
              <a:t> </a:t>
            </a:r>
            <a:r>
              <a:rPr sz="2450" spc="10" dirty="0"/>
              <a:t>WITH</a:t>
            </a:r>
            <a:r>
              <a:rPr sz="2450" spc="15" dirty="0"/>
              <a:t> </a:t>
            </a:r>
            <a:r>
              <a:rPr sz="2450" spc="-15" dirty="0"/>
              <a:t>ARRAYS</a:t>
            </a:r>
            <a:endParaRPr sz="2450"/>
          </a:p>
        </p:txBody>
      </p:sp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xfrm>
            <a:off x="7975096" y="1641541"/>
            <a:ext cx="4002193" cy="343933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pc="-35" dirty="0"/>
              <a:t>“</a:t>
            </a:r>
            <a:r>
              <a:rPr lang="en-US" spc="-35" dirty="0"/>
              <a:t>Juhi</a:t>
            </a:r>
            <a:r>
              <a:rPr spc="-35" dirty="0"/>
              <a:t>”,</a:t>
            </a:r>
          </a:p>
          <a:p>
            <a:pPr marL="12700" marR="280035">
              <a:lnSpc>
                <a:spcPts val="3010"/>
              </a:lnSpc>
              <a:spcBef>
                <a:spcPts val="105"/>
              </a:spcBef>
            </a:pPr>
            <a:r>
              <a:rPr spc="-20" dirty="0"/>
              <a:t>[“mongodb”,</a:t>
            </a:r>
            <a:r>
              <a:rPr spc="130" dirty="0"/>
              <a:t> </a:t>
            </a:r>
            <a:r>
              <a:rPr dirty="0"/>
              <a:t>“java”], </a:t>
            </a:r>
            <a:r>
              <a:rPr spc="-535" dirty="0"/>
              <a:t> </a:t>
            </a:r>
            <a:r>
              <a:rPr spc="5" dirty="0"/>
              <a:t>“assistant</a:t>
            </a:r>
            <a:r>
              <a:rPr spc="-65" dirty="0"/>
              <a:t> </a:t>
            </a:r>
            <a:r>
              <a:rPr spc="-25" dirty="0"/>
              <a:t>professor”,</a:t>
            </a:r>
          </a:p>
          <a:p>
            <a:pPr>
              <a:lnSpc>
                <a:spcPct val="100000"/>
              </a:lnSpc>
            </a:pPr>
            <a:endParaRPr sz="2500" dirty="0"/>
          </a:p>
          <a:p>
            <a:pPr>
              <a:spcBef>
                <a:spcPts val="35"/>
              </a:spcBef>
            </a:pPr>
            <a:endParaRPr sz="2350" dirty="0"/>
          </a:p>
          <a:p>
            <a:pPr marL="12700"/>
            <a:r>
              <a:rPr spc="5" dirty="0"/>
              <a:t>“MSc(IT)</a:t>
            </a:r>
            <a:r>
              <a:rPr spc="85" dirty="0"/>
              <a:t> </a:t>
            </a:r>
            <a:r>
              <a:rPr spc="-5" dirty="0"/>
              <a:t>Programme”</a:t>
            </a:r>
            <a:r>
              <a:rPr spc="170" dirty="0"/>
              <a:t> </a:t>
            </a:r>
            <a:r>
              <a:rPr spc="5" dirty="0"/>
              <a:t>,</a:t>
            </a:r>
          </a:p>
          <a:p>
            <a:pPr marL="12700" marR="490220">
              <a:lnSpc>
                <a:spcPct val="102200"/>
              </a:lnSpc>
            </a:pPr>
            <a:r>
              <a:rPr dirty="0"/>
              <a:t>“GLS UNIVERSITY”</a:t>
            </a:r>
            <a:r>
              <a:rPr spc="175" dirty="0"/>
              <a:t> </a:t>
            </a:r>
            <a:r>
              <a:rPr spc="5" dirty="0"/>
              <a:t>, </a:t>
            </a:r>
            <a:r>
              <a:rPr spc="-540" dirty="0"/>
              <a:t> </a:t>
            </a:r>
            <a:r>
              <a:rPr spc="-25" dirty="0"/>
              <a:t>“AHMEDABAD”, </a:t>
            </a:r>
            <a:r>
              <a:rPr spc="-20" dirty="0"/>
              <a:t> </a:t>
            </a:r>
            <a:r>
              <a:rPr spc="-30" dirty="0"/>
              <a:t>“GUJARAT”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47032" y="2404110"/>
            <a:ext cx="109855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450" spc="5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47032" y="3548634"/>
            <a:ext cx="109855" cy="15481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450" spc="5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endParaRPr sz="2450">
              <a:latin typeface="Calibri"/>
              <a:cs typeface="Calibri"/>
            </a:endParaRPr>
          </a:p>
          <a:p>
            <a:pPr marL="12700">
              <a:spcBef>
                <a:spcPts val="65"/>
              </a:spcBef>
            </a:pPr>
            <a:r>
              <a:rPr sz="2450" spc="5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endParaRPr sz="2450">
              <a:latin typeface="Calibri"/>
              <a:cs typeface="Calibri"/>
            </a:endParaRPr>
          </a:p>
          <a:p>
            <a:pPr marL="12700">
              <a:spcBef>
                <a:spcPts val="65"/>
              </a:spcBef>
            </a:pPr>
            <a:r>
              <a:rPr sz="2450" spc="5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endParaRPr sz="2450">
              <a:latin typeface="Calibri"/>
              <a:cs typeface="Calibri"/>
            </a:endParaRPr>
          </a:p>
          <a:p>
            <a:pPr marL="12700">
              <a:spcBef>
                <a:spcPts val="60"/>
              </a:spcBef>
            </a:pPr>
            <a:r>
              <a:rPr sz="2450" spc="5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5940" y="1259906"/>
            <a:ext cx="3771265" cy="49815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450" spc="5" dirty="0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endParaRPr sz="2450">
              <a:latin typeface="Calibri"/>
              <a:cs typeface="Calibri"/>
            </a:endParaRPr>
          </a:p>
          <a:p>
            <a:pPr marL="927735">
              <a:spcBef>
                <a:spcPts val="65"/>
              </a:spcBef>
              <a:tabLst>
                <a:tab pos="3673475" algn="l"/>
              </a:tabLst>
            </a:pPr>
            <a:r>
              <a:rPr sz="2450" spc="20" dirty="0">
                <a:solidFill>
                  <a:srgbClr val="E36C09"/>
                </a:solidFill>
                <a:latin typeface="Calibri"/>
                <a:cs typeface="Calibri"/>
              </a:rPr>
              <a:t>“</a:t>
            </a:r>
            <a:r>
              <a:rPr sz="2450" spc="-15" dirty="0">
                <a:solidFill>
                  <a:srgbClr val="E36C09"/>
                </a:solidFill>
                <a:latin typeface="Calibri"/>
                <a:cs typeface="Calibri"/>
              </a:rPr>
              <a:t>n</a:t>
            </a:r>
            <a:r>
              <a:rPr sz="2450" spc="20" dirty="0">
                <a:solidFill>
                  <a:srgbClr val="E36C09"/>
                </a:solidFill>
                <a:latin typeface="Calibri"/>
                <a:cs typeface="Calibri"/>
              </a:rPr>
              <a:t>a</a:t>
            </a:r>
            <a:r>
              <a:rPr sz="2450" spc="-10" dirty="0">
                <a:solidFill>
                  <a:srgbClr val="E36C09"/>
                </a:solidFill>
                <a:latin typeface="Calibri"/>
                <a:cs typeface="Calibri"/>
              </a:rPr>
              <a:t>m</a:t>
            </a:r>
            <a:r>
              <a:rPr sz="2450" spc="-25" dirty="0">
                <a:solidFill>
                  <a:srgbClr val="E36C09"/>
                </a:solidFill>
                <a:latin typeface="Calibri"/>
                <a:cs typeface="Calibri"/>
              </a:rPr>
              <a:t>e</a:t>
            </a:r>
            <a:r>
              <a:rPr sz="2450" spc="10" dirty="0">
                <a:solidFill>
                  <a:srgbClr val="E36C09"/>
                </a:solidFill>
                <a:latin typeface="Calibri"/>
                <a:cs typeface="Calibri"/>
              </a:rPr>
              <a:t>”</a:t>
            </a:r>
            <a:r>
              <a:rPr sz="2450" dirty="0">
                <a:solidFill>
                  <a:srgbClr val="E36C09"/>
                </a:solidFill>
                <a:latin typeface="Calibri"/>
                <a:cs typeface="Calibri"/>
              </a:rPr>
              <a:t>	</a:t>
            </a:r>
            <a:r>
              <a:rPr sz="2450" spc="5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endParaRPr sz="2450">
              <a:latin typeface="Calibri"/>
              <a:cs typeface="Calibri"/>
            </a:endParaRPr>
          </a:p>
          <a:p>
            <a:pPr marL="994410" marR="14604">
              <a:lnSpc>
                <a:spcPts val="3010"/>
              </a:lnSpc>
              <a:spcBef>
                <a:spcPts val="105"/>
              </a:spcBef>
            </a:pPr>
            <a:r>
              <a:rPr sz="2450" spc="20" dirty="0">
                <a:solidFill>
                  <a:srgbClr val="E36C09"/>
                </a:solidFill>
                <a:latin typeface="Calibri"/>
                <a:cs typeface="Calibri"/>
              </a:rPr>
              <a:t>“</a:t>
            </a:r>
            <a:r>
              <a:rPr sz="2450" spc="10" dirty="0">
                <a:solidFill>
                  <a:srgbClr val="E36C09"/>
                </a:solidFill>
                <a:latin typeface="Calibri"/>
                <a:cs typeface="Calibri"/>
              </a:rPr>
              <a:t>t</a:t>
            </a:r>
            <a:r>
              <a:rPr sz="2450" spc="-30" dirty="0">
                <a:solidFill>
                  <a:srgbClr val="E36C09"/>
                </a:solidFill>
                <a:latin typeface="Calibri"/>
                <a:cs typeface="Calibri"/>
              </a:rPr>
              <a:t>e</a:t>
            </a:r>
            <a:r>
              <a:rPr sz="2450" spc="10" dirty="0">
                <a:solidFill>
                  <a:srgbClr val="E36C09"/>
                </a:solidFill>
                <a:latin typeface="Calibri"/>
                <a:cs typeface="Calibri"/>
              </a:rPr>
              <a:t>c</a:t>
            </a:r>
            <a:r>
              <a:rPr sz="2450" spc="-10" dirty="0">
                <a:solidFill>
                  <a:srgbClr val="E36C09"/>
                </a:solidFill>
                <a:latin typeface="Calibri"/>
                <a:cs typeface="Calibri"/>
              </a:rPr>
              <a:t>h</a:t>
            </a:r>
            <a:r>
              <a:rPr sz="2450" spc="-25" dirty="0">
                <a:solidFill>
                  <a:srgbClr val="E36C09"/>
                </a:solidFill>
                <a:latin typeface="Calibri"/>
                <a:cs typeface="Calibri"/>
              </a:rPr>
              <a:t>_</a:t>
            </a:r>
            <a:r>
              <a:rPr sz="2450" spc="30" dirty="0">
                <a:solidFill>
                  <a:srgbClr val="E36C09"/>
                </a:solidFill>
                <a:latin typeface="Calibri"/>
                <a:cs typeface="Calibri"/>
              </a:rPr>
              <a:t>i</a:t>
            </a:r>
            <a:r>
              <a:rPr sz="2450" spc="-15" dirty="0">
                <a:solidFill>
                  <a:srgbClr val="E36C09"/>
                </a:solidFill>
                <a:latin typeface="Calibri"/>
                <a:cs typeface="Calibri"/>
              </a:rPr>
              <a:t>n</a:t>
            </a:r>
            <a:r>
              <a:rPr sz="2450" spc="10" dirty="0">
                <a:solidFill>
                  <a:srgbClr val="E36C09"/>
                </a:solidFill>
                <a:latin typeface="Calibri"/>
                <a:cs typeface="Calibri"/>
              </a:rPr>
              <a:t>t</a:t>
            </a:r>
            <a:r>
              <a:rPr sz="2450" spc="-30" dirty="0">
                <a:solidFill>
                  <a:srgbClr val="E36C09"/>
                </a:solidFill>
                <a:latin typeface="Calibri"/>
                <a:cs typeface="Calibri"/>
              </a:rPr>
              <a:t>e</a:t>
            </a:r>
            <a:r>
              <a:rPr sz="2450" spc="40" dirty="0">
                <a:solidFill>
                  <a:srgbClr val="E36C09"/>
                </a:solidFill>
                <a:latin typeface="Calibri"/>
                <a:cs typeface="Calibri"/>
              </a:rPr>
              <a:t>r</a:t>
            </a:r>
            <a:r>
              <a:rPr sz="2450" spc="-25" dirty="0">
                <a:solidFill>
                  <a:srgbClr val="E36C09"/>
                </a:solidFill>
                <a:latin typeface="Calibri"/>
                <a:cs typeface="Calibri"/>
              </a:rPr>
              <a:t>e</a:t>
            </a:r>
            <a:r>
              <a:rPr sz="2450" spc="5" dirty="0">
                <a:solidFill>
                  <a:srgbClr val="E36C09"/>
                </a:solidFill>
                <a:latin typeface="Calibri"/>
                <a:cs typeface="Calibri"/>
              </a:rPr>
              <a:t>st</a:t>
            </a:r>
            <a:r>
              <a:rPr sz="2450" spc="-25" dirty="0">
                <a:solidFill>
                  <a:srgbClr val="E36C09"/>
                </a:solidFill>
                <a:latin typeface="Calibri"/>
                <a:cs typeface="Calibri"/>
              </a:rPr>
              <a:t>e</a:t>
            </a:r>
            <a:r>
              <a:rPr sz="2450" spc="-15" dirty="0">
                <a:solidFill>
                  <a:srgbClr val="E36C09"/>
                </a:solidFill>
                <a:latin typeface="Calibri"/>
                <a:cs typeface="Calibri"/>
              </a:rPr>
              <a:t>d</a:t>
            </a:r>
            <a:r>
              <a:rPr sz="2450" spc="-25" dirty="0">
                <a:solidFill>
                  <a:srgbClr val="E36C09"/>
                </a:solidFill>
                <a:latin typeface="Calibri"/>
                <a:cs typeface="Calibri"/>
              </a:rPr>
              <a:t>_</a:t>
            </a:r>
            <a:r>
              <a:rPr sz="2450" spc="30" dirty="0">
                <a:solidFill>
                  <a:srgbClr val="E36C09"/>
                </a:solidFill>
                <a:latin typeface="Calibri"/>
                <a:cs typeface="Calibri"/>
              </a:rPr>
              <a:t>i</a:t>
            </a:r>
            <a:r>
              <a:rPr sz="2450" spc="-15" dirty="0">
                <a:solidFill>
                  <a:srgbClr val="E36C09"/>
                </a:solidFill>
                <a:latin typeface="Calibri"/>
                <a:cs typeface="Calibri"/>
              </a:rPr>
              <a:t>n</a:t>
            </a:r>
            <a:r>
              <a:rPr sz="2450" spc="15" dirty="0">
                <a:solidFill>
                  <a:srgbClr val="001F5F"/>
                </a:solidFill>
                <a:latin typeface="Calibri"/>
                <a:cs typeface="Calibri"/>
              </a:rPr>
              <a:t>”</a:t>
            </a:r>
            <a:r>
              <a:rPr sz="2450" spc="5" dirty="0">
                <a:solidFill>
                  <a:srgbClr val="001F5F"/>
                </a:solidFill>
                <a:latin typeface="Calibri"/>
                <a:cs typeface="Calibri"/>
              </a:rPr>
              <a:t>:  </a:t>
            </a:r>
            <a:r>
              <a:rPr sz="2450" spc="-5" dirty="0">
                <a:solidFill>
                  <a:srgbClr val="E36C09"/>
                </a:solidFill>
                <a:latin typeface="Calibri"/>
                <a:cs typeface="Calibri"/>
              </a:rPr>
              <a:t>“designation” </a:t>
            </a:r>
            <a:r>
              <a:rPr sz="245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50" spc="-5" dirty="0">
                <a:solidFill>
                  <a:srgbClr val="E36C09"/>
                </a:solidFill>
                <a:latin typeface="Calibri"/>
                <a:cs typeface="Calibri"/>
              </a:rPr>
              <a:t>“address”</a:t>
            </a:r>
            <a:r>
              <a:rPr sz="2450" spc="14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50" spc="5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endParaRPr sz="2450">
              <a:latin typeface="Calibri"/>
              <a:cs typeface="Calibri"/>
            </a:endParaRPr>
          </a:p>
          <a:p>
            <a:pPr marL="927735">
              <a:lnSpc>
                <a:spcPts val="2885"/>
              </a:lnSpc>
            </a:pPr>
            <a:r>
              <a:rPr sz="2450" spc="5" dirty="0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endParaRPr sz="2450">
              <a:latin typeface="Calibri"/>
              <a:cs typeface="Calibri"/>
            </a:endParaRPr>
          </a:p>
          <a:p>
            <a:pPr marL="1842770" marR="748030" algn="just">
              <a:lnSpc>
                <a:spcPts val="3010"/>
              </a:lnSpc>
              <a:spcBef>
                <a:spcPts val="105"/>
              </a:spcBef>
            </a:pPr>
            <a:r>
              <a:rPr sz="2450" spc="-55" dirty="0">
                <a:solidFill>
                  <a:srgbClr val="943735"/>
                </a:solidFill>
                <a:latin typeface="Calibri"/>
                <a:cs typeface="Calibri"/>
              </a:rPr>
              <a:t>“</a:t>
            </a:r>
            <a:r>
              <a:rPr sz="2450" spc="10" dirty="0">
                <a:solidFill>
                  <a:srgbClr val="943735"/>
                </a:solidFill>
                <a:latin typeface="Calibri"/>
                <a:cs typeface="Calibri"/>
              </a:rPr>
              <a:t>st</a:t>
            </a:r>
            <a:r>
              <a:rPr sz="2450" spc="40" dirty="0">
                <a:solidFill>
                  <a:srgbClr val="943735"/>
                </a:solidFill>
                <a:latin typeface="Calibri"/>
                <a:cs typeface="Calibri"/>
              </a:rPr>
              <a:t>r</a:t>
            </a:r>
            <a:r>
              <a:rPr sz="2450" spc="-25" dirty="0">
                <a:solidFill>
                  <a:srgbClr val="943735"/>
                </a:solidFill>
                <a:latin typeface="Calibri"/>
                <a:cs typeface="Calibri"/>
              </a:rPr>
              <a:t>ee</a:t>
            </a:r>
            <a:r>
              <a:rPr sz="2450" spc="10" dirty="0">
                <a:solidFill>
                  <a:srgbClr val="943735"/>
                </a:solidFill>
                <a:latin typeface="Calibri"/>
                <a:cs typeface="Calibri"/>
              </a:rPr>
              <a:t>t</a:t>
            </a:r>
            <a:r>
              <a:rPr sz="2450" spc="30" dirty="0">
                <a:solidFill>
                  <a:srgbClr val="943735"/>
                </a:solidFill>
                <a:latin typeface="Calibri"/>
                <a:cs typeface="Calibri"/>
              </a:rPr>
              <a:t>1</a:t>
            </a:r>
            <a:r>
              <a:rPr sz="2450" spc="5" dirty="0">
                <a:solidFill>
                  <a:srgbClr val="943735"/>
                </a:solidFill>
                <a:latin typeface="Calibri"/>
                <a:cs typeface="Calibri"/>
              </a:rPr>
              <a:t>”  </a:t>
            </a:r>
            <a:r>
              <a:rPr sz="2450" spc="-50" dirty="0">
                <a:solidFill>
                  <a:srgbClr val="943735"/>
                </a:solidFill>
                <a:latin typeface="Calibri"/>
                <a:cs typeface="Calibri"/>
              </a:rPr>
              <a:t>“</a:t>
            </a:r>
            <a:r>
              <a:rPr sz="2450" spc="15" dirty="0">
                <a:solidFill>
                  <a:srgbClr val="943735"/>
                </a:solidFill>
                <a:latin typeface="Calibri"/>
                <a:cs typeface="Calibri"/>
              </a:rPr>
              <a:t>s</a:t>
            </a:r>
            <a:r>
              <a:rPr sz="2450" spc="5" dirty="0">
                <a:solidFill>
                  <a:srgbClr val="943735"/>
                </a:solidFill>
                <a:latin typeface="Calibri"/>
                <a:cs typeface="Calibri"/>
              </a:rPr>
              <a:t>t</a:t>
            </a:r>
            <a:r>
              <a:rPr sz="2450" spc="35" dirty="0">
                <a:solidFill>
                  <a:srgbClr val="943735"/>
                </a:solidFill>
                <a:latin typeface="Calibri"/>
                <a:cs typeface="Calibri"/>
              </a:rPr>
              <a:t>r</a:t>
            </a:r>
            <a:r>
              <a:rPr sz="2450" spc="-25" dirty="0">
                <a:solidFill>
                  <a:srgbClr val="943735"/>
                </a:solidFill>
                <a:latin typeface="Calibri"/>
                <a:cs typeface="Calibri"/>
              </a:rPr>
              <a:t>ee</a:t>
            </a:r>
            <a:r>
              <a:rPr sz="2450" spc="5" dirty="0">
                <a:solidFill>
                  <a:srgbClr val="943735"/>
                </a:solidFill>
                <a:latin typeface="Calibri"/>
                <a:cs typeface="Calibri"/>
              </a:rPr>
              <a:t>t</a:t>
            </a:r>
            <a:r>
              <a:rPr sz="2450" spc="25" dirty="0">
                <a:solidFill>
                  <a:srgbClr val="943735"/>
                </a:solidFill>
                <a:latin typeface="Calibri"/>
                <a:cs typeface="Calibri"/>
              </a:rPr>
              <a:t>2</a:t>
            </a:r>
            <a:r>
              <a:rPr sz="2450" spc="5" dirty="0">
                <a:solidFill>
                  <a:srgbClr val="943735"/>
                </a:solidFill>
                <a:latin typeface="Calibri"/>
                <a:cs typeface="Calibri"/>
              </a:rPr>
              <a:t>”  “city”</a:t>
            </a:r>
            <a:endParaRPr sz="2450">
              <a:latin typeface="Calibri"/>
              <a:cs typeface="Calibri"/>
            </a:endParaRPr>
          </a:p>
          <a:p>
            <a:pPr marL="1842770">
              <a:lnSpc>
                <a:spcPts val="2880"/>
              </a:lnSpc>
            </a:pPr>
            <a:r>
              <a:rPr sz="2450" spc="-5" dirty="0">
                <a:solidFill>
                  <a:srgbClr val="943735"/>
                </a:solidFill>
                <a:latin typeface="Calibri"/>
                <a:cs typeface="Calibri"/>
              </a:rPr>
              <a:t>“state”</a:t>
            </a:r>
            <a:endParaRPr sz="2450">
              <a:latin typeface="Calibri"/>
              <a:cs typeface="Calibri"/>
            </a:endParaRPr>
          </a:p>
          <a:p>
            <a:pPr marL="927735">
              <a:spcBef>
                <a:spcPts val="65"/>
              </a:spcBef>
            </a:pPr>
            <a:r>
              <a:rPr sz="2450" spc="5" dirty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endParaRPr sz="2450"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2500">
              <a:latin typeface="Calibri"/>
              <a:cs typeface="Calibri"/>
            </a:endParaRPr>
          </a:p>
          <a:p>
            <a:pPr marL="12700"/>
            <a:r>
              <a:rPr sz="2450" spc="5" dirty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04975" y="6143628"/>
            <a:ext cx="8801100" cy="561975"/>
          </a:xfrm>
          <a:custGeom>
            <a:avLst/>
            <a:gdLst/>
            <a:ahLst/>
            <a:cxnLst/>
            <a:rect l="l" t="t" r="r" b="b"/>
            <a:pathLst>
              <a:path w="8801100" h="561975">
                <a:moveTo>
                  <a:pt x="8801100" y="0"/>
                </a:moveTo>
                <a:lnTo>
                  <a:pt x="0" y="0"/>
                </a:lnTo>
                <a:lnTo>
                  <a:pt x="0" y="561975"/>
                </a:lnTo>
                <a:lnTo>
                  <a:pt x="8801100" y="561975"/>
                </a:lnTo>
                <a:lnTo>
                  <a:pt x="8801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2482217" y="6234985"/>
            <a:ext cx="18395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pc="5" dirty="0"/>
              <a:t>Prepared</a:t>
            </a:r>
            <a:r>
              <a:rPr spc="40" dirty="0"/>
              <a:t> </a:t>
            </a:r>
            <a:r>
              <a:rPr spc="-5" dirty="0"/>
              <a:t>By</a:t>
            </a:r>
            <a:r>
              <a:rPr spc="75" dirty="0"/>
              <a:t> </a:t>
            </a:r>
            <a:r>
              <a:rPr spc="5" dirty="0"/>
              <a:t>:</a:t>
            </a:r>
            <a:r>
              <a:rPr spc="-35" dirty="0"/>
              <a:t> </a:t>
            </a:r>
            <a:r>
              <a:rPr lang="en-US" spc="-5" dirty="0"/>
              <a:t>Juhi Patel</a:t>
            </a:r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pc="10" dirty="0"/>
              <a:t>Subject</a:t>
            </a:r>
            <a:r>
              <a:rPr spc="180" dirty="0"/>
              <a:t> </a:t>
            </a:r>
            <a:r>
              <a:rPr spc="5" dirty="0"/>
              <a:t>:</a:t>
            </a:r>
            <a:r>
              <a:rPr spc="-40" dirty="0"/>
              <a:t> </a:t>
            </a:r>
            <a:r>
              <a:rPr spc="15" dirty="0"/>
              <a:t>NoSQL</a:t>
            </a:r>
            <a:r>
              <a:rPr spc="35" dirty="0"/>
              <a:t> </a:t>
            </a:r>
            <a:r>
              <a:rPr spc="5" dirty="0"/>
              <a:t>Labs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0620" y="111188"/>
            <a:ext cx="2653030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400" spc="5" dirty="0">
                <a:latin typeface="Times New Roman"/>
                <a:cs typeface="Times New Roman"/>
              </a:rPr>
              <a:t>GLS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FCAIT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–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MSc(IT)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Programme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3050" y="3"/>
            <a:ext cx="1504950" cy="7715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61998" y="309502"/>
            <a:ext cx="582866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dirty="0"/>
              <a:t>ACCESSING</a:t>
            </a:r>
            <a:r>
              <a:rPr spc="-105" dirty="0"/>
              <a:t> </a:t>
            </a:r>
            <a:r>
              <a:rPr spc="-35" dirty="0"/>
              <a:t>VALUES</a:t>
            </a:r>
            <a:r>
              <a:rPr spc="-95" dirty="0"/>
              <a:t> </a:t>
            </a:r>
            <a:r>
              <a:rPr spc="15" dirty="0"/>
              <a:t>FROM</a:t>
            </a:r>
            <a:r>
              <a:rPr spc="-120" dirty="0"/>
              <a:t> </a:t>
            </a:r>
            <a:r>
              <a:rPr spc="-50" dirty="0"/>
              <a:t>ARRAYS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482217" y="6234985"/>
            <a:ext cx="18395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pc="5" dirty="0"/>
              <a:t>Prepared</a:t>
            </a:r>
            <a:r>
              <a:rPr spc="40" dirty="0"/>
              <a:t> </a:t>
            </a:r>
            <a:r>
              <a:rPr spc="-5" dirty="0"/>
              <a:t>By</a:t>
            </a:r>
            <a:r>
              <a:rPr spc="75" dirty="0"/>
              <a:t> </a:t>
            </a:r>
            <a:r>
              <a:rPr spc="5" dirty="0"/>
              <a:t>:</a:t>
            </a:r>
            <a:r>
              <a:rPr spc="-35" dirty="0"/>
              <a:t> </a:t>
            </a:r>
            <a:r>
              <a:rPr lang="en-US" spc="-5" dirty="0"/>
              <a:t>Juhi Patel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pc="10" dirty="0"/>
              <a:t>Subject</a:t>
            </a:r>
            <a:r>
              <a:rPr spc="180" dirty="0"/>
              <a:t> </a:t>
            </a:r>
            <a:r>
              <a:rPr spc="5" dirty="0"/>
              <a:t>:</a:t>
            </a:r>
            <a:r>
              <a:rPr spc="-40" dirty="0"/>
              <a:t> </a:t>
            </a:r>
            <a:r>
              <a:rPr spc="15" dirty="0"/>
              <a:t>NoSQL</a:t>
            </a:r>
            <a:r>
              <a:rPr spc="35" dirty="0"/>
              <a:t> </a:t>
            </a:r>
            <a:r>
              <a:rPr spc="5" dirty="0"/>
              <a:t>Labs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55460" y="1394147"/>
            <a:ext cx="7470775" cy="448691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spcBef>
                <a:spcPts val="830"/>
              </a:spcBef>
              <a:tabLst>
                <a:tab pos="591820" algn="l"/>
              </a:tabLst>
            </a:pP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1.	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Using</a:t>
            </a:r>
            <a:r>
              <a:rPr sz="3200" spc="-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$in</a:t>
            </a:r>
            <a:r>
              <a:rPr sz="3200" spc="-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operator</a:t>
            </a:r>
            <a:endParaRPr sz="3200">
              <a:latin typeface="Calibri"/>
              <a:cs typeface="Calibri"/>
            </a:endParaRPr>
          </a:p>
          <a:p>
            <a:pPr marL="355600" indent="-343535">
              <a:spcBef>
                <a:spcPts val="7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u="heavy" spc="-10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alibri"/>
                <a:cs typeface="Calibri"/>
              </a:rPr>
              <a:t>Syntax:</a:t>
            </a:r>
            <a:endParaRPr sz="3200">
              <a:latin typeface="Calibri"/>
              <a:cs typeface="Calibri"/>
            </a:endParaRPr>
          </a:p>
          <a:p>
            <a:pPr marL="469900">
              <a:spcBef>
                <a:spcPts val="740"/>
              </a:spcBef>
            </a:pPr>
            <a:r>
              <a:rPr sz="2750" spc="15" dirty="0">
                <a:solidFill>
                  <a:srgbClr val="001F5F"/>
                </a:solidFill>
                <a:latin typeface="Arial MT"/>
                <a:cs typeface="Arial MT"/>
              </a:rPr>
              <a:t>–</a:t>
            </a:r>
            <a:r>
              <a:rPr sz="2750" spc="-8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750" spc="-15" dirty="0">
                <a:solidFill>
                  <a:srgbClr val="001F5F"/>
                </a:solidFill>
                <a:latin typeface="Calibri"/>
                <a:cs typeface="Calibri"/>
              </a:rPr>
              <a:t>db.mycol.find</a:t>
            </a:r>
            <a:endParaRPr sz="2750">
              <a:latin typeface="Calibri"/>
              <a:cs typeface="Calibri"/>
            </a:endParaRPr>
          </a:p>
          <a:p>
            <a:pPr marL="469900">
              <a:spcBef>
                <a:spcPts val="755"/>
              </a:spcBef>
              <a:tabLst>
                <a:tab pos="4350385" algn="l"/>
              </a:tabLst>
            </a:pPr>
            <a:r>
              <a:rPr sz="2750" spc="15" dirty="0">
                <a:solidFill>
                  <a:srgbClr val="001F5F"/>
                </a:solidFill>
                <a:latin typeface="Arial MT"/>
                <a:cs typeface="Arial MT"/>
              </a:rPr>
              <a:t>–</a:t>
            </a:r>
            <a:r>
              <a:rPr sz="2750" spc="-4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750" spc="5" dirty="0">
                <a:solidFill>
                  <a:srgbClr val="001F5F"/>
                </a:solidFill>
                <a:latin typeface="Calibri"/>
                <a:cs typeface="Calibri"/>
              </a:rPr>
              <a:t>(</a:t>
            </a:r>
            <a:r>
              <a:rPr sz="2750" spc="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750" spc="-5" dirty="0">
                <a:solidFill>
                  <a:srgbClr val="001F5F"/>
                </a:solidFill>
                <a:latin typeface="Calibri"/>
                <a:cs typeface="Calibri"/>
              </a:rPr>
              <a:t>{“key1”:</a:t>
            </a:r>
            <a:r>
              <a:rPr sz="2750" spc="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750" spc="-30" dirty="0">
                <a:solidFill>
                  <a:srgbClr val="001F5F"/>
                </a:solidFill>
                <a:latin typeface="Calibri"/>
                <a:cs typeface="Calibri"/>
              </a:rPr>
              <a:t>{$in:[“value1”,	</a:t>
            </a:r>
            <a:r>
              <a:rPr sz="2750" spc="-45" dirty="0">
                <a:solidFill>
                  <a:srgbClr val="001F5F"/>
                </a:solidFill>
                <a:latin typeface="Calibri"/>
                <a:cs typeface="Calibri"/>
              </a:rPr>
              <a:t>“value2”,</a:t>
            </a:r>
            <a:r>
              <a:rPr sz="2750" spc="2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750" spc="-5" dirty="0">
                <a:solidFill>
                  <a:srgbClr val="001F5F"/>
                </a:solidFill>
                <a:latin typeface="Calibri"/>
                <a:cs typeface="Calibri"/>
              </a:rPr>
              <a:t>“value2”]}})</a:t>
            </a:r>
            <a:endParaRPr sz="2750">
              <a:latin typeface="Calibri"/>
              <a:cs typeface="Calibri"/>
            </a:endParaRPr>
          </a:p>
          <a:p>
            <a:pPr>
              <a:spcBef>
                <a:spcPts val="40"/>
              </a:spcBef>
            </a:pPr>
            <a:endParaRPr sz="4400">
              <a:latin typeface="Calibri"/>
              <a:cs typeface="Calibri"/>
            </a:endParaRPr>
          </a:p>
          <a:p>
            <a:pPr marL="12700">
              <a:tabLst>
                <a:tab pos="591820" algn="l"/>
              </a:tabLst>
            </a:pP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2.	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Using</a:t>
            </a:r>
            <a:r>
              <a:rPr sz="3200" spc="-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25" dirty="0">
                <a:solidFill>
                  <a:srgbClr val="FF0000"/>
                </a:solidFill>
                <a:latin typeface="Calibri"/>
                <a:cs typeface="Calibri"/>
              </a:rPr>
              <a:t>dot</a:t>
            </a:r>
            <a:r>
              <a:rPr sz="3200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operator</a:t>
            </a:r>
            <a:endParaRPr sz="3200">
              <a:latin typeface="Calibri"/>
              <a:cs typeface="Calibri"/>
            </a:endParaRPr>
          </a:p>
          <a:p>
            <a:pPr marL="355600" indent="-343535">
              <a:spcBef>
                <a:spcPts val="7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u="heavy" spc="-10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alibri"/>
                <a:cs typeface="Calibri"/>
              </a:rPr>
              <a:t>Syntax:</a:t>
            </a:r>
            <a:endParaRPr sz="3200">
              <a:latin typeface="Calibri"/>
              <a:cs typeface="Calibri"/>
            </a:endParaRPr>
          </a:p>
          <a:p>
            <a:pPr marL="469900">
              <a:spcBef>
                <a:spcPts val="745"/>
              </a:spcBef>
            </a:pPr>
            <a:r>
              <a:rPr sz="2750" spc="15" dirty="0">
                <a:solidFill>
                  <a:srgbClr val="001F5F"/>
                </a:solidFill>
                <a:latin typeface="Arial MT"/>
                <a:cs typeface="Arial MT"/>
              </a:rPr>
              <a:t>–</a:t>
            </a:r>
            <a:r>
              <a:rPr sz="2750" spc="-8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750" spc="-5" dirty="0">
                <a:solidFill>
                  <a:srgbClr val="001F5F"/>
                </a:solidFill>
                <a:latin typeface="Calibri"/>
                <a:cs typeface="Calibri"/>
              </a:rPr>
              <a:t>db.mycol.find({“parentkey.subkey”</a:t>
            </a:r>
            <a:r>
              <a:rPr sz="2750" spc="2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750" spc="5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r>
              <a:rPr sz="2750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01F5F"/>
                </a:solidFill>
                <a:latin typeface="Calibri"/>
                <a:cs typeface="Calibri"/>
              </a:rPr>
              <a:t>“value1”})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0620" y="111188"/>
            <a:ext cx="2653030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400" spc="5" dirty="0">
                <a:latin typeface="Times New Roman"/>
                <a:cs typeface="Times New Roman"/>
              </a:rPr>
              <a:t>GLS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FCAIT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–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MSc(IT)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Programme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3050" y="3"/>
            <a:ext cx="1504950" cy="7715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84378" y="219710"/>
            <a:ext cx="3152775" cy="118999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spcBef>
                <a:spcPts val="835"/>
              </a:spcBef>
            </a:pPr>
            <a:r>
              <a:rPr spc="15" dirty="0"/>
              <a:t>UP</a:t>
            </a:r>
            <a:r>
              <a:rPr spc="-75" dirty="0"/>
              <a:t>D</a:t>
            </a:r>
            <a:r>
              <a:rPr spc="-220" dirty="0"/>
              <a:t>A</a:t>
            </a:r>
            <a:r>
              <a:rPr spc="-15" dirty="0"/>
              <a:t>T</a:t>
            </a:r>
            <a:r>
              <a:rPr spc="10" dirty="0"/>
              <a:t>E</a:t>
            </a:r>
            <a:r>
              <a:rPr spc="-125" dirty="0"/>
              <a:t> </a:t>
            </a:r>
            <a:r>
              <a:rPr spc="5" dirty="0"/>
              <a:t>c</a:t>
            </a:r>
            <a:r>
              <a:rPr dirty="0"/>
              <a:t>o</a:t>
            </a:r>
            <a:r>
              <a:rPr spc="15" dirty="0"/>
              <a:t>mm</a:t>
            </a:r>
            <a:r>
              <a:rPr spc="-10" dirty="0"/>
              <a:t>a</a:t>
            </a:r>
            <a:r>
              <a:rPr spc="15" dirty="0"/>
              <a:t>nd</a:t>
            </a:r>
          </a:p>
          <a:p>
            <a:pPr marL="12700">
              <a:spcBef>
                <a:spcPts val="745"/>
              </a:spcBef>
            </a:pPr>
            <a:r>
              <a:rPr b="0" spc="-10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</a:rPr>
              <a:t>Syntax: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84375" y="1483423"/>
            <a:ext cx="8317230" cy="383667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72390">
              <a:lnSpc>
                <a:spcPts val="3829"/>
              </a:lnSpc>
              <a:spcBef>
                <a:spcPts val="260"/>
              </a:spcBef>
            </a:pP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&gt;db.COLLECTION_NAME.update(SELECTION_CRIT </a:t>
            </a:r>
            <a:r>
              <a:rPr sz="3200" spc="-7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ERIA,</a:t>
            </a:r>
            <a:r>
              <a:rPr sz="32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001F5F"/>
                </a:solidFill>
                <a:latin typeface="Calibri"/>
                <a:cs typeface="Calibri"/>
              </a:rPr>
              <a:t>UPDATED_DATA)</a:t>
            </a:r>
            <a:endParaRPr sz="3200">
              <a:latin typeface="Calibri"/>
              <a:cs typeface="Calibri"/>
            </a:endParaRPr>
          </a:p>
          <a:p>
            <a:pPr>
              <a:spcBef>
                <a:spcPts val="25"/>
              </a:spcBef>
            </a:pPr>
            <a:endParaRPr sz="4300">
              <a:latin typeface="Calibri"/>
              <a:cs typeface="Calibri"/>
            </a:endParaRPr>
          </a:p>
          <a:p>
            <a:pPr marL="12700"/>
            <a:r>
              <a:rPr sz="3200" u="heavy" spc="5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alibri"/>
                <a:cs typeface="Calibri"/>
              </a:rPr>
              <a:t>Example:</a:t>
            </a:r>
            <a:endParaRPr sz="3200">
              <a:latin typeface="Calibri"/>
              <a:cs typeface="Calibri"/>
            </a:endParaRPr>
          </a:p>
          <a:p>
            <a:pPr>
              <a:spcBef>
                <a:spcPts val="25"/>
              </a:spcBef>
            </a:pPr>
            <a:endParaRPr sz="4400">
              <a:latin typeface="Calibri"/>
              <a:cs typeface="Calibri"/>
            </a:endParaRPr>
          </a:p>
          <a:p>
            <a:pPr marL="12700" marR="5080"/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&gt;db.mycol.update({'title':'MongoDB'},{$set:{'title': </a:t>
            </a:r>
            <a:r>
              <a:rPr sz="3200" spc="-7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'New</a:t>
            </a:r>
            <a:r>
              <a:rPr sz="32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MongoDB</a:t>
            </a:r>
            <a:r>
              <a:rPr sz="3200" spc="-1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Tutorial'}})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20317" y="6189662"/>
            <a:ext cx="1839595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400" spc="5" dirty="0">
                <a:latin typeface="Calibri"/>
                <a:cs typeface="Calibri"/>
              </a:rPr>
              <a:t>Prepared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By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: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Juhi Patel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79963" y="6189662"/>
            <a:ext cx="1510030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400" spc="10" dirty="0">
                <a:latin typeface="Calibri"/>
                <a:cs typeface="Calibri"/>
              </a:rPr>
              <a:t>Subject</a:t>
            </a:r>
            <a:r>
              <a:rPr sz="1400" spc="17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NoSQL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Labs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3050" y="3"/>
            <a:ext cx="1504950" cy="7715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84378" y="309502"/>
            <a:ext cx="8093709" cy="43237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marR="5080" indent="-343535">
              <a:spcBef>
                <a:spcPts val="13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By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default, 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MongoDB will 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update only 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a single </a:t>
            </a:r>
            <a:r>
              <a:rPr sz="3200" spc="-7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3200" spc="3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sz="3200" spc="-1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29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2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upda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200" spc="-229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200" spc="45" dirty="0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le</a:t>
            </a:r>
            <a:r>
              <a:rPr sz="3200" spc="-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3200" spc="3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,</a:t>
            </a:r>
            <a:r>
              <a:rPr sz="3200" spc="-1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sz="3200" spc="3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u 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need</a:t>
            </a:r>
            <a:r>
              <a:rPr sz="32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32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set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parameter</a:t>
            </a:r>
            <a:r>
              <a:rPr sz="3200" spc="-1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'multi'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 to</a:t>
            </a:r>
            <a:r>
              <a:rPr sz="32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true.</a:t>
            </a:r>
            <a:endParaRPr sz="3200">
              <a:latin typeface="Calibri"/>
              <a:cs typeface="Calibri"/>
            </a:endParaRPr>
          </a:p>
          <a:p>
            <a:pPr>
              <a:spcBef>
                <a:spcPts val="5"/>
              </a:spcBef>
              <a:buClr>
                <a:srgbClr val="001F5F"/>
              </a:buClr>
              <a:buFont typeface="Arial MT"/>
              <a:buChar char="•"/>
            </a:pPr>
            <a:endParaRPr sz="4400">
              <a:latin typeface="Calibri"/>
              <a:cs typeface="Calibri"/>
            </a:endParaRPr>
          </a:p>
          <a:p>
            <a:pPr marL="355600" indent="-343535"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b="1" u="heavy" spc="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Example: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835"/>
              </a:lnSpc>
              <a:spcBef>
                <a:spcPts val="820"/>
              </a:spcBef>
            </a:pP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&gt;db.mycol.update({'title':'MongoDB'},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835"/>
              </a:lnSpc>
            </a:pP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{$set:{'title':'New</a:t>
            </a:r>
            <a:r>
              <a:rPr sz="3200" spc="-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MongoDB</a:t>
            </a:r>
            <a:r>
              <a:rPr sz="3200" spc="-1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Tutorial'}},</a:t>
            </a:r>
            <a:endParaRPr sz="3200">
              <a:latin typeface="Calibri"/>
              <a:cs typeface="Calibri"/>
            </a:endParaRPr>
          </a:p>
          <a:p>
            <a:pPr marL="12700">
              <a:spcBef>
                <a:spcPts val="740"/>
              </a:spcBef>
            </a:pP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{multi:true})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2482217" y="6234985"/>
            <a:ext cx="18395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pc="5" dirty="0"/>
              <a:t>Prepared</a:t>
            </a:r>
            <a:r>
              <a:rPr spc="40" dirty="0"/>
              <a:t> </a:t>
            </a:r>
            <a:r>
              <a:rPr spc="-5" dirty="0"/>
              <a:t>By</a:t>
            </a:r>
            <a:r>
              <a:rPr spc="75" dirty="0"/>
              <a:t> </a:t>
            </a:r>
            <a:r>
              <a:rPr spc="5" dirty="0"/>
              <a:t>:</a:t>
            </a:r>
            <a:r>
              <a:rPr spc="-35" dirty="0"/>
              <a:t> </a:t>
            </a:r>
            <a:r>
              <a:rPr lang="en-US" spc="-5" dirty="0"/>
              <a:t>Juhi Patel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pc="10" dirty="0"/>
              <a:t>Subject</a:t>
            </a:r>
            <a:r>
              <a:rPr spc="180" dirty="0"/>
              <a:t> </a:t>
            </a:r>
            <a:r>
              <a:rPr spc="5" dirty="0"/>
              <a:t>:</a:t>
            </a:r>
            <a:r>
              <a:rPr spc="-40" dirty="0"/>
              <a:t> </a:t>
            </a:r>
            <a:r>
              <a:rPr spc="15" dirty="0"/>
              <a:t>NoSQL</a:t>
            </a:r>
            <a:r>
              <a:rPr spc="35" dirty="0"/>
              <a:t> </a:t>
            </a:r>
            <a:r>
              <a:rPr spc="5" dirty="0"/>
              <a:t>Labs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3050" y="3"/>
            <a:ext cx="1504950" cy="7715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84378" y="219710"/>
            <a:ext cx="8386445" cy="510032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spcBef>
                <a:spcPts val="835"/>
              </a:spcBef>
            </a:pPr>
            <a:r>
              <a:rPr sz="3200" b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DELETE</a:t>
            </a:r>
            <a:r>
              <a:rPr sz="3200" b="1" u="heavy" spc="-7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DOCUMENT</a:t>
            </a:r>
            <a:endParaRPr sz="3200">
              <a:latin typeface="Calibri"/>
              <a:cs typeface="Calibri"/>
            </a:endParaRPr>
          </a:p>
          <a:p>
            <a:pPr marL="12700">
              <a:spcBef>
                <a:spcPts val="745"/>
              </a:spcBef>
            </a:pPr>
            <a:r>
              <a:rPr sz="3200" u="heavy" spc="-10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alibri"/>
                <a:cs typeface="Calibri"/>
              </a:rPr>
              <a:t>Syntax:</a:t>
            </a:r>
            <a:endParaRPr sz="3200">
              <a:latin typeface="Calibri"/>
              <a:cs typeface="Calibri"/>
            </a:endParaRPr>
          </a:p>
          <a:p>
            <a:pPr marL="12700" marR="33020">
              <a:lnSpc>
                <a:spcPts val="3829"/>
              </a:lnSpc>
              <a:spcBef>
                <a:spcPts val="950"/>
              </a:spcBef>
            </a:pP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&gt;db.COLLECTION_NAME.remove(DELLETION_CRIT </a:t>
            </a:r>
            <a:r>
              <a:rPr sz="3200" spc="-7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TERIA)</a:t>
            </a:r>
            <a:endParaRPr sz="3200">
              <a:latin typeface="Calibri"/>
              <a:cs typeface="Calibri"/>
            </a:endParaRPr>
          </a:p>
          <a:p>
            <a:pPr>
              <a:spcBef>
                <a:spcPts val="25"/>
              </a:spcBef>
            </a:pPr>
            <a:endParaRPr sz="4300">
              <a:latin typeface="Calibri"/>
              <a:cs typeface="Calibri"/>
            </a:endParaRPr>
          </a:p>
          <a:p>
            <a:pPr marL="12700"/>
            <a:r>
              <a:rPr sz="3200" b="1" spc="-15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3200" b="1" spc="10" dirty="0">
                <a:solidFill>
                  <a:srgbClr val="001F5F"/>
                </a:solidFill>
                <a:latin typeface="Calibri"/>
                <a:cs typeface="Calibri"/>
              </a:rPr>
              <a:t> delete</a:t>
            </a:r>
            <a:r>
              <a:rPr sz="3200" b="1" spc="-1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spc="10" dirty="0">
                <a:solidFill>
                  <a:srgbClr val="001F5F"/>
                </a:solidFill>
                <a:latin typeface="Calibri"/>
                <a:cs typeface="Calibri"/>
              </a:rPr>
              <a:t>only</a:t>
            </a:r>
            <a:r>
              <a:rPr sz="3200" b="1" spc="-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1F5F"/>
                </a:solidFill>
                <a:latin typeface="Calibri"/>
                <a:cs typeface="Calibri"/>
              </a:rPr>
              <a:t>first</a:t>
            </a:r>
            <a:r>
              <a:rPr sz="3200" b="1" spc="-1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1F5F"/>
                </a:solidFill>
                <a:latin typeface="Calibri"/>
                <a:cs typeface="Calibri"/>
              </a:rPr>
              <a:t>record,</a:t>
            </a:r>
            <a:r>
              <a:rPr sz="3200" b="1" spc="-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spc="10" dirty="0">
                <a:solidFill>
                  <a:srgbClr val="001F5F"/>
                </a:solidFill>
                <a:latin typeface="Calibri"/>
                <a:cs typeface="Calibri"/>
              </a:rPr>
              <a:t>set</a:t>
            </a:r>
            <a:r>
              <a:rPr sz="3200" b="1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spc="5" dirty="0">
                <a:solidFill>
                  <a:srgbClr val="001F5F"/>
                </a:solidFill>
                <a:latin typeface="Calibri"/>
                <a:cs typeface="Calibri"/>
              </a:rPr>
              <a:t>justOne</a:t>
            </a:r>
            <a:r>
              <a:rPr sz="3200" b="1" spc="-1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1F5F"/>
                </a:solidFill>
                <a:latin typeface="Calibri"/>
                <a:cs typeface="Calibri"/>
              </a:rPr>
              <a:t>property</a:t>
            </a:r>
            <a:endParaRPr sz="3200">
              <a:latin typeface="Calibri"/>
              <a:cs typeface="Calibri"/>
            </a:endParaRPr>
          </a:p>
          <a:p>
            <a:pPr>
              <a:spcBef>
                <a:spcPts val="25"/>
              </a:spcBef>
            </a:pPr>
            <a:endParaRPr sz="4400">
              <a:latin typeface="Calibri"/>
              <a:cs typeface="Calibri"/>
            </a:endParaRPr>
          </a:p>
          <a:p>
            <a:pPr marL="12700" marR="5080"/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&gt;db.COLLECTION_NAME.remove(DELETION_CRITE </a:t>
            </a:r>
            <a:r>
              <a:rPr sz="3200" spc="-7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RIA,1)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2217" y="6345793"/>
            <a:ext cx="18395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z="1400" spc="5" dirty="0">
                <a:latin typeface="Calibri"/>
                <a:cs typeface="Calibri"/>
              </a:rPr>
              <a:t>Prepared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By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: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Juhi Patel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41866" y="6345793"/>
            <a:ext cx="15982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z="1400" spc="10" dirty="0">
                <a:latin typeface="Calibri"/>
                <a:cs typeface="Calibri"/>
              </a:rPr>
              <a:t>Subject</a:t>
            </a:r>
            <a:r>
              <a:rPr sz="1400" spc="18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: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NoSQL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Labs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1662" y="6517878"/>
            <a:ext cx="834834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0"/>
              </a:lnSpc>
              <a:tabLst>
                <a:tab pos="5659120" algn="l"/>
              </a:tabLst>
            </a:pPr>
            <a:r>
              <a:rPr sz="1400" spc="5" dirty="0">
                <a:latin typeface="Calibri"/>
                <a:cs typeface="Calibri"/>
              </a:rPr>
              <a:t>Prepared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By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: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Juhi Patel</a:t>
            </a:r>
            <a:r>
              <a:rPr sz="1400" spc="-5" dirty="0">
                <a:latin typeface="Calibri"/>
                <a:cs typeface="Calibri"/>
              </a:rPr>
              <a:t>	</a:t>
            </a:r>
            <a:r>
              <a:rPr sz="1400" spc="10" dirty="0">
                <a:latin typeface="Calibri"/>
                <a:cs typeface="Calibri"/>
              </a:rPr>
              <a:t>Subject</a:t>
            </a:r>
            <a:r>
              <a:rPr sz="1400" spc="19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: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Programming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using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NoSQL</a:t>
            </a:r>
            <a:endParaRPr sz="14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3050" y="3"/>
            <a:ext cx="1504950" cy="77152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695450" y="6286503"/>
            <a:ext cx="8801100" cy="561975"/>
          </a:xfrm>
          <a:custGeom>
            <a:avLst/>
            <a:gdLst/>
            <a:ahLst/>
            <a:cxnLst/>
            <a:rect l="l" t="t" r="r" b="b"/>
            <a:pathLst>
              <a:path w="8801100" h="561975">
                <a:moveTo>
                  <a:pt x="8801100" y="0"/>
                </a:moveTo>
                <a:lnTo>
                  <a:pt x="0" y="0"/>
                </a:lnTo>
                <a:lnTo>
                  <a:pt x="0" y="561975"/>
                </a:lnTo>
                <a:lnTo>
                  <a:pt x="8801100" y="561975"/>
                </a:lnTo>
                <a:lnTo>
                  <a:pt x="8801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68170" y="49359"/>
            <a:ext cx="8495030" cy="653034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42265" algn="ctr">
              <a:spcBef>
                <a:spcPts val="615"/>
              </a:spcBef>
            </a:pPr>
            <a:r>
              <a:rPr sz="1400" spc="5" dirty="0">
                <a:latin typeface="Times New Roman"/>
                <a:cs typeface="Times New Roman"/>
              </a:rPr>
              <a:t>GLS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FCAIT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–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MSc(IT)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Programme</a:t>
            </a:r>
            <a:endParaRPr sz="1400" dirty="0">
              <a:latin typeface="Times New Roman"/>
              <a:cs typeface="Times New Roman"/>
            </a:endParaRPr>
          </a:p>
          <a:p>
            <a:pPr marL="355600" indent="-343535">
              <a:spcBef>
                <a:spcPts val="103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b="1" u="heavy" spc="-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Creating</a:t>
            </a:r>
            <a:r>
              <a:rPr sz="3000" b="1" u="heavy" spc="-3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000" b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Database</a:t>
            </a:r>
            <a:endParaRPr sz="3000" dirty="0">
              <a:latin typeface="Calibri"/>
              <a:cs typeface="Calibri"/>
            </a:endParaRPr>
          </a:p>
          <a:p>
            <a:pPr marL="756285" lvl="1" indent="-286385">
              <a:spcBef>
                <a:spcPts val="330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u="heavy" spc="10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alibri"/>
                <a:cs typeface="Calibri"/>
              </a:rPr>
              <a:t>Syntax</a:t>
            </a:r>
            <a:r>
              <a:rPr sz="2600" spc="10" dirty="0">
                <a:solidFill>
                  <a:srgbClr val="E36C09"/>
                </a:solidFill>
                <a:latin typeface="Calibri"/>
                <a:cs typeface="Calibri"/>
              </a:rPr>
              <a:t>:</a:t>
            </a:r>
            <a:endParaRPr sz="2600" dirty="0">
              <a:latin typeface="Calibri"/>
              <a:cs typeface="Calibri"/>
            </a:endParaRPr>
          </a:p>
          <a:p>
            <a:pPr marL="756285" lvl="1" indent="-286385">
              <a:spcBef>
                <a:spcPts val="334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solidFill>
                  <a:srgbClr val="001F5F"/>
                </a:solidFill>
                <a:latin typeface="Calibri"/>
                <a:cs typeface="Calibri"/>
              </a:rPr>
              <a:t>&gt;use</a:t>
            </a:r>
            <a:r>
              <a:rPr sz="2600" spc="-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600" spc="-30" dirty="0">
                <a:solidFill>
                  <a:srgbClr val="001F5F"/>
                </a:solidFill>
                <a:latin typeface="Calibri"/>
                <a:cs typeface="Calibri"/>
              </a:rPr>
              <a:t>DATABASE_NAME</a:t>
            </a:r>
            <a:endParaRPr sz="2600" dirty="0">
              <a:latin typeface="Calibri"/>
              <a:cs typeface="Calibri"/>
            </a:endParaRPr>
          </a:p>
          <a:p>
            <a:pPr marL="355600" indent="-343535">
              <a:spcBef>
                <a:spcPts val="31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u="heavy" spc="-15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alibri"/>
                <a:cs typeface="Calibri"/>
              </a:rPr>
              <a:t>Example:</a:t>
            </a:r>
            <a:endParaRPr sz="3000" dirty="0">
              <a:latin typeface="Calibri"/>
              <a:cs typeface="Calibri"/>
            </a:endParaRPr>
          </a:p>
          <a:p>
            <a:pPr marL="756285" lvl="1" indent="-286385">
              <a:spcBef>
                <a:spcPts val="330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solidFill>
                  <a:srgbClr val="001F5F"/>
                </a:solidFill>
                <a:latin typeface="Calibri"/>
                <a:cs typeface="Calibri"/>
              </a:rPr>
              <a:t>&gt;use</a:t>
            </a:r>
            <a:r>
              <a:rPr sz="2600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1F5F"/>
                </a:solidFill>
                <a:latin typeface="Calibri"/>
                <a:cs typeface="Calibri"/>
              </a:rPr>
              <a:t>mydb</a:t>
            </a:r>
            <a:endParaRPr sz="2600" dirty="0">
              <a:latin typeface="Calibri"/>
              <a:cs typeface="Calibri"/>
            </a:endParaRPr>
          </a:p>
          <a:p>
            <a:pPr marL="756285" lvl="1" indent="-286385">
              <a:spcBef>
                <a:spcPts val="335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spc="3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2600" spc="10" dirty="0">
                <a:solidFill>
                  <a:srgbClr val="001F5F"/>
                </a:solidFill>
                <a:latin typeface="Calibri"/>
                <a:cs typeface="Calibri"/>
              </a:rPr>
              <a:t>wi</a:t>
            </a:r>
            <a:r>
              <a:rPr sz="2600" spc="20" dirty="0">
                <a:solidFill>
                  <a:srgbClr val="001F5F"/>
                </a:solidFill>
                <a:latin typeface="Calibri"/>
                <a:cs typeface="Calibri"/>
              </a:rPr>
              <a:t>tc</a:t>
            </a:r>
            <a:r>
              <a:rPr sz="2600" spc="-20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sz="2600" spc="-2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600" spc="10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2600" spc="-1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600" spc="2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600" spc="1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6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2600" spc="10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sz="26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600" spc="-55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2600" spc="15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sz="2600" spc="-20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2600" spc="10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endParaRPr sz="2600" dirty="0">
              <a:latin typeface="Calibri"/>
              <a:cs typeface="Calibri"/>
            </a:endParaRPr>
          </a:p>
          <a:p>
            <a:pPr marL="355600" indent="-343535">
              <a:spcBef>
                <a:spcPts val="31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spc="-135" dirty="0">
                <a:solidFill>
                  <a:srgbClr val="E36C09"/>
                </a:solidFill>
                <a:latin typeface="Calibri"/>
                <a:cs typeface="Calibri"/>
              </a:rPr>
              <a:t>To</a:t>
            </a:r>
            <a:r>
              <a:rPr sz="3000" spc="-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E36C09"/>
                </a:solidFill>
                <a:latin typeface="Calibri"/>
                <a:cs typeface="Calibri"/>
              </a:rPr>
              <a:t>check</a:t>
            </a:r>
            <a:r>
              <a:rPr sz="3000" spc="-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E36C09"/>
                </a:solidFill>
                <a:latin typeface="Calibri"/>
                <a:cs typeface="Calibri"/>
              </a:rPr>
              <a:t>the</a:t>
            </a:r>
            <a:r>
              <a:rPr sz="3000" spc="-10" dirty="0">
                <a:solidFill>
                  <a:srgbClr val="E36C09"/>
                </a:solidFill>
                <a:latin typeface="Calibri"/>
                <a:cs typeface="Calibri"/>
              </a:rPr>
              <a:t> database</a:t>
            </a:r>
            <a:r>
              <a:rPr sz="3000" spc="-8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E36C09"/>
                </a:solidFill>
                <a:latin typeface="Calibri"/>
                <a:cs typeface="Calibri"/>
              </a:rPr>
              <a:t>list,</a:t>
            </a:r>
            <a:r>
              <a:rPr sz="3000" spc="-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E36C09"/>
                </a:solidFill>
                <a:latin typeface="Calibri"/>
                <a:cs typeface="Calibri"/>
              </a:rPr>
              <a:t>the</a:t>
            </a:r>
            <a:r>
              <a:rPr sz="3000" spc="-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E36C09"/>
                </a:solidFill>
                <a:latin typeface="Calibri"/>
                <a:cs typeface="Calibri"/>
              </a:rPr>
              <a:t>command</a:t>
            </a:r>
            <a:r>
              <a:rPr sz="3000" spc="-10" dirty="0">
                <a:solidFill>
                  <a:srgbClr val="E36C09"/>
                </a:solidFill>
                <a:latin typeface="Calibri"/>
                <a:cs typeface="Calibri"/>
              </a:rPr>
              <a:t> is</a:t>
            </a:r>
            <a:endParaRPr sz="3000" dirty="0">
              <a:latin typeface="Calibri"/>
              <a:cs typeface="Calibri"/>
            </a:endParaRPr>
          </a:p>
          <a:p>
            <a:pPr marL="756285" lvl="1" indent="-286385">
              <a:spcBef>
                <a:spcPts val="330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spc="-5" dirty="0">
                <a:solidFill>
                  <a:srgbClr val="001F5F"/>
                </a:solidFill>
                <a:latin typeface="Calibri"/>
                <a:cs typeface="Calibri"/>
              </a:rPr>
              <a:t>&gt;show</a:t>
            </a:r>
            <a:r>
              <a:rPr sz="2600" spc="-20" dirty="0">
                <a:solidFill>
                  <a:srgbClr val="001F5F"/>
                </a:solidFill>
                <a:latin typeface="Calibri"/>
                <a:cs typeface="Calibri"/>
              </a:rPr>
              <a:t> dbs</a:t>
            </a:r>
            <a:endParaRPr sz="2600" dirty="0">
              <a:latin typeface="Calibri"/>
              <a:cs typeface="Calibri"/>
            </a:endParaRPr>
          </a:p>
          <a:p>
            <a:pPr marL="1156335" lvl="2" indent="-229235">
              <a:spcBef>
                <a:spcPts val="409"/>
              </a:spcBef>
              <a:buFont typeface="Arial MT"/>
              <a:buChar char="•"/>
              <a:tabLst>
                <a:tab pos="1156335" algn="l"/>
                <a:tab pos="1156970" algn="l"/>
              </a:tabLst>
            </a:pPr>
            <a:r>
              <a:rPr sz="2150" spc="5" dirty="0">
                <a:solidFill>
                  <a:srgbClr val="001F5F"/>
                </a:solidFill>
                <a:latin typeface="Calibri"/>
                <a:cs typeface="Calibri"/>
              </a:rPr>
              <a:t>local</a:t>
            </a:r>
            <a:endParaRPr sz="2150" dirty="0">
              <a:latin typeface="Calibri"/>
              <a:cs typeface="Calibri"/>
            </a:endParaRPr>
          </a:p>
          <a:p>
            <a:pPr marL="1156335" lvl="2" indent="-229235">
              <a:spcBef>
                <a:spcPts val="275"/>
              </a:spcBef>
              <a:buFont typeface="Arial MT"/>
              <a:buChar char="•"/>
              <a:tabLst>
                <a:tab pos="1156335" algn="l"/>
                <a:tab pos="1156970" algn="l"/>
              </a:tabLst>
            </a:pPr>
            <a:r>
              <a:rPr sz="2150" dirty="0">
                <a:solidFill>
                  <a:srgbClr val="001F5F"/>
                </a:solidFill>
                <a:latin typeface="Calibri"/>
                <a:cs typeface="Calibri"/>
              </a:rPr>
              <a:t>test</a:t>
            </a:r>
            <a:endParaRPr sz="2150" dirty="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90800"/>
              </a:lnSpc>
              <a:spcBef>
                <a:spcPts val="655"/>
              </a:spcBef>
              <a:buFont typeface="Arial MT"/>
              <a:buChar char="•"/>
              <a:tabLst>
                <a:tab pos="356235" algn="l"/>
              </a:tabLst>
            </a:pPr>
            <a:r>
              <a:rPr sz="3000" spc="-10" dirty="0">
                <a:solidFill>
                  <a:srgbClr val="001F5F"/>
                </a:solidFill>
                <a:latin typeface="Calibri"/>
                <a:cs typeface="Calibri"/>
              </a:rPr>
              <a:t>Mydb (it </a:t>
            </a:r>
            <a:r>
              <a:rPr sz="3000" dirty="0">
                <a:solidFill>
                  <a:srgbClr val="001F5F"/>
                </a:solidFill>
                <a:latin typeface="Calibri"/>
                <a:cs typeface="Calibri"/>
              </a:rPr>
              <a:t>will be </a:t>
            </a:r>
            <a:r>
              <a:rPr sz="3000" spc="-15" dirty="0">
                <a:solidFill>
                  <a:srgbClr val="001F5F"/>
                </a:solidFill>
                <a:latin typeface="Calibri"/>
                <a:cs typeface="Calibri"/>
              </a:rPr>
              <a:t>displayed</a:t>
            </a:r>
            <a:r>
              <a:rPr sz="3000" spc="-10" dirty="0">
                <a:solidFill>
                  <a:srgbClr val="001F5F"/>
                </a:solidFill>
                <a:latin typeface="Calibri"/>
                <a:cs typeface="Calibri"/>
              </a:rPr>
              <a:t> only </a:t>
            </a:r>
            <a:r>
              <a:rPr sz="3000" spc="5" dirty="0">
                <a:solidFill>
                  <a:srgbClr val="001F5F"/>
                </a:solidFill>
                <a:latin typeface="Calibri"/>
                <a:cs typeface="Calibri"/>
              </a:rPr>
              <a:t>when </a:t>
            </a:r>
            <a:r>
              <a:rPr sz="3000" spc="-10" dirty="0">
                <a:solidFill>
                  <a:srgbClr val="001F5F"/>
                </a:solidFill>
                <a:latin typeface="Calibri"/>
                <a:cs typeface="Calibri"/>
              </a:rPr>
              <a:t>it </a:t>
            </a:r>
            <a:r>
              <a:rPr sz="3000" spc="-20" dirty="0">
                <a:solidFill>
                  <a:srgbClr val="001F5F"/>
                </a:solidFill>
                <a:latin typeface="Calibri"/>
                <a:cs typeface="Calibri"/>
              </a:rPr>
              <a:t>contain </a:t>
            </a:r>
            <a:r>
              <a:rPr sz="3000" dirty="0">
                <a:solidFill>
                  <a:srgbClr val="001F5F"/>
                </a:solidFill>
                <a:latin typeface="Calibri"/>
                <a:cs typeface="Calibri"/>
              </a:rPr>
              <a:t>1 </a:t>
            </a:r>
            <a:r>
              <a:rPr sz="30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1F5F"/>
                </a:solidFill>
                <a:latin typeface="Calibri"/>
                <a:cs typeface="Calibri"/>
              </a:rPr>
              <a:t>document, </a:t>
            </a:r>
            <a:r>
              <a:rPr sz="3000" spc="10" dirty="0">
                <a:solidFill>
                  <a:srgbClr val="001F5F"/>
                </a:solidFill>
                <a:latin typeface="Calibri"/>
                <a:cs typeface="Calibri"/>
              </a:rPr>
              <a:t>so </a:t>
            </a:r>
            <a:r>
              <a:rPr sz="3000" dirty="0">
                <a:solidFill>
                  <a:srgbClr val="001F5F"/>
                </a:solidFill>
                <a:latin typeface="Calibri"/>
                <a:cs typeface="Calibri"/>
              </a:rPr>
              <a:t>insert </a:t>
            </a:r>
            <a:r>
              <a:rPr sz="3000" spc="-5" dirty="0">
                <a:solidFill>
                  <a:srgbClr val="001F5F"/>
                </a:solidFill>
                <a:latin typeface="Calibri"/>
                <a:cs typeface="Calibri"/>
              </a:rPr>
              <a:t>one document and </a:t>
            </a:r>
            <a:r>
              <a:rPr sz="3000" spc="-10" dirty="0">
                <a:solidFill>
                  <a:srgbClr val="001F5F"/>
                </a:solidFill>
                <a:latin typeface="Calibri"/>
                <a:cs typeface="Calibri"/>
              </a:rPr>
              <a:t>recheck </a:t>
            </a:r>
            <a:r>
              <a:rPr sz="3000" spc="-1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30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1F5F"/>
                </a:solidFill>
                <a:latin typeface="Calibri"/>
                <a:cs typeface="Calibri"/>
              </a:rPr>
              <a:t>command)</a:t>
            </a:r>
            <a:endParaRPr sz="3000" dirty="0">
              <a:latin typeface="Calibri"/>
              <a:cs typeface="Calibri"/>
            </a:endParaRPr>
          </a:p>
          <a:p>
            <a:pPr marL="614045">
              <a:spcBef>
                <a:spcPts val="1325"/>
              </a:spcBef>
              <a:tabLst>
                <a:tab pos="6273165" algn="l"/>
              </a:tabLst>
            </a:pPr>
            <a:r>
              <a:rPr sz="1400" spc="5" dirty="0">
                <a:latin typeface="Calibri"/>
                <a:cs typeface="Calibri"/>
              </a:rPr>
              <a:t>Prepared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By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: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Juhi Patel</a:t>
            </a:r>
            <a:r>
              <a:rPr sz="1400" spc="-5" dirty="0">
                <a:latin typeface="Calibri"/>
                <a:cs typeface="Calibri"/>
              </a:rPr>
              <a:t>	</a:t>
            </a:r>
            <a:r>
              <a:rPr sz="1400" spc="10" dirty="0">
                <a:latin typeface="Calibri"/>
                <a:cs typeface="Calibri"/>
              </a:rPr>
              <a:t>Subject</a:t>
            </a:r>
            <a:r>
              <a:rPr sz="1400" spc="18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: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NoSQL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Labs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3050" y="3"/>
            <a:ext cx="1504950" cy="7715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5460" y="80647"/>
            <a:ext cx="561911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pc="15" dirty="0"/>
              <a:t>Limiting</a:t>
            </a:r>
            <a:r>
              <a:rPr spc="-175" dirty="0"/>
              <a:t> </a:t>
            </a:r>
            <a:r>
              <a:rPr spc="-5" dirty="0"/>
              <a:t>records</a:t>
            </a:r>
            <a:r>
              <a:rPr spc="-75" dirty="0"/>
              <a:t> </a:t>
            </a:r>
            <a:r>
              <a:rPr spc="-10" dirty="0"/>
              <a:t>from</a:t>
            </a:r>
            <a:r>
              <a:rPr spc="-65" dirty="0"/>
              <a:t> </a:t>
            </a:r>
            <a:r>
              <a:rPr spc="10" dirty="0"/>
              <a:t>documents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2482217" y="6234985"/>
            <a:ext cx="18395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pc="5" dirty="0"/>
              <a:t>Prepared</a:t>
            </a:r>
            <a:r>
              <a:rPr spc="40" dirty="0"/>
              <a:t> </a:t>
            </a:r>
            <a:r>
              <a:rPr spc="-5" dirty="0"/>
              <a:t>By</a:t>
            </a:r>
            <a:r>
              <a:rPr spc="75" dirty="0"/>
              <a:t> </a:t>
            </a:r>
            <a:r>
              <a:rPr spc="5" dirty="0"/>
              <a:t>:</a:t>
            </a:r>
            <a:r>
              <a:rPr spc="-35" dirty="0"/>
              <a:t> </a:t>
            </a:r>
            <a:r>
              <a:rPr lang="en-US" spc="-5" dirty="0"/>
              <a:t>Juhi Patel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pc="10" dirty="0"/>
              <a:t>Subject</a:t>
            </a:r>
            <a:r>
              <a:rPr spc="180" dirty="0"/>
              <a:t> </a:t>
            </a:r>
            <a:r>
              <a:rPr spc="5" dirty="0"/>
              <a:t>:</a:t>
            </a:r>
            <a:r>
              <a:rPr spc="-40" dirty="0"/>
              <a:t> </a:t>
            </a:r>
            <a:r>
              <a:rPr spc="15" dirty="0"/>
              <a:t>NoSQL</a:t>
            </a:r>
            <a:r>
              <a:rPr spc="35" dirty="0"/>
              <a:t> </a:t>
            </a:r>
            <a:r>
              <a:rPr spc="5" dirty="0"/>
              <a:t>Labs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55460" y="663003"/>
            <a:ext cx="8852535" cy="506730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17780" algn="just">
              <a:lnSpc>
                <a:spcPct val="102400"/>
              </a:lnSpc>
              <a:spcBef>
                <a:spcPts val="45"/>
              </a:spcBef>
            </a:pPr>
            <a:r>
              <a:rPr sz="2750" spc="-105" dirty="0">
                <a:latin typeface="Calibri"/>
                <a:cs typeface="Calibri"/>
              </a:rPr>
              <a:t>To</a:t>
            </a:r>
            <a:r>
              <a:rPr sz="2750" spc="-10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limit</a:t>
            </a:r>
            <a:r>
              <a:rPr sz="2750" spc="10" dirty="0">
                <a:latin typeface="Calibri"/>
                <a:cs typeface="Calibri"/>
              </a:rPr>
              <a:t> the </a:t>
            </a:r>
            <a:r>
              <a:rPr sz="2750" spc="15" dirty="0">
                <a:latin typeface="Calibri"/>
                <a:cs typeface="Calibri"/>
              </a:rPr>
              <a:t>records, </a:t>
            </a:r>
            <a:r>
              <a:rPr sz="2750" spc="35" dirty="0">
                <a:latin typeface="Calibri"/>
                <a:cs typeface="Calibri"/>
              </a:rPr>
              <a:t>we </a:t>
            </a:r>
            <a:r>
              <a:rPr sz="2750" spc="5" dirty="0">
                <a:latin typeface="Calibri"/>
                <a:cs typeface="Calibri"/>
              </a:rPr>
              <a:t>need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to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use </a:t>
            </a:r>
            <a:r>
              <a:rPr sz="2750" b="1" spc="20" dirty="0">
                <a:solidFill>
                  <a:srgbClr val="00AF50"/>
                </a:solidFill>
                <a:latin typeface="Calibri"/>
                <a:cs typeface="Calibri"/>
              </a:rPr>
              <a:t>limit()</a:t>
            </a:r>
            <a:r>
              <a:rPr sz="2750" b="1" spc="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750" spc="25" dirty="0">
                <a:latin typeface="Calibri"/>
                <a:cs typeface="Calibri"/>
              </a:rPr>
              <a:t>method. </a:t>
            </a:r>
            <a:r>
              <a:rPr sz="2750" spc="50" dirty="0">
                <a:latin typeface="Calibri"/>
                <a:cs typeface="Calibri"/>
              </a:rPr>
              <a:t>The 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15" dirty="0">
                <a:latin typeface="Calibri"/>
                <a:cs typeface="Calibri"/>
              </a:rPr>
              <a:t>method </a:t>
            </a:r>
            <a:r>
              <a:rPr sz="2750" spc="25" dirty="0">
                <a:latin typeface="Calibri"/>
                <a:cs typeface="Calibri"/>
              </a:rPr>
              <a:t>accepts </a:t>
            </a:r>
            <a:r>
              <a:rPr sz="2750" spc="35" dirty="0">
                <a:latin typeface="Calibri"/>
                <a:cs typeface="Calibri"/>
              </a:rPr>
              <a:t>one </a:t>
            </a:r>
            <a:r>
              <a:rPr sz="2750" spc="20" dirty="0">
                <a:latin typeface="Calibri"/>
                <a:cs typeface="Calibri"/>
              </a:rPr>
              <a:t>number </a:t>
            </a:r>
            <a:r>
              <a:rPr sz="2750" spc="15" dirty="0">
                <a:latin typeface="Calibri"/>
                <a:cs typeface="Calibri"/>
              </a:rPr>
              <a:t>type </a:t>
            </a:r>
            <a:r>
              <a:rPr sz="2750" spc="10" dirty="0">
                <a:latin typeface="Calibri"/>
                <a:cs typeface="Calibri"/>
              </a:rPr>
              <a:t>argument, </a:t>
            </a:r>
            <a:r>
              <a:rPr sz="2750" spc="25" dirty="0">
                <a:latin typeface="Calibri"/>
                <a:cs typeface="Calibri"/>
              </a:rPr>
              <a:t>which is </a:t>
            </a:r>
            <a:r>
              <a:rPr sz="2750" spc="35" dirty="0">
                <a:latin typeface="Calibri"/>
                <a:cs typeface="Calibri"/>
              </a:rPr>
              <a:t>the 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number</a:t>
            </a:r>
            <a:r>
              <a:rPr sz="2750" spc="210" dirty="0">
                <a:latin typeface="Calibri"/>
                <a:cs typeface="Calibri"/>
              </a:rPr>
              <a:t> </a:t>
            </a:r>
            <a:r>
              <a:rPr sz="2750" spc="25" dirty="0">
                <a:latin typeface="Calibri"/>
                <a:cs typeface="Calibri"/>
              </a:rPr>
              <a:t>of</a:t>
            </a:r>
            <a:r>
              <a:rPr sz="2750" spc="-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documents</a:t>
            </a:r>
            <a:r>
              <a:rPr sz="2750" spc="1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that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25" dirty="0">
                <a:latin typeface="Calibri"/>
                <a:cs typeface="Calibri"/>
              </a:rPr>
              <a:t>you</a:t>
            </a:r>
            <a:r>
              <a:rPr sz="2750" spc="-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want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to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be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displayed.</a:t>
            </a:r>
            <a:endParaRPr sz="2750">
              <a:latin typeface="Calibri"/>
              <a:cs typeface="Calibri"/>
            </a:endParaRPr>
          </a:p>
          <a:p>
            <a:pPr marL="12700">
              <a:spcBef>
                <a:spcPts val="685"/>
              </a:spcBef>
            </a:pPr>
            <a:r>
              <a:rPr sz="2750" u="heavy" spc="5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alibri"/>
                <a:cs typeface="Calibri"/>
              </a:rPr>
              <a:t>Syntax:</a:t>
            </a:r>
            <a:endParaRPr sz="2750">
              <a:latin typeface="Calibri"/>
              <a:cs typeface="Calibri"/>
            </a:endParaRPr>
          </a:p>
          <a:p>
            <a:pPr marL="12700">
              <a:spcBef>
                <a:spcPts val="755"/>
              </a:spcBef>
            </a:pP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&gt;db.COLLECTION_NAME.find().limit(NUMBER)</a:t>
            </a:r>
            <a:endParaRPr sz="3200">
              <a:latin typeface="Calibri"/>
              <a:cs typeface="Calibri"/>
            </a:endParaRPr>
          </a:p>
          <a:p>
            <a:pPr marL="12700">
              <a:spcBef>
                <a:spcPts val="815"/>
              </a:spcBef>
            </a:pPr>
            <a:r>
              <a:rPr sz="2750" u="heavy" spc="-5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alibri"/>
                <a:cs typeface="Calibri"/>
              </a:rPr>
              <a:t>Example: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ct val="119300"/>
              </a:lnSpc>
              <a:spcBef>
                <a:spcPts val="15"/>
              </a:spcBef>
              <a:tabLst>
                <a:tab pos="1757045" algn="l"/>
                <a:tab pos="3311525" algn="l"/>
                <a:tab pos="4036060" algn="l"/>
                <a:tab pos="5332730" algn="l"/>
                <a:tab pos="6190615" algn="l"/>
                <a:tab pos="6981825" algn="l"/>
              </a:tabLst>
            </a:pP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&gt;db.mycol.find({}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, 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{“name":1,_id:0}).limit(2) 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0" dirty="0">
                <a:solidFill>
                  <a:srgbClr val="001F5F"/>
                </a:solidFill>
                <a:latin typeface="Calibri"/>
                <a:cs typeface="Calibri"/>
              </a:rPr>
              <a:t>F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w</a:t>
            </a:r>
            <a:r>
              <a:rPr sz="3200" spc="-6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g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-10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x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le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w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-35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3200" spc="-35" dirty="0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200" spc="-3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200" spc="-3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ly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w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200" spc="-8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  <a:p>
            <a:pPr marL="12700" marR="5715">
              <a:lnSpc>
                <a:spcPts val="3900"/>
              </a:lnSpc>
              <a:spcBef>
                <a:spcPts val="40"/>
              </a:spcBef>
            </a:pP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while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 querying</a:t>
            </a:r>
            <a:r>
              <a:rPr sz="3200" spc="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200" spc="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document.</a:t>
            </a:r>
            <a:r>
              <a:rPr sz="3200" spc="11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If</a:t>
            </a:r>
            <a:r>
              <a:rPr sz="3200" spc="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no</a:t>
            </a:r>
            <a:r>
              <a:rPr sz="3200" spc="1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value</a:t>
            </a:r>
            <a:r>
              <a:rPr sz="3200" spc="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3200" spc="11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specified </a:t>
            </a:r>
            <a:r>
              <a:rPr sz="3200" spc="-7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limit,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then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all</a:t>
            </a:r>
            <a:r>
              <a:rPr sz="32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documents</a:t>
            </a:r>
            <a:r>
              <a:rPr sz="3200" spc="-10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will</a:t>
            </a:r>
            <a:r>
              <a:rPr sz="32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be</a:t>
            </a:r>
            <a:r>
              <a:rPr sz="3200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displayed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3050" y="3"/>
            <a:ext cx="1504950" cy="7715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5457" y="80647"/>
            <a:ext cx="569595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pc="15" dirty="0"/>
              <a:t>Skipping</a:t>
            </a:r>
            <a:r>
              <a:rPr spc="-180" dirty="0"/>
              <a:t> </a:t>
            </a:r>
            <a:r>
              <a:rPr spc="-5" dirty="0"/>
              <a:t>records</a:t>
            </a:r>
            <a:r>
              <a:rPr spc="-85" dirty="0"/>
              <a:t> </a:t>
            </a:r>
            <a:r>
              <a:rPr spc="-10" dirty="0"/>
              <a:t>from</a:t>
            </a:r>
            <a:r>
              <a:rPr spc="-70" dirty="0"/>
              <a:t> </a:t>
            </a:r>
            <a:r>
              <a:rPr spc="10" dirty="0"/>
              <a:t>documents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2482217" y="6234985"/>
            <a:ext cx="18395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pc="5" dirty="0"/>
              <a:t>Prepared</a:t>
            </a:r>
            <a:r>
              <a:rPr spc="40" dirty="0"/>
              <a:t> </a:t>
            </a:r>
            <a:r>
              <a:rPr spc="-5" dirty="0"/>
              <a:t>By</a:t>
            </a:r>
            <a:r>
              <a:rPr spc="75" dirty="0"/>
              <a:t> </a:t>
            </a:r>
            <a:r>
              <a:rPr spc="5" dirty="0"/>
              <a:t>:</a:t>
            </a:r>
            <a:r>
              <a:rPr spc="-35" dirty="0"/>
              <a:t> </a:t>
            </a:r>
            <a:r>
              <a:rPr lang="en-US" spc="-5" dirty="0"/>
              <a:t>Juhi Patel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pc="10" dirty="0"/>
              <a:t>Subject</a:t>
            </a:r>
            <a:r>
              <a:rPr spc="180" dirty="0"/>
              <a:t> </a:t>
            </a:r>
            <a:r>
              <a:rPr spc="5" dirty="0"/>
              <a:t>:</a:t>
            </a:r>
            <a:r>
              <a:rPr spc="-40" dirty="0"/>
              <a:t> </a:t>
            </a:r>
            <a:r>
              <a:rPr spc="15" dirty="0"/>
              <a:t>NoSQL</a:t>
            </a:r>
            <a:r>
              <a:rPr spc="35" dirty="0"/>
              <a:t> </a:t>
            </a:r>
            <a:r>
              <a:rPr spc="5" dirty="0"/>
              <a:t>Labs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55460" y="663003"/>
            <a:ext cx="8851265" cy="46380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21590">
              <a:lnSpc>
                <a:spcPct val="102400"/>
              </a:lnSpc>
              <a:spcBef>
                <a:spcPts val="45"/>
              </a:spcBef>
            </a:pPr>
            <a:r>
              <a:rPr sz="2750" spc="15" dirty="0">
                <a:latin typeface="Calibri"/>
                <a:cs typeface="Calibri"/>
              </a:rPr>
              <a:t>Used</a:t>
            </a:r>
            <a:r>
              <a:rPr sz="2750" spc="18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to</a:t>
            </a:r>
            <a:r>
              <a:rPr sz="2750" spc="24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skip</a:t>
            </a:r>
            <a:r>
              <a:rPr sz="2750" spc="18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the</a:t>
            </a:r>
            <a:r>
              <a:rPr sz="2750" spc="254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number</a:t>
            </a:r>
            <a:r>
              <a:rPr sz="2750" spc="229" dirty="0">
                <a:latin typeface="Calibri"/>
                <a:cs typeface="Calibri"/>
              </a:rPr>
              <a:t> </a:t>
            </a:r>
            <a:r>
              <a:rPr sz="2750" spc="25" dirty="0">
                <a:latin typeface="Calibri"/>
                <a:cs typeface="Calibri"/>
              </a:rPr>
              <a:t>of</a:t>
            </a:r>
            <a:r>
              <a:rPr sz="2750" spc="185" dirty="0">
                <a:latin typeface="Calibri"/>
                <a:cs typeface="Calibri"/>
              </a:rPr>
              <a:t> </a:t>
            </a:r>
            <a:r>
              <a:rPr sz="2750" spc="20" dirty="0">
                <a:latin typeface="Calibri"/>
                <a:cs typeface="Calibri"/>
              </a:rPr>
              <a:t>documents</a:t>
            </a:r>
            <a:r>
              <a:rPr sz="2750" spc="25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specified</a:t>
            </a:r>
            <a:r>
              <a:rPr sz="2750" spc="195" dirty="0">
                <a:latin typeface="Calibri"/>
                <a:cs typeface="Calibri"/>
              </a:rPr>
              <a:t> </a:t>
            </a:r>
            <a:r>
              <a:rPr sz="2750" spc="55" dirty="0">
                <a:latin typeface="Calibri"/>
                <a:cs typeface="Calibri"/>
              </a:rPr>
              <a:t>as</a:t>
            </a:r>
            <a:r>
              <a:rPr sz="2750" spc="170" dirty="0">
                <a:latin typeface="Calibri"/>
                <a:cs typeface="Calibri"/>
              </a:rPr>
              <a:t> </a:t>
            </a:r>
            <a:r>
              <a:rPr sz="2750" spc="20" dirty="0">
                <a:latin typeface="Calibri"/>
                <a:cs typeface="Calibri"/>
              </a:rPr>
              <a:t>number </a:t>
            </a:r>
            <a:r>
              <a:rPr sz="2750" spc="-60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the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argument.</a:t>
            </a:r>
            <a:endParaRPr sz="2750">
              <a:latin typeface="Calibri"/>
              <a:cs typeface="Calibri"/>
            </a:endParaRPr>
          </a:p>
          <a:p>
            <a:pPr marL="12700">
              <a:spcBef>
                <a:spcPts val="760"/>
              </a:spcBef>
            </a:pPr>
            <a:r>
              <a:rPr sz="2750" u="heavy" spc="5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alibri"/>
                <a:cs typeface="Calibri"/>
              </a:rPr>
              <a:t>Syntax:</a:t>
            </a:r>
            <a:endParaRPr sz="2750">
              <a:latin typeface="Calibri"/>
              <a:cs typeface="Calibri"/>
            </a:endParaRPr>
          </a:p>
          <a:p>
            <a:pPr marL="12700" marR="33020">
              <a:spcBef>
                <a:spcPts val="750"/>
              </a:spcBef>
            </a:pP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&gt;db.COLLECTION_NAME.find().limit(NUMBER).skip(N </a:t>
            </a:r>
            <a:r>
              <a:rPr sz="3200" spc="-7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UMBER)</a:t>
            </a:r>
            <a:endParaRPr sz="3200">
              <a:latin typeface="Calibri"/>
              <a:cs typeface="Calibri"/>
            </a:endParaRPr>
          </a:p>
          <a:p>
            <a:pPr marL="12700">
              <a:spcBef>
                <a:spcPts val="735"/>
              </a:spcBef>
            </a:pPr>
            <a:r>
              <a:rPr sz="2750" u="heavy" spc="-5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alibri"/>
                <a:cs typeface="Calibri"/>
              </a:rPr>
              <a:t>Example:</a:t>
            </a:r>
            <a:endParaRPr sz="2750">
              <a:latin typeface="Calibri"/>
              <a:cs typeface="Calibri"/>
            </a:endParaRPr>
          </a:p>
          <a:p>
            <a:pPr marL="12700">
              <a:spcBef>
                <a:spcPts val="755"/>
              </a:spcBef>
            </a:pP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&gt;db.mycol.find({},{“name":1,_id:0}).limit(1).skip(1)</a:t>
            </a:r>
            <a:endParaRPr sz="3200">
              <a:latin typeface="Calibri"/>
              <a:cs typeface="Calibri"/>
            </a:endParaRPr>
          </a:p>
          <a:p>
            <a:pPr marL="12700" marR="5080">
              <a:spcBef>
                <a:spcPts val="815"/>
              </a:spcBef>
              <a:tabLst>
                <a:tab pos="2052955" algn="l"/>
                <a:tab pos="3893185" algn="l"/>
                <a:tab pos="4913630" algn="l"/>
                <a:tab pos="6505575" algn="l"/>
                <a:tab pos="7659370" algn="l"/>
              </a:tabLst>
            </a:pPr>
            <a:r>
              <a:rPr sz="3200" spc="-50" dirty="0">
                <a:solidFill>
                  <a:srgbClr val="001F5F"/>
                </a:solidFill>
                <a:latin typeface="Calibri"/>
                <a:cs typeface="Calibri"/>
              </a:rPr>
              <a:t>F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w</a:t>
            </a:r>
            <a:r>
              <a:rPr sz="3200" spc="-6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g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-10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x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le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w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3200" spc="-6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200" spc="-3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3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ly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3200" spc="-3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d  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document.</a:t>
            </a:r>
            <a:r>
              <a:rPr sz="3200" spc="-1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Default</a:t>
            </a:r>
            <a:r>
              <a:rPr sz="3200" spc="-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value</a:t>
            </a:r>
            <a:r>
              <a:rPr sz="3200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3200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skip()</a:t>
            </a:r>
            <a:r>
              <a:rPr sz="3200" spc="-1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method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if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spc="15" dirty="0">
                <a:latin typeface="Calibri"/>
                <a:cs typeface="Calibri"/>
              </a:rPr>
              <a:t>0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3050" y="3"/>
            <a:ext cx="1504950" cy="7715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30089" y="80647"/>
            <a:ext cx="321818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pc="5" dirty="0"/>
              <a:t>Sorting</a:t>
            </a:r>
            <a:r>
              <a:rPr spc="-145" dirty="0"/>
              <a:t> </a:t>
            </a:r>
            <a:r>
              <a:rPr spc="10" dirty="0"/>
              <a:t>documents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2482217" y="6234985"/>
            <a:ext cx="18395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pc="5" dirty="0"/>
              <a:t>Prepared</a:t>
            </a:r>
            <a:r>
              <a:rPr spc="40" dirty="0"/>
              <a:t> </a:t>
            </a:r>
            <a:r>
              <a:rPr spc="-5" dirty="0"/>
              <a:t>By</a:t>
            </a:r>
            <a:r>
              <a:rPr spc="75" dirty="0"/>
              <a:t> </a:t>
            </a:r>
            <a:r>
              <a:rPr spc="5" dirty="0"/>
              <a:t>:</a:t>
            </a:r>
            <a:r>
              <a:rPr spc="-35" dirty="0"/>
              <a:t> </a:t>
            </a:r>
            <a:r>
              <a:rPr lang="en-US" spc="-5" dirty="0"/>
              <a:t>Juhi Patel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pc="10" dirty="0"/>
              <a:t>Subject</a:t>
            </a:r>
            <a:r>
              <a:rPr spc="180" dirty="0"/>
              <a:t> </a:t>
            </a:r>
            <a:r>
              <a:rPr spc="5" dirty="0"/>
              <a:t>:</a:t>
            </a:r>
            <a:r>
              <a:rPr spc="-40" dirty="0"/>
              <a:t> </a:t>
            </a:r>
            <a:r>
              <a:rPr spc="15" dirty="0"/>
              <a:t>NoSQL</a:t>
            </a:r>
            <a:r>
              <a:rPr spc="35" dirty="0"/>
              <a:t> </a:t>
            </a:r>
            <a:r>
              <a:rPr spc="5" dirty="0"/>
              <a:t>Labs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79260" y="652783"/>
            <a:ext cx="8928735" cy="5459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spcBef>
                <a:spcPts val="105"/>
              </a:spcBef>
              <a:buFont typeface="Arial MT"/>
              <a:buChar char="•"/>
              <a:tabLst>
                <a:tab pos="356235" algn="l"/>
              </a:tabLst>
            </a:pPr>
            <a:r>
              <a:rPr sz="2400" spc="-100" dirty="0">
                <a:latin typeface="Calibri"/>
                <a:cs typeface="Calibri"/>
              </a:rPr>
              <a:t>To </a:t>
            </a:r>
            <a:r>
              <a:rPr sz="2400" spc="5" dirty="0">
                <a:latin typeface="Calibri"/>
                <a:cs typeface="Calibri"/>
              </a:rPr>
              <a:t>sort </a:t>
            </a:r>
            <a:r>
              <a:rPr sz="2400" spc="-5" dirty="0">
                <a:latin typeface="Calibri"/>
                <a:cs typeface="Calibri"/>
              </a:rPr>
              <a:t>documents </a:t>
            </a:r>
            <a:r>
              <a:rPr sz="2400" spc="-15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MongoDB, </a:t>
            </a:r>
            <a:r>
              <a:rPr sz="2400" b="1" spc="-10" dirty="0">
                <a:solidFill>
                  <a:srgbClr val="00AF50"/>
                </a:solidFill>
                <a:latin typeface="Calibri"/>
                <a:cs typeface="Calibri"/>
              </a:rPr>
              <a:t>sort() </a:t>
            </a:r>
            <a:r>
              <a:rPr sz="2400" dirty="0">
                <a:latin typeface="Calibri"/>
                <a:cs typeface="Calibri"/>
              </a:rPr>
              <a:t>method </a:t>
            </a:r>
            <a:r>
              <a:rPr sz="2400" spc="-15" dirty="0">
                <a:latin typeface="Calibri"/>
                <a:cs typeface="Calibri"/>
              </a:rPr>
              <a:t>is </a:t>
            </a:r>
            <a:r>
              <a:rPr sz="2400" spc="10" dirty="0">
                <a:latin typeface="Calibri"/>
                <a:cs typeface="Calibri"/>
              </a:rPr>
              <a:t>used. The </a:t>
            </a:r>
            <a:r>
              <a:rPr sz="2400" dirty="0">
                <a:latin typeface="Calibri"/>
                <a:cs typeface="Calibri"/>
              </a:rPr>
              <a:t>method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accepts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10" dirty="0">
                <a:latin typeface="Calibri"/>
                <a:cs typeface="Calibri"/>
              </a:rPr>
              <a:t>document </a:t>
            </a:r>
            <a:r>
              <a:rPr sz="2400" spc="-10" dirty="0">
                <a:latin typeface="Calibri"/>
                <a:cs typeface="Calibri"/>
              </a:rPr>
              <a:t>containing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spc="5" dirty="0">
                <a:latin typeface="Calibri"/>
                <a:cs typeface="Calibri"/>
              </a:rPr>
              <a:t>of </a:t>
            </a:r>
            <a:r>
              <a:rPr sz="2400" spc="-5" dirty="0">
                <a:latin typeface="Calibri"/>
                <a:cs typeface="Calibri"/>
              </a:rPr>
              <a:t>fields </a:t>
            </a:r>
            <a:r>
              <a:rPr sz="2400" spc="-10" dirty="0">
                <a:latin typeface="Calibri"/>
                <a:cs typeface="Calibri"/>
              </a:rPr>
              <a:t>along </a:t>
            </a:r>
            <a:r>
              <a:rPr sz="2400" spc="15" dirty="0">
                <a:latin typeface="Calibri"/>
                <a:cs typeface="Calibri"/>
              </a:rPr>
              <a:t>with </a:t>
            </a:r>
            <a:r>
              <a:rPr sz="2400" dirty="0">
                <a:latin typeface="Calibri"/>
                <a:cs typeface="Calibri"/>
              </a:rPr>
              <a:t>their sorting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order.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0" dirty="0">
                <a:latin typeface="Calibri"/>
                <a:cs typeface="Calibri"/>
              </a:rPr>
              <a:t>To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specify</a:t>
            </a:r>
            <a:r>
              <a:rPr sz="2400" dirty="0">
                <a:latin typeface="Calibri"/>
                <a:cs typeface="Calibri"/>
              </a:rPr>
              <a:t> sorting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order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-1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used.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used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ascending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order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while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-1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used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descending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order.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675"/>
              </a:spcBef>
            </a:pPr>
            <a:r>
              <a:rPr sz="2750" u="heavy" spc="5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alibri"/>
                <a:cs typeface="Calibri"/>
              </a:rPr>
              <a:t>Syntax:</a:t>
            </a:r>
            <a:endParaRPr sz="2750">
              <a:latin typeface="Calibri"/>
              <a:cs typeface="Calibri"/>
            </a:endParaRPr>
          </a:p>
          <a:p>
            <a:pPr marL="355600" indent="-343535">
              <a:spcBef>
                <a:spcPts val="75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&gt;db.COLLECTION_NAME.find().sort({KEY:1})</a:t>
            </a:r>
            <a:endParaRPr sz="3200">
              <a:latin typeface="Calibri"/>
              <a:cs typeface="Calibri"/>
            </a:endParaRPr>
          </a:p>
          <a:p>
            <a:pPr marL="12700">
              <a:spcBef>
                <a:spcPts val="815"/>
              </a:spcBef>
            </a:pPr>
            <a:r>
              <a:rPr sz="2750" u="heavy" spc="-10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alibri"/>
                <a:cs typeface="Calibri"/>
              </a:rPr>
              <a:t>Example:</a:t>
            </a:r>
            <a:endParaRPr sz="2750">
              <a:latin typeface="Calibri"/>
              <a:cs typeface="Calibri"/>
            </a:endParaRPr>
          </a:p>
          <a:p>
            <a:pPr marL="355600" marR="210820" indent="-343535">
              <a:lnSpc>
                <a:spcPts val="3829"/>
              </a:lnSpc>
              <a:spcBef>
                <a:spcPts val="894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&gt;db.mycol.find({},{“name":1,_id:0}).sort({“name":- </a:t>
            </a:r>
            <a:r>
              <a:rPr sz="3200" spc="-7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1})</a:t>
            </a:r>
            <a:endParaRPr sz="3200">
              <a:latin typeface="Calibri"/>
              <a:cs typeface="Calibri"/>
            </a:endParaRPr>
          </a:p>
          <a:p>
            <a:pPr marL="355600" marR="11430" indent="-343535" algn="just">
              <a:lnSpc>
                <a:spcPct val="98500"/>
              </a:lnSpc>
              <a:spcBef>
                <a:spcPts val="555"/>
              </a:spcBef>
              <a:buFont typeface="Arial MT"/>
              <a:buChar char="•"/>
              <a:tabLst>
                <a:tab pos="356235" algn="l"/>
              </a:tabLst>
            </a:pP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Following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example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will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01F5F"/>
                </a:solidFill>
                <a:latin typeface="Calibri"/>
                <a:cs typeface="Calibri"/>
              </a:rPr>
              <a:t>display</a:t>
            </a:r>
            <a:r>
              <a:rPr sz="24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records</a:t>
            </a:r>
            <a:r>
              <a:rPr sz="24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sorted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01F5F"/>
                </a:solidFill>
                <a:latin typeface="Calibri"/>
                <a:cs typeface="Calibri"/>
              </a:rPr>
              <a:t>on</a:t>
            </a:r>
            <a:r>
              <a:rPr sz="24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key=name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Calibri"/>
                <a:cs typeface="Calibri"/>
              </a:rPr>
              <a:t>in 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descending 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order. </a:t>
            </a:r>
            <a:r>
              <a:rPr sz="2400" spc="1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default value 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for </a:t>
            </a:r>
            <a:r>
              <a:rPr sz="2400" spc="10" dirty="0">
                <a:solidFill>
                  <a:srgbClr val="001F5F"/>
                </a:solidFill>
                <a:latin typeface="Calibri"/>
                <a:cs typeface="Calibri"/>
              </a:rPr>
              <a:t>sort() method 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ascending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order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3050" y="3"/>
            <a:ext cx="1504950" cy="7715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9260" y="80647"/>
            <a:ext cx="627824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pc="20" dirty="0"/>
              <a:t>F</a:t>
            </a:r>
            <a:r>
              <a:rPr spc="30" dirty="0"/>
              <a:t>i</a:t>
            </a:r>
            <a:r>
              <a:rPr spc="15" dirty="0"/>
              <a:t>n</a:t>
            </a:r>
            <a:r>
              <a:rPr spc="-5" dirty="0"/>
              <a:t>d</a:t>
            </a:r>
            <a:r>
              <a:rPr spc="30" dirty="0"/>
              <a:t>i</a:t>
            </a:r>
            <a:r>
              <a:rPr spc="15" dirty="0"/>
              <a:t>ng</a:t>
            </a:r>
            <a:r>
              <a:rPr spc="-165" dirty="0"/>
              <a:t> </a:t>
            </a:r>
            <a:r>
              <a:rPr spc="25" dirty="0"/>
              <a:t>f</a:t>
            </a:r>
            <a:r>
              <a:rPr spc="30" dirty="0"/>
              <a:t>i</a:t>
            </a:r>
            <a:r>
              <a:rPr spc="-90" dirty="0"/>
              <a:t>r</a:t>
            </a:r>
            <a:r>
              <a:rPr spc="-5" dirty="0"/>
              <a:t>s</a:t>
            </a:r>
            <a:r>
              <a:rPr spc="10" dirty="0"/>
              <a:t>t</a:t>
            </a:r>
            <a:r>
              <a:rPr spc="-45" dirty="0"/>
              <a:t> </a:t>
            </a:r>
            <a:r>
              <a:rPr spc="15" dirty="0"/>
              <a:t>d</a:t>
            </a:r>
            <a:r>
              <a:rPr spc="-10" dirty="0"/>
              <a:t>o</a:t>
            </a:r>
            <a:r>
              <a:rPr spc="10" dirty="0"/>
              <a:t>cum</a:t>
            </a:r>
            <a:r>
              <a:rPr spc="25" dirty="0"/>
              <a:t>e</a:t>
            </a:r>
            <a:r>
              <a:rPr spc="10" dirty="0"/>
              <a:t>nt</a:t>
            </a:r>
            <a:r>
              <a:rPr spc="-204" dirty="0"/>
              <a:t> </a:t>
            </a:r>
            <a:r>
              <a:rPr spc="30" dirty="0"/>
              <a:t>i</a:t>
            </a:r>
            <a:r>
              <a:rPr spc="15" dirty="0"/>
              <a:t>n</a:t>
            </a:r>
            <a:r>
              <a:rPr spc="-60" dirty="0"/>
              <a:t> </a:t>
            </a:r>
            <a:r>
              <a:rPr spc="10" dirty="0"/>
              <a:t>a</a:t>
            </a:r>
            <a:r>
              <a:rPr dirty="0"/>
              <a:t> </a:t>
            </a:r>
            <a:r>
              <a:rPr spc="5" dirty="0"/>
              <a:t>c</a:t>
            </a:r>
            <a:r>
              <a:rPr dirty="0"/>
              <a:t>o</a:t>
            </a:r>
            <a:r>
              <a:rPr spc="30" dirty="0"/>
              <a:t>ll</a:t>
            </a:r>
            <a:r>
              <a:rPr spc="35" dirty="0"/>
              <a:t>e</a:t>
            </a:r>
            <a:r>
              <a:rPr spc="5" dirty="0"/>
              <a:t>ct</a:t>
            </a:r>
            <a:r>
              <a:rPr spc="35" dirty="0"/>
              <a:t>i</a:t>
            </a:r>
            <a:r>
              <a:rPr dirty="0"/>
              <a:t>o</a:t>
            </a:r>
            <a:r>
              <a:rPr spc="15" dirty="0"/>
              <a:t>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2482217" y="6234985"/>
            <a:ext cx="18395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pc="5" dirty="0"/>
              <a:t>Prepared</a:t>
            </a:r>
            <a:r>
              <a:rPr spc="40" dirty="0"/>
              <a:t> </a:t>
            </a:r>
            <a:r>
              <a:rPr spc="-5" dirty="0"/>
              <a:t>By</a:t>
            </a:r>
            <a:r>
              <a:rPr spc="75" dirty="0"/>
              <a:t> </a:t>
            </a:r>
            <a:r>
              <a:rPr spc="5" dirty="0"/>
              <a:t>:</a:t>
            </a:r>
            <a:r>
              <a:rPr spc="-35" dirty="0"/>
              <a:t> </a:t>
            </a:r>
            <a:r>
              <a:rPr lang="en-US" spc="-5" dirty="0"/>
              <a:t>Juhi Patel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pc="10" dirty="0"/>
              <a:t>Subject</a:t>
            </a:r>
            <a:r>
              <a:rPr spc="180" dirty="0"/>
              <a:t> </a:t>
            </a:r>
            <a:r>
              <a:rPr spc="5" dirty="0"/>
              <a:t>:</a:t>
            </a:r>
            <a:r>
              <a:rPr spc="-40" dirty="0"/>
              <a:t> </a:t>
            </a:r>
            <a:r>
              <a:rPr spc="15" dirty="0"/>
              <a:t>NoSQL</a:t>
            </a:r>
            <a:r>
              <a:rPr spc="35" dirty="0"/>
              <a:t> </a:t>
            </a:r>
            <a:r>
              <a:rPr spc="5" dirty="0"/>
              <a:t>Labs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79257" y="584540"/>
            <a:ext cx="8442960" cy="328612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spcBef>
                <a:spcPts val="745"/>
              </a:spcBef>
            </a:pPr>
            <a:r>
              <a:rPr sz="2750" u="heavy" spc="5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alibri"/>
                <a:cs typeface="Calibri"/>
              </a:rPr>
              <a:t>Syntax:</a:t>
            </a:r>
            <a:endParaRPr sz="2750" dirty="0">
              <a:latin typeface="Calibri"/>
              <a:cs typeface="Calibri"/>
            </a:endParaRPr>
          </a:p>
          <a:p>
            <a:pPr marL="12700">
              <a:spcBef>
                <a:spcPts val="755"/>
              </a:spcBef>
            </a:pP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&gt;</a:t>
            </a:r>
            <a:r>
              <a:rPr sz="3200" spc="45" dirty="0">
                <a:solidFill>
                  <a:srgbClr val="001F5F"/>
                </a:solidFill>
                <a:latin typeface="Calibri"/>
                <a:cs typeface="Calibri"/>
              </a:rPr>
              <a:t>db</a:t>
            </a:r>
            <a:r>
              <a:rPr sz="3200" spc="-6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EC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TI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_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45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200" spc="-6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f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(</a:t>
            </a:r>
            <a:r>
              <a:rPr sz="3200" spc="-35" dirty="0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“</a:t>
            </a:r>
            <a:r>
              <a:rPr sz="3200" spc="-110" dirty="0">
                <a:solidFill>
                  <a:srgbClr val="001F5F"/>
                </a:solidFill>
                <a:latin typeface="Calibri"/>
                <a:cs typeface="Calibri"/>
              </a:rPr>
              <a:t>k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200" spc="45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”</a:t>
            </a:r>
            <a:r>
              <a:rPr sz="3200" spc="-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“</a:t>
            </a:r>
            <a:r>
              <a:rPr sz="3200" spc="-105" dirty="0">
                <a:solidFill>
                  <a:srgbClr val="001F5F"/>
                </a:solidFill>
                <a:latin typeface="Calibri"/>
                <a:cs typeface="Calibri"/>
              </a:rPr>
              <a:t>v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200" spc="50" dirty="0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”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)</a:t>
            </a:r>
            <a:endParaRPr sz="3200" dirty="0">
              <a:latin typeface="Calibri"/>
              <a:cs typeface="Calibri"/>
            </a:endParaRPr>
          </a:p>
          <a:p>
            <a:pPr>
              <a:spcBef>
                <a:spcPts val="25"/>
              </a:spcBef>
            </a:pPr>
            <a:endParaRPr sz="4400" dirty="0">
              <a:latin typeface="Calibri"/>
              <a:cs typeface="Calibri"/>
            </a:endParaRPr>
          </a:p>
          <a:p>
            <a:pPr marL="12700"/>
            <a:r>
              <a:rPr sz="2750" u="heavy" spc="-10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alibri"/>
                <a:cs typeface="Calibri"/>
              </a:rPr>
              <a:t>Example:</a:t>
            </a:r>
            <a:endParaRPr sz="2750" dirty="0">
              <a:latin typeface="Calibri"/>
              <a:cs typeface="Calibri"/>
            </a:endParaRPr>
          </a:p>
          <a:p>
            <a:pPr marL="12700" marR="525780">
              <a:lnSpc>
                <a:spcPts val="3829"/>
              </a:lnSpc>
              <a:spcBef>
                <a:spcPts val="875"/>
              </a:spcBef>
            </a:pP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&gt;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db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em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sz="3200" spc="-6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fi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nd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e(</a:t>
            </a:r>
            <a:r>
              <a:rPr sz="3200" spc="30" dirty="0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“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200" spc="-3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me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”:</a:t>
            </a:r>
            <a:r>
              <a:rPr sz="3200" spc="-2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0" dirty="0">
                <a:solidFill>
                  <a:srgbClr val="001F5F"/>
                </a:solidFill>
                <a:latin typeface="Calibri"/>
                <a:cs typeface="Calibri"/>
              </a:rPr>
              <a:t>”</a:t>
            </a:r>
            <a:r>
              <a:rPr lang="en-US" sz="3200" spc="-25" dirty="0">
                <a:solidFill>
                  <a:srgbClr val="001F5F"/>
                </a:solidFill>
                <a:latin typeface="Calibri"/>
                <a:cs typeface="Calibri"/>
              </a:rPr>
              <a:t>Juhi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”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,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“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_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200" spc="50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”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0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,  “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na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”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1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,</a:t>
            </a:r>
            <a:r>
              <a:rPr sz="3200" spc="-1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70" dirty="0">
                <a:solidFill>
                  <a:srgbClr val="001F5F"/>
                </a:solidFill>
                <a:latin typeface="Calibri"/>
                <a:cs typeface="Calibri"/>
              </a:rPr>
              <a:t>“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”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1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)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3050" y="3"/>
            <a:ext cx="1504950" cy="7715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9257" y="0"/>
            <a:ext cx="6454140" cy="1189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95"/>
              </a:spcBef>
            </a:pPr>
            <a:r>
              <a:rPr spc="10" dirty="0"/>
              <a:t>Adding</a:t>
            </a:r>
            <a:r>
              <a:rPr spc="-95" dirty="0"/>
              <a:t> </a:t>
            </a:r>
            <a:r>
              <a:rPr spc="20" dirty="0"/>
              <a:t>new</a:t>
            </a:r>
            <a:r>
              <a:rPr spc="-130" dirty="0"/>
              <a:t> </a:t>
            </a:r>
            <a:r>
              <a:rPr spc="25" dirty="0"/>
              <a:t>field</a:t>
            </a:r>
            <a:r>
              <a:rPr spc="-135" dirty="0"/>
              <a:t> </a:t>
            </a:r>
            <a:r>
              <a:rPr spc="10" dirty="0"/>
              <a:t>to</a:t>
            </a:r>
            <a:r>
              <a:rPr spc="-60" dirty="0"/>
              <a:t> </a:t>
            </a:r>
            <a:r>
              <a:rPr spc="10" dirty="0"/>
              <a:t>all</a:t>
            </a:r>
            <a:r>
              <a:rPr spc="-25" dirty="0"/>
              <a:t> </a:t>
            </a:r>
            <a:r>
              <a:rPr spc="10" dirty="0"/>
              <a:t>the</a:t>
            </a:r>
            <a:r>
              <a:rPr spc="-114" dirty="0"/>
              <a:t> </a:t>
            </a:r>
            <a:r>
              <a:rPr spc="10" dirty="0"/>
              <a:t>documents </a:t>
            </a:r>
            <a:r>
              <a:rPr u="none" spc="-705" dirty="0"/>
              <a:t> </a:t>
            </a:r>
            <a:r>
              <a:rPr spc="20" dirty="0"/>
              <a:t>in</a:t>
            </a:r>
            <a:r>
              <a:rPr spc="-65" dirty="0"/>
              <a:t> </a:t>
            </a:r>
            <a:r>
              <a:rPr spc="15" dirty="0"/>
              <a:t>collection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2482217" y="6234985"/>
            <a:ext cx="18395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pc="5" dirty="0"/>
              <a:t>Prepared</a:t>
            </a:r>
            <a:r>
              <a:rPr spc="40" dirty="0"/>
              <a:t> </a:t>
            </a:r>
            <a:r>
              <a:rPr spc="-5" dirty="0"/>
              <a:t>By</a:t>
            </a:r>
            <a:r>
              <a:rPr spc="75" dirty="0"/>
              <a:t> </a:t>
            </a:r>
            <a:r>
              <a:rPr spc="5" dirty="0"/>
              <a:t>:</a:t>
            </a:r>
            <a:r>
              <a:rPr spc="-35" dirty="0"/>
              <a:t> </a:t>
            </a:r>
            <a:r>
              <a:rPr lang="en-US" spc="-5" dirty="0"/>
              <a:t>Juhi Patel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pc="10" dirty="0"/>
              <a:t>Subject</a:t>
            </a:r>
            <a:r>
              <a:rPr spc="180" dirty="0"/>
              <a:t> </a:t>
            </a:r>
            <a:r>
              <a:rPr spc="5" dirty="0"/>
              <a:t>:</a:t>
            </a:r>
            <a:r>
              <a:rPr spc="-40" dirty="0"/>
              <a:t> </a:t>
            </a:r>
            <a:r>
              <a:rPr spc="15" dirty="0"/>
              <a:t>NoSQL</a:t>
            </a:r>
            <a:r>
              <a:rPr spc="35" dirty="0"/>
              <a:t> </a:t>
            </a:r>
            <a:r>
              <a:rPr spc="5" dirty="0"/>
              <a:t>Labs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79257" y="1174824"/>
            <a:ext cx="7815580" cy="159893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spcBef>
                <a:spcPts val="750"/>
              </a:spcBef>
            </a:pPr>
            <a:r>
              <a:rPr sz="2750" u="heavy" spc="5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alibri"/>
                <a:cs typeface="Calibri"/>
              </a:rPr>
              <a:t>Syntax: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ts val="3829"/>
              </a:lnSpc>
              <a:spcBef>
                <a:spcPts val="875"/>
              </a:spcBef>
            </a:pP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&gt;db.COLLECTION_NAME.update({},{$set:{“key” </a:t>
            </a:r>
            <a:r>
              <a:rPr sz="3200" spc="-7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“value”}},</a:t>
            </a:r>
            <a:r>
              <a:rPr sz="3200" spc="-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{multi:true})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70136" y="1769113"/>
            <a:ext cx="13525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9260" y="3340727"/>
            <a:ext cx="8165465" cy="160782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spcBef>
                <a:spcPts val="745"/>
              </a:spcBef>
            </a:pPr>
            <a:r>
              <a:rPr sz="2750" u="heavy" spc="-10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alibri"/>
                <a:cs typeface="Calibri"/>
              </a:rPr>
              <a:t>Example:</a:t>
            </a:r>
            <a:endParaRPr sz="2750">
              <a:latin typeface="Calibri"/>
              <a:cs typeface="Calibri"/>
            </a:endParaRPr>
          </a:p>
          <a:p>
            <a:pPr marL="12700">
              <a:spcBef>
                <a:spcPts val="755"/>
              </a:spcBef>
              <a:tabLst>
                <a:tab pos="4645660" algn="l"/>
              </a:tabLst>
            </a:pP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&gt;db.emp.update({</a:t>
            </a:r>
            <a:r>
              <a:rPr sz="3200" spc="-1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,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{$set:	{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"experience</a:t>
            </a:r>
            <a:r>
              <a:rPr sz="3200" spc="-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“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r>
              <a:rPr sz="32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5</a:t>
            </a: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}}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,</a:t>
            </a:r>
            <a:endParaRPr sz="3200">
              <a:latin typeface="Calibri"/>
              <a:cs typeface="Calibri"/>
            </a:endParaRPr>
          </a:p>
          <a:p>
            <a:pPr marL="12700">
              <a:spcBef>
                <a:spcPts val="70"/>
              </a:spcBef>
            </a:pP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{multi:true})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2308" y="6247685"/>
            <a:ext cx="834834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0"/>
              </a:lnSpc>
              <a:tabLst>
                <a:tab pos="5659120" algn="l"/>
              </a:tabLst>
            </a:pPr>
            <a:r>
              <a:rPr sz="1400" spc="5" dirty="0">
                <a:latin typeface="Calibri"/>
                <a:cs typeface="Calibri"/>
              </a:rPr>
              <a:t>Prepared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By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: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Juhi Patel</a:t>
            </a:r>
            <a:r>
              <a:rPr sz="1400" spc="-5" dirty="0">
                <a:latin typeface="Calibri"/>
                <a:cs typeface="Calibri"/>
              </a:rPr>
              <a:t>	</a:t>
            </a:r>
            <a:r>
              <a:rPr sz="1400" spc="10" dirty="0">
                <a:latin typeface="Calibri"/>
                <a:cs typeface="Calibri"/>
              </a:rPr>
              <a:t>Subject</a:t>
            </a:r>
            <a:r>
              <a:rPr sz="1400" spc="19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: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Programming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using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NoSQL</a:t>
            </a:r>
            <a:endParaRPr sz="14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3050" y="3"/>
            <a:ext cx="1504950" cy="7715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9257" y="0"/>
            <a:ext cx="6092190" cy="1189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95"/>
              </a:spcBef>
            </a:pPr>
            <a:r>
              <a:rPr spc="-35" dirty="0"/>
              <a:t>I</a:t>
            </a:r>
            <a:r>
              <a:rPr spc="10" dirty="0"/>
              <a:t>nc</a:t>
            </a:r>
            <a:r>
              <a:rPr spc="-25" dirty="0"/>
              <a:t>r</a:t>
            </a:r>
            <a:r>
              <a:rPr spc="35" dirty="0"/>
              <a:t>e</a:t>
            </a:r>
            <a:r>
              <a:rPr spc="15" dirty="0"/>
              <a:t>m</a:t>
            </a:r>
            <a:r>
              <a:rPr spc="35" dirty="0"/>
              <a:t>e</a:t>
            </a:r>
            <a:r>
              <a:rPr spc="10" dirty="0"/>
              <a:t>nt</a:t>
            </a:r>
            <a:r>
              <a:rPr spc="25" dirty="0"/>
              <a:t>i</a:t>
            </a:r>
            <a:r>
              <a:rPr spc="15" dirty="0"/>
              <a:t>ng</a:t>
            </a:r>
            <a:r>
              <a:rPr spc="-240" dirty="0"/>
              <a:t> </a:t>
            </a:r>
            <a:r>
              <a:rPr spc="-95" dirty="0"/>
              <a:t>v</a:t>
            </a:r>
            <a:r>
              <a:rPr spc="-10" dirty="0"/>
              <a:t>a</a:t>
            </a:r>
            <a:r>
              <a:rPr spc="30" dirty="0"/>
              <a:t>l</a:t>
            </a:r>
            <a:r>
              <a:rPr spc="15" dirty="0"/>
              <a:t>ue</a:t>
            </a:r>
            <a:r>
              <a:rPr spc="-35" dirty="0"/>
              <a:t> </a:t>
            </a:r>
            <a:r>
              <a:rPr dirty="0"/>
              <a:t>o</a:t>
            </a:r>
            <a:r>
              <a:rPr spc="5" dirty="0"/>
              <a:t>f</a:t>
            </a:r>
            <a:r>
              <a:rPr spc="-25" dirty="0"/>
              <a:t> </a:t>
            </a:r>
            <a:r>
              <a:rPr spc="15" dirty="0"/>
              <a:t>d</a:t>
            </a:r>
            <a:r>
              <a:rPr spc="-10" dirty="0"/>
              <a:t>o</a:t>
            </a:r>
            <a:r>
              <a:rPr spc="10" dirty="0"/>
              <a:t>cum</a:t>
            </a:r>
            <a:r>
              <a:rPr spc="25" dirty="0"/>
              <a:t>e</a:t>
            </a:r>
            <a:r>
              <a:rPr spc="10" dirty="0"/>
              <a:t>nts</a:t>
            </a:r>
            <a:r>
              <a:rPr spc="-145" dirty="0"/>
              <a:t> </a:t>
            </a:r>
            <a:r>
              <a:rPr spc="30" dirty="0"/>
              <a:t>i</a:t>
            </a:r>
            <a:r>
              <a:rPr spc="10" dirty="0"/>
              <a:t>n </a:t>
            </a:r>
            <a:r>
              <a:rPr u="none" spc="5" dirty="0"/>
              <a:t> </a:t>
            </a:r>
            <a:r>
              <a:rPr spc="15" dirty="0"/>
              <a:t>collection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79257" y="1174824"/>
            <a:ext cx="7989570" cy="159893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spcBef>
                <a:spcPts val="750"/>
              </a:spcBef>
            </a:pPr>
            <a:r>
              <a:rPr sz="2750" u="heavy" spc="5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alibri"/>
                <a:cs typeface="Calibri"/>
              </a:rPr>
              <a:t>Syntax: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ts val="3829"/>
              </a:lnSpc>
              <a:spcBef>
                <a:spcPts val="875"/>
              </a:spcBef>
            </a:pP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&gt;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db</a:t>
            </a:r>
            <a:r>
              <a:rPr sz="3200" spc="-6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LLECT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_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45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sz="3200" spc="-30" dirty="0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sz="3200" spc="-30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(</a:t>
            </a:r>
            <a:r>
              <a:rPr sz="3200" spc="30" dirty="0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,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r>
              <a:rPr sz="3200" spc="-35" dirty="0">
                <a:solidFill>
                  <a:srgbClr val="001F5F"/>
                </a:solidFill>
                <a:latin typeface="Calibri"/>
                <a:cs typeface="Calibri"/>
              </a:rPr>
              <a:t>$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200" spc="5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r>
              <a:rPr sz="3200" spc="-70" dirty="0">
                <a:solidFill>
                  <a:srgbClr val="001F5F"/>
                </a:solidFill>
                <a:latin typeface="Calibri"/>
                <a:cs typeface="Calibri"/>
              </a:rPr>
              <a:t>“</a:t>
            </a:r>
            <a:r>
              <a:rPr sz="3200" spc="-110" dirty="0">
                <a:solidFill>
                  <a:srgbClr val="001F5F"/>
                </a:solidFill>
                <a:latin typeface="Calibri"/>
                <a:cs typeface="Calibri"/>
              </a:rPr>
              <a:t>k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200" spc="45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”</a:t>
            </a:r>
            <a:r>
              <a:rPr sz="3200" spc="-20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:  “value”}},</a:t>
            </a:r>
            <a:r>
              <a:rPr sz="3200" spc="-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006FC0"/>
                </a:solidFill>
                <a:latin typeface="Calibri"/>
                <a:cs typeface="Calibri"/>
              </a:rPr>
              <a:t>{multi:true}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9257" y="2837881"/>
            <a:ext cx="7887334" cy="313880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170815">
              <a:lnSpc>
                <a:spcPts val="3829"/>
              </a:lnSpc>
              <a:spcBef>
                <a:spcPts val="260"/>
              </a:spcBef>
              <a:tabLst>
                <a:tab pos="956310" algn="l"/>
                <a:tab pos="1451610" algn="l"/>
                <a:tab pos="2501265" algn="l"/>
                <a:tab pos="3091815" algn="l"/>
                <a:tab pos="5037455" algn="l"/>
                <a:tab pos="5904865" algn="l"/>
              </a:tabLst>
            </a:pPr>
            <a:r>
              <a:rPr sz="3200" spc="20" dirty="0">
                <a:solidFill>
                  <a:srgbClr val="FF0000"/>
                </a:solidFill>
                <a:latin typeface="Calibri"/>
                <a:cs typeface="Calibri"/>
              </a:rPr>
              <a:t>$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200" spc="5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3200" spc="3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3200" spc="2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3200" spc="-10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200" spc="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200" spc="-7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eme</a:t>
            </a:r>
            <a:r>
              <a:rPr sz="3200" spc="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3200" spc="-4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200" spc="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3200" spc="3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200" spc="-7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200" spc="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t 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values</a:t>
            </a:r>
            <a:r>
              <a:rPr sz="32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2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32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documents</a:t>
            </a:r>
            <a:endParaRPr sz="3200" dirty="0">
              <a:latin typeface="Calibri"/>
              <a:cs typeface="Calibri"/>
            </a:endParaRPr>
          </a:p>
          <a:p>
            <a:pPr marL="12700">
              <a:spcBef>
                <a:spcPts val="690"/>
              </a:spcBef>
            </a:pPr>
            <a:r>
              <a:rPr sz="2750" u="heavy" spc="-10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alibri"/>
                <a:cs typeface="Calibri"/>
              </a:rPr>
              <a:t>Example:</a:t>
            </a:r>
            <a:endParaRPr sz="2750" dirty="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  <a:spcBef>
                <a:spcPts val="580"/>
              </a:spcBef>
              <a:tabLst>
                <a:tab pos="5503545" algn="l"/>
              </a:tabLst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&gt;db.emp.update({“name”:</a:t>
            </a:r>
            <a:r>
              <a:rPr sz="2400" spc="-1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”</a:t>
            </a:r>
            <a:r>
              <a:rPr lang="en-US" sz="2400" spc="-20" dirty="0">
                <a:solidFill>
                  <a:srgbClr val="001F5F"/>
                </a:solidFill>
                <a:latin typeface="Calibri"/>
                <a:cs typeface="Calibri"/>
              </a:rPr>
              <a:t>Juhi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”</a:t>
            </a:r>
            <a:r>
              <a:rPr sz="2400" spc="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,</a:t>
            </a:r>
            <a:r>
              <a:rPr sz="24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{$inc:	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r>
              <a:rPr sz="24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001F5F"/>
                </a:solidFill>
                <a:latin typeface="Calibri"/>
                <a:cs typeface="Calibri"/>
              </a:rPr>
              <a:t>“salary“</a:t>
            </a:r>
            <a:r>
              <a:rPr sz="2400" spc="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: 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1000</a:t>
            </a:r>
            <a:r>
              <a:rPr sz="24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}}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,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{multi:true})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650"/>
              </a:spcBef>
              <a:tabLst>
                <a:tab pos="5503545" algn="l"/>
              </a:tabLst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&gt;db.emp.update({“name”:</a:t>
            </a:r>
            <a:r>
              <a:rPr sz="2400" spc="-1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”</a:t>
            </a:r>
            <a:r>
              <a:rPr lang="en-US" sz="2400" spc="-20" dirty="0">
                <a:solidFill>
                  <a:srgbClr val="001F5F"/>
                </a:solidFill>
                <a:latin typeface="Calibri"/>
                <a:cs typeface="Calibri"/>
              </a:rPr>
              <a:t>Juhi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”</a:t>
            </a:r>
            <a:r>
              <a:rPr sz="2400" spc="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,</a:t>
            </a:r>
            <a:r>
              <a:rPr sz="24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{$inc:	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r>
              <a:rPr sz="24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001F5F"/>
                </a:solidFill>
                <a:latin typeface="Calibri"/>
                <a:cs typeface="Calibri"/>
              </a:rPr>
              <a:t>“salary“</a:t>
            </a:r>
            <a:r>
              <a:rPr sz="2400" spc="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r>
              <a:rPr sz="24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-500</a:t>
            </a:r>
            <a:r>
              <a:rPr sz="2400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}}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,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{multi:true})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21519" y="2837881"/>
            <a:ext cx="98806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200" spc="2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200" spc="-8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200" spc="3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200" spc="4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71650" y="6219828"/>
            <a:ext cx="8801100" cy="561975"/>
          </a:xfrm>
          <a:custGeom>
            <a:avLst/>
            <a:gdLst/>
            <a:ahLst/>
            <a:cxnLst/>
            <a:rect l="l" t="t" r="r" b="b"/>
            <a:pathLst>
              <a:path w="8801100" h="561975">
                <a:moveTo>
                  <a:pt x="8801100" y="0"/>
                </a:moveTo>
                <a:lnTo>
                  <a:pt x="0" y="0"/>
                </a:lnTo>
                <a:lnTo>
                  <a:pt x="0" y="561975"/>
                </a:lnTo>
                <a:lnTo>
                  <a:pt x="8801100" y="561975"/>
                </a:lnTo>
                <a:lnTo>
                  <a:pt x="8801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48255" y="6421358"/>
            <a:ext cx="184785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z="1400" spc="5" dirty="0">
                <a:latin typeface="Calibri"/>
                <a:cs typeface="Calibri"/>
              </a:rPr>
              <a:t>Prepared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By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: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Juhi Patel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44386" y="6421358"/>
            <a:ext cx="155956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z="1400" spc="30" dirty="0">
                <a:latin typeface="Calibri"/>
                <a:cs typeface="Calibri"/>
              </a:rPr>
              <a:t>S</a:t>
            </a:r>
            <a:r>
              <a:rPr sz="1400" spc="5" dirty="0">
                <a:latin typeface="Calibri"/>
                <a:cs typeface="Calibri"/>
              </a:rPr>
              <a:t>u</a:t>
            </a:r>
            <a:r>
              <a:rPr sz="1400" spc="10" dirty="0">
                <a:latin typeface="Calibri"/>
                <a:cs typeface="Calibri"/>
              </a:rPr>
              <a:t>b</a:t>
            </a:r>
            <a:r>
              <a:rPr sz="1400" spc="35" dirty="0">
                <a:latin typeface="Calibri"/>
                <a:cs typeface="Calibri"/>
              </a:rPr>
              <a:t>j</a:t>
            </a:r>
            <a:r>
              <a:rPr sz="1400" spc="-25" dirty="0">
                <a:latin typeface="Calibri"/>
                <a:cs typeface="Calibri"/>
              </a:rPr>
              <a:t>e</a:t>
            </a:r>
            <a:r>
              <a:rPr sz="1400" spc="10" dirty="0">
                <a:latin typeface="Calibri"/>
                <a:cs typeface="Calibri"/>
              </a:rPr>
              <a:t>ct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: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5" dirty="0">
                <a:latin typeface="Calibri"/>
                <a:cs typeface="Calibri"/>
              </a:rPr>
              <a:t>o</a:t>
            </a:r>
            <a:r>
              <a:rPr sz="1400" spc="25" dirty="0">
                <a:latin typeface="Calibri"/>
                <a:cs typeface="Calibri"/>
              </a:rPr>
              <a:t>SQ</a:t>
            </a:r>
            <a:r>
              <a:rPr sz="1400" spc="10" dirty="0">
                <a:latin typeface="Calibri"/>
                <a:cs typeface="Calibri"/>
              </a:rPr>
              <a:t>L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L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bs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3050" y="3"/>
            <a:ext cx="1504950" cy="7715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9260" y="80647"/>
            <a:ext cx="70211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pc="20" dirty="0"/>
              <a:t>Multiply</a:t>
            </a:r>
            <a:r>
              <a:rPr spc="-229" dirty="0"/>
              <a:t> </a:t>
            </a:r>
            <a:r>
              <a:rPr spc="-10" dirty="0"/>
              <a:t>value</a:t>
            </a:r>
            <a:r>
              <a:rPr spc="-35" dirty="0"/>
              <a:t> </a:t>
            </a:r>
            <a:r>
              <a:rPr spc="5" dirty="0"/>
              <a:t>of</a:t>
            </a:r>
            <a:r>
              <a:rPr spc="-25" dirty="0"/>
              <a:t> </a:t>
            </a:r>
            <a:r>
              <a:rPr spc="10" dirty="0"/>
              <a:t>documents</a:t>
            </a:r>
            <a:r>
              <a:rPr spc="-145" dirty="0"/>
              <a:t> </a:t>
            </a:r>
            <a:r>
              <a:rPr spc="20" dirty="0"/>
              <a:t>in</a:t>
            </a:r>
            <a:r>
              <a:rPr spc="-60" dirty="0"/>
              <a:t> </a:t>
            </a:r>
            <a:r>
              <a:rPr spc="15" dirty="0"/>
              <a:t>collection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79257" y="584537"/>
            <a:ext cx="8929370" cy="533654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spcBef>
                <a:spcPts val="745"/>
              </a:spcBef>
            </a:pPr>
            <a:r>
              <a:rPr sz="2750" u="heavy" spc="5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alibri"/>
                <a:cs typeface="Calibri"/>
              </a:rPr>
              <a:t>Syntax:</a:t>
            </a:r>
            <a:endParaRPr sz="2750" dirty="0">
              <a:latin typeface="Calibri"/>
              <a:cs typeface="Calibri"/>
            </a:endParaRPr>
          </a:p>
          <a:p>
            <a:pPr marL="12700" marR="875665">
              <a:spcBef>
                <a:spcPts val="755"/>
              </a:spcBef>
            </a:pP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&gt;db.COLLECTION_NAME.update({},{$mul:{“key”: </a:t>
            </a:r>
            <a:r>
              <a:rPr sz="3200" spc="-7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value}},</a:t>
            </a:r>
            <a:r>
              <a:rPr sz="3200" spc="-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006FC0"/>
                </a:solidFill>
                <a:latin typeface="Calibri"/>
                <a:cs typeface="Calibri"/>
              </a:rPr>
              <a:t>{multi:true}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)</a:t>
            </a:r>
            <a:endParaRPr sz="3200" dirty="0">
              <a:latin typeface="Calibri"/>
              <a:cs typeface="Calibri"/>
            </a:endParaRPr>
          </a:p>
          <a:p>
            <a:pPr marL="12700" marR="5080">
              <a:spcBef>
                <a:spcPts val="805"/>
              </a:spcBef>
            </a:pPr>
            <a:r>
              <a:rPr sz="3200" spc="15" dirty="0">
                <a:solidFill>
                  <a:srgbClr val="FF0000"/>
                </a:solidFill>
                <a:latin typeface="Calibri"/>
                <a:cs typeface="Calibri"/>
              </a:rPr>
              <a:t>$mul</a:t>
            </a:r>
            <a:r>
              <a:rPr sz="3200" spc="2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3200" spc="1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used</a:t>
            </a:r>
            <a:r>
              <a:rPr sz="3200" spc="2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3200" spc="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multiply</a:t>
            </a:r>
            <a:r>
              <a:rPr sz="3200" spc="2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3200" spc="2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field</a:t>
            </a:r>
            <a:r>
              <a:rPr sz="3200" spc="2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25" dirty="0">
                <a:solidFill>
                  <a:srgbClr val="FF0000"/>
                </a:solidFill>
                <a:latin typeface="Calibri"/>
                <a:cs typeface="Calibri"/>
              </a:rPr>
              <a:t>by</a:t>
            </a:r>
            <a:r>
              <a:rPr sz="3200" spc="2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3200" spc="2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given</a:t>
            </a:r>
            <a:r>
              <a:rPr sz="3200" spc="2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value. </a:t>
            </a:r>
            <a:r>
              <a:rPr sz="3200" spc="-7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It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20" dirty="0">
                <a:solidFill>
                  <a:srgbClr val="FF0000"/>
                </a:solidFill>
                <a:latin typeface="Calibri"/>
                <a:cs typeface="Calibri"/>
              </a:rPr>
              <a:t>allows</a:t>
            </a:r>
            <a:r>
              <a:rPr sz="3200" spc="-1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FF0000"/>
                </a:solidFill>
                <a:latin typeface="Calibri"/>
                <a:cs typeface="Calibri"/>
              </a:rPr>
              <a:t>both</a:t>
            </a:r>
            <a:r>
              <a:rPr sz="3200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positive</a:t>
            </a:r>
            <a:r>
              <a:rPr sz="32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3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320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negative</a:t>
            </a:r>
            <a:r>
              <a:rPr sz="32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values.</a:t>
            </a:r>
            <a:endParaRPr sz="3200" dirty="0">
              <a:latin typeface="Calibri"/>
              <a:cs typeface="Calibri"/>
            </a:endParaRPr>
          </a:p>
          <a:p>
            <a:pPr marL="12700">
              <a:spcBef>
                <a:spcPts val="730"/>
              </a:spcBef>
            </a:pPr>
            <a:r>
              <a:rPr sz="2750" u="heavy" spc="-10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alibri"/>
                <a:cs typeface="Calibri"/>
              </a:rPr>
              <a:t>Example:</a:t>
            </a:r>
            <a:endParaRPr sz="2750" dirty="0">
              <a:latin typeface="Calibri"/>
              <a:cs typeface="Calibri"/>
            </a:endParaRPr>
          </a:p>
          <a:p>
            <a:pPr marL="12700">
              <a:lnSpc>
                <a:spcPts val="3835"/>
              </a:lnSpc>
              <a:spcBef>
                <a:spcPts val="760"/>
              </a:spcBef>
              <a:tabLst>
                <a:tab pos="7515225" algn="l"/>
              </a:tabLst>
            </a:pP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&gt;db.emp.update({“name”:</a:t>
            </a:r>
            <a:r>
              <a:rPr sz="3200" spc="-2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”</a:t>
            </a:r>
            <a:r>
              <a:rPr lang="en-US" sz="3200" spc="-10" dirty="0">
                <a:solidFill>
                  <a:srgbClr val="001F5F"/>
                </a:solidFill>
                <a:latin typeface="Calibri"/>
                <a:cs typeface="Calibri"/>
              </a:rPr>
              <a:t>Juhi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”</a:t>
            </a:r>
            <a:r>
              <a:rPr sz="3200" spc="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,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{$mul:	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3835"/>
              </a:lnSpc>
              <a:tabLst>
                <a:tab pos="3055620" algn="l"/>
              </a:tabLst>
            </a:pP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“salary“</a:t>
            </a: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0.05</a:t>
            </a:r>
            <a:r>
              <a:rPr sz="3200" spc="-10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}}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,	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{multi:true})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3835"/>
              </a:lnSpc>
              <a:spcBef>
                <a:spcPts val="815"/>
              </a:spcBef>
              <a:tabLst>
                <a:tab pos="7515225" algn="l"/>
              </a:tabLst>
            </a:pP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&gt;db.emp.update({“name”:</a:t>
            </a:r>
            <a:r>
              <a:rPr sz="3200" spc="-2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”</a:t>
            </a:r>
            <a:r>
              <a:rPr lang="en-US" sz="3200" spc="-10" dirty="0">
                <a:solidFill>
                  <a:srgbClr val="001F5F"/>
                </a:solidFill>
                <a:latin typeface="Calibri"/>
                <a:cs typeface="Calibri"/>
              </a:rPr>
              <a:t>Juhi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”</a:t>
            </a:r>
            <a:r>
              <a:rPr sz="3200" spc="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,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{$mul:	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3835"/>
              </a:lnSpc>
              <a:tabLst>
                <a:tab pos="2742565" algn="l"/>
              </a:tabLst>
            </a:pP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“salary“</a:t>
            </a:r>
            <a:r>
              <a:rPr sz="32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50</a:t>
            </a:r>
            <a:r>
              <a:rPr sz="32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}}</a:t>
            </a:r>
            <a:r>
              <a:rPr sz="3200" spc="-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,	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{multi:true})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0703" y="6181728"/>
            <a:ext cx="8791575" cy="561975"/>
          </a:xfrm>
          <a:custGeom>
            <a:avLst/>
            <a:gdLst/>
            <a:ahLst/>
            <a:cxnLst/>
            <a:rect l="l" t="t" r="r" b="b"/>
            <a:pathLst>
              <a:path w="8791575" h="561975">
                <a:moveTo>
                  <a:pt x="8791575" y="0"/>
                </a:moveTo>
                <a:lnTo>
                  <a:pt x="0" y="0"/>
                </a:lnTo>
                <a:lnTo>
                  <a:pt x="0" y="561975"/>
                </a:lnTo>
                <a:lnTo>
                  <a:pt x="8791575" y="561975"/>
                </a:lnTo>
                <a:lnTo>
                  <a:pt x="87915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32308" y="6247685"/>
            <a:ext cx="834834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0"/>
              </a:lnSpc>
              <a:tabLst>
                <a:tab pos="5659120" algn="l"/>
              </a:tabLst>
            </a:pPr>
            <a:r>
              <a:rPr sz="1400" spc="5" dirty="0">
                <a:latin typeface="Calibri"/>
                <a:cs typeface="Calibri"/>
              </a:rPr>
              <a:t>Prepared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By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: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Juhi Patel</a:t>
            </a:r>
            <a:r>
              <a:rPr sz="1400" spc="-5" dirty="0">
                <a:latin typeface="Calibri"/>
                <a:cs typeface="Calibri"/>
              </a:rPr>
              <a:t>	</a:t>
            </a:r>
            <a:r>
              <a:rPr sz="1400" spc="10" dirty="0">
                <a:latin typeface="Calibri"/>
                <a:cs typeface="Calibri"/>
              </a:rPr>
              <a:t>Subject</a:t>
            </a:r>
            <a:r>
              <a:rPr sz="1400" spc="19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: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Programming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using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NoSQL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61910" y="6271498"/>
            <a:ext cx="18395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z="1400" spc="5" dirty="0">
                <a:latin typeface="Calibri"/>
                <a:cs typeface="Calibri"/>
              </a:rPr>
              <a:t>Prepared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By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: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Juhi Patel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21558" y="6271498"/>
            <a:ext cx="159575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z="1400" spc="10" dirty="0">
                <a:latin typeface="Calibri"/>
                <a:cs typeface="Calibri"/>
              </a:rPr>
              <a:t>Subject</a:t>
            </a:r>
            <a:r>
              <a:rPr sz="1400" spc="18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: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NoSQL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Labs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3050" y="3"/>
            <a:ext cx="1504950" cy="7715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9260" y="80647"/>
            <a:ext cx="8004175" cy="10045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spcBef>
                <a:spcPts val="130"/>
              </a:spcBef>
            </a:pPr>
            <a:r>
              <a:rPr spc="-80" dirty="0"/>
              <a:t>R</a:t>
            </a:r>
            <a:r>
              <a:rPr spc="35" dirty="0"/>
              <a:t>e</a:t>
            </a:r>
            <a:r>
              <a:rPr spc="15" dirty="0"/>
              <a:t>n</a:t>
            </a:r>
            <a:r>
              <a:rPr spc="-20" dirty="0"/>
              <a:t>a</a:t>
            </a:r>
            <a:r>
              <a:rPr spc="15" dirty="0"/>
              <a:t>m</a:t>
            </a:r>
            <a:r>
              <a:rPr spc="30" dirty="0"/>
              <a:t>i</a:t>
            </a:r>
            <a:r>
              <a:rPr spc="15" dirty="0"/>
              <a:t>ng</a:t>
            </a:r>
            <a:r>
              <a:rPr spc="-90" dirty="0"/>
              <a:t> </a:t>
            </a:r>
            <a:r>
              <a:rPr spc="10" dirty="0"/>
              <a:t>the</a:t>
            </a:r>
            <a:r>
              <a:rPr spc="-110" dirty="0"/>
              <a:t> </a:t>
            </a:r>
            <a:r>
              <a:rPr spc="15" dirty="0"/>
              <a:t>n</a:t>
            </a:r>
            <a:r>
              <a:rPr spc="-20" dirty="0"/>
              <a:t>a</a:t>
            </a:r>
            <a:r>
              <a:rPr spc="15" dirty="0"/>
              <a:t>me</a:t>
            </a:r>
            <a:r>
              <a:rPr spc="-30" dirty="0"/>
              <a:t> </a:t>
            </a:r>
            <a:r>
              <a:rPr dirty="0"/>
              <a:t>o</a:t>
            </a:r>
            <a:r>
              <a:rPr spc="5" dirty="0"/>
              <a:t>f</a:t>
            </a:r>
            <a:r>
              <a:rPr spc="-25" dirty="0"/>
              <a:t> </a:t>
            </a:r>
            <a:r>
              <a:rPr spc="10" dirty="0"/>
              <a:t>the</a:t>
            </a:r>
            <a:r>
              <a:rPr spc="-35" dirty="0"/>
              <a:t> </a:t>
            </a:r>
            <a:r>
              <a:rPr spc="25" dirty="0"/>
              <a:t>f</a:t>
            </a:r>
            <a:r>
              <a:rPr spc="30" dirty="0"/>
              <a:t>i</a:t>
            </a:r>
            <a:r>
              <a:rPr spc="35" dirty="0"/>
              <a:t>e</a:t>
            </a:r>
            <a:r>
              <a:rPr spc="30" dirty="0"/>
              <a:t>l</a:t>
            </a:r>
            <a:r>
              <a:rPr spc="15" dirty="0"/>
              <a:t>d</a:t>
            </a:r>
            <a:r>
              <a:rPr spc="-130" dirty="0"/>
              <a:t> </a:t>
            </a:r>
            <a:r>
              <a:rPr dirty="0"/>
              <a:t>o</a:t>
            </a:r>
            <a:r>
              <a:rPr spc="5" dirty="0"/>
              <a:t>f</a:t>
            </a:r>
            <a:r>
              <a:rPr spc="-25" dirty="0"/>
              <a:t> </a:t>
            </a:r>
            <a:r>
              <a:rPr spc="15" dirty="0"/>
              <a:t>d</a:t>
            </a:r>
            <a:r>
              <a:rPr spc="-10" dirty="0"/>
              <a:t>o</a:t>
            </a:r>
            <a:r>
              <a:rPr spc="10" dirty="0"/>
              <a:t>cum</a:t>
            </a:r>
            <a:r>
              <a:rPr spc="25" dirty="0"/>
              <a:t>e</a:t>
            </a:r>
            <a:r>
              <a:rPr spc="10" dirty="0"/>
              <a:t>nt</a:t>
            </a:r>
            <a:r>
              <a:rPr spc="-204" dirty="0"/>
              <a:t> </a:t>
            </a:r>
            <a:r>
              <a:rPr spc="30" dirty="0"/>
              <a:t>i</a:t>
            </a:r>
            <a:r>
              <a:rPr spc="10" dirty="0"/>
              <a:t>n </a:t>
            </a:r>
            <a:r>
              <a:rPr u="none" spc="5" dirty="0"/>
              <a:t> </a:t>
            </a:r>
            <a:r>
              <a:rPr spc="15" dirty="0"/>
              <a:t>collection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82217" y="6345793"/>
            <a:ext cx="18395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z="1400" spc="5" dirty="0">
                <a:latin typeface="Calibri"/>
                <a:cs typeface="Calibri"/>
              </a:rPr>
              <a:t>Prepared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By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: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Juhi Patel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41866" y="6345793"/>
            <a:ext cx="15982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z="1400" spc="10" dirty="0">
                <a:latin typeface="Calibri"/>
                <a:cs typeface="Calibri"/>
              </a:rPr>
              <a:t>Subject</a:t>
            </a:r>
            <a:r>
              <a:rPr sz="1400" spc="18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: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NoSQL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Labs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9260" y="1070604"/>
            <a:ext cx="8924925" cy="377253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spcBef>
                <a:spcPts val="745"/>
              </a:spcBef>
            </a:pPr>
            <a:r>
              <a:rPr sz="2750" u="heavy" spc="5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alibri"/>
                <a:cs typeface="Calibri"/>
              </a:rPr>
              <a:t>Syntax:</a:t>
            </a:r>
            <a:endParaRPr sz="2750" dirty="0">
              <a:latin typeface="Calibri"/>
              <a:cs typeface="Calibri"/>
            </a:endParaRPr>
          </a:p>
          <a:p>
            <a:pPr marL="12700">
              <a:spcBef>
                <a:spcPts val="755"/>
              </a:spcBef>
            </a:pP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&gt;db.COLLECTION_NAME.update({},{$rename:{“oldkey</a:t>
            </a:r>
            <a:endParaRPr sz="3200" dirty="0">
              <a:latin typeface="Calibri"/>
              <a:cs typeface="Calibri"/>
            </a:endParaRPr>
          </a:p>
          <a:p>
            <a:pPr marL="12700">
              <a:spcBef>
                <a:spcPts val="70"/>
              </a:spcBef>
            </a:pP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”: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“newkey”}},</a:t>
            </a:r>
            <a:r>
              <a:rPr sz="3200" spc="-2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006FC0"/>
                </a:solidFill>
                <a:latin typeface="Calibri"/>
                <a:cs typeface="Calibri"/>
              </a:rPr>
              <a:t>{multi:true}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)</a:t>
            </a:r>
            <a:endParaRPr sz="3200" dirty="0">
              <a:latin typeface="Calibri"/>
              <a:cs typeface="Calibri"/>
            </a:endParaRPr>
          </a:p>
          <a:p>
            <a:pPr marL="12700">
              <a:spcBef>
                <a:spcPts val="740"/>
              </a:spcBef>
            </a:pPr>
            <a:r>
              <a:rPr sz="2750" u="heavy" spc="-10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alibri"/>
                <a:cs typeface="Calibri"/>
              </a:rPr>
              <a:t>Example:</a:t>
            </a:r>
            <a:endParaRPr sz="2750" dirty="0">
              <a:latin typeface="Calibri"/>
              <a:cs typeface="Calibri"/>
            </a:endParaRPr>
          </a:p>
          <a:p>
            <a:pPr marL="12700">
              <a:lnSpc>
                <a:spcPts val="3835"/>
              </a:lnSpc>
              <a:spcBef>
                <a:spcPts val="755"/>
              </a:spcBef>
            </a:pP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&gt;db.emp.update({"</a:t>
            </a:r>
            <a:r>
              <a:rPr sz="3200" spc="5" dirty="0" err="1">
                <a:solidFill>
                  <a:srgbClr val="001F5F"/>
                </a:solidFill>
                <a:latin typeface="Calibri"/>
                <a:cs typeface="Calibri"/>
              </a:rPr>
              <a:t>name":"</a:t>
            </a:r>
            <a:r>
              <a:rPr lang="en-US" sz="3200" spc="5" dirty="0" err="1">
                <a:solidFill>
                  <a:srgbClr val="001F5F"/>
                </a:solidFill>
                <a:latin typeface="Calibri"/>
                <a:cs typeface="Calibri"/>
              </a:rPr>
              <a:t>Juhi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"},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3835"/>
              </a:lnSpc>
            </a:pP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{$rename:{"exp":"experience"}}</a:t>
            </a:r>
            <a:r>
              <a:rPr sz="3200" spc="-2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,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{multi:true}</a:t>
            </a:r>
            <a:r>
              <a:rPr sz="3200" spc="-1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)</a:t>
            </a:r>
            <a:endParaRPr sz="3200" dirty="0">
              <a:latin typeface="Calibri"/>
              <a:cs typeface="Calibri"/>
            </a:endParaRPr>
          </a:p>
          <a:p>
            <a:pPr marL="12700">
              <a:spcBef>
                <a:spcPts val="740"/>
              </a:spcBef>
            </a:pPr>
            <a:r>
              <a:rPr sz="3200" u="heavy" spc="5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alibri"/>
                <a:cs typeface="Calibri"/>
              </a:rPr>
              <a:t>Output: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9260" y="4834572"/>
            <a:ext cx="5620385" cy="1122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69900" marR="5080" indent="-457834">
              <a:lnSpc>
                <a:spcPct val="119000"/>
              </a:lnSpc>
              <a:spcBef>
                <a:spcPts val="90"/>
              </a:spcBef>
              <a:tabLst>
                <a:tab pos="546100" algn="l"/>
              </a:tabLst>
            </a:pPr>
            <a:r>
              <a:rPr sz="2000" spc="5" dirty="0">
                <a:solidFill>
                  <a:srgbClr val="001F5F"/>
                </a:solidFill>
                <a:latin typeface="Calibri"/>
                <a:cs typeface="Calibri"/>
              </a:rPr>
              <a:t>{		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"_id" </a:t>
            </a:r>
            <a:r>
              <a:rPr sz="2000" spc="5" dirty="0">
                <a:solidFill>
                  <a:srgbClr val="001F5F"/>
                </a:solidFill>
                <a:latin typeface="Calibri"/>
                <a:cs typeface="Calibri"/>
              </a:rPr>
              <a:t>: ObjectId("5963a57e044b212e24c7cc01"), </a:t>
            </a:r>
            <a:r>
              <a:rPr sz="2000" spc="-4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001F5F"/>
                </a:solidFill>
                <a:latin typeface="Calibri"/>
                <a:cs typeface="Calibri"/>
              </a:rPr>
              <a:t>"name"</a:t>
            </a:r>
            <a:r>
              <a:rPr sz="2000" spc="-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r>
              <a:rPr sz="20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01F5F"/>
                </a:solidFill>
                <a:latin typeface="Calibri"/>
                <a:cs typeface="Calibri"/>
              </a:rPr>
              <a:t>"</a:t>
            </a:r>
            <a:r>
              <a:rPr lang="en-US" sz="2000" spc="5" dirty="0">
                <a:solidFill>
                  <a:srgbClr val="001F5F"/>
                </a:solidFill>
                <a:latin typeface="Calibri"/>
                <a:cs typeface="Calibri"/>
              </a:rPr>
              <a:t>Juhi</a:t>
            </a:r>
            <a:r>
              <a:rPr sz="2000" spc="5" dirty="0">
                <a:solidFill>
                  <a:srgbClr val="001F5F"/>
                </a:solidFill>
                <a:latin typeface="Calibri"/>
                <a:cs typeface="Calibri"/>
              </a:rPr>
              <a:t>",</a:t>
            </a:r>
            <a:endParaRPr sz="2000" dirty="0">
              <a:latin typeface="Calibri"/>
              <a:cs typeface="Calibri"/>
            </a:endParaRPr>
          </a:p>
          <a:p>
            <a:pPr marL="469900">
              <a:spcBef>
                <a:spcPts val="530"/>
              </a:spcBef>
              <a:tabLst>
                <a:tab pos="3317240" algn="l"/>
              </a:tabLst>
            </a:pP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"experience"</a:t>
            </a:r>
            <a:r>
              <a:rPr sz="2000" spc="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001F5F"/>
                </a:solidFill>
                <a:latin typeface="Calibri"/>
                <a:cs typeface="Calibri"/>
              </a:rPr>
              <a:t>5	</a:t>
            </a:r>
            <a:r>
              <a:rPr sz="2000" spc="5" dirty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3050" y="3"/>
            <a:ext cx="1504950" cy="7715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9260" y="80647"/>
            <a:ext cx="698245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pc="20" dirty="0"/>
              <a:t>Deleting</a:t>
            </a:r>
            <a:r>
              <a:rPr spc="-240" dirty="0"/>
              <a:t> </a:t>
            </a:r>
            <a:r>
              <a:rPr spc="10" dirty="0"/>
              <a:t>a</a:t>
            </a:r>
            <a:r>
              <a:rPr dirty="0"/>
              <a:t> </a:t>
            </a:r>
            <a:r>
              <a:rPr spc="25" dirty="0"/>
              <a:t>field</a:t>
            </a:r>
            <a:r>
              <a:rPr spc="-204" dirty="0"/>
              <a:t> </a:t>
            </a:r>
            <a:r>
              <a:rPr spc="5" dirty="0"/>
              <a:t>of</a:t>
            </a:r>
            <a:r>
              <a:rPr spc="-25" dirty="0"/>
              <a:t> </a:t>
            </a:r>
            <a:r>
              <a:rPr spc="10" dirty="0"/>
              <a:t>document</a:t>
            </a:r>
            <a:r>
              <a:rPr spc="-130" dirty="0"/>
              <a:t> </a:t>
            </a:r>
            <a:r>
              <a:rPr spc="20" dirty="0"/>
              <a:t>in</a:t>
            </a:r>
            <a:r>
              <a:rPr spc="-60" dirty="0"/>
              <a:t> </a:t>
            </a:r>
            <a:r>
              <a:rPr spc="15" dirty="0"/>
              <a:t>collection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82217" y="6345793"/>
            <a:ext cx="18395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z="1400" spc="5" dirty="0">
                <a:latin typeface="Calibri"/>
                <a:cs typeface="Calibri"/>
              </a:rPr>
              <a:t>Prepared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By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: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Juhi Patel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41866" y="6345793"/>
            <a:ext cx="15982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z="1400" spc="10" dirty="0">
                <a:latin typeface="Calibri"/>
                <a:cs typeface="Calibri"/>
              </a:rPr>
              <a:t>Subject</a:t>
            </a:r>
            <a:r>
              <a:rPr sz="1400" spc="18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: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NoSQL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Labs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9257" y="584537"/>
            <a:ext cx="7228840" cy="494538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spcBef>
                <a:spcPts val="745"/>
              </a:spcBef>
            </a:pPr>
            <a:r>
              <a:rPr sz="2750" u="heavy" spc="5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alibri"/>
                <a:cs typeface="Calibri"/>
              </a:rPr>
              <a:t>Syntax:</a:t>
            </a:r>
            <a:endParaRPr sz="2750">
              <a:latin typeface="Calibri"/>
              <a:cs typeface="Calibri"/>
            </a:endParaRPr>
          </a:p>
          <a:p>
            <a:pPr marL="12700">
              <a:spcBef>
                <a:spcPts val="755"/>
              </a:spcBef>
              <a:tabLst>
                <a:tab pos="5864860" algn="l"/>
              </a:tabLst>
            </a:pP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&gt;db.COLLECTION_NAME.update(</a:t>
            </a:r>
            <a:r>
              <a:rPr sz="3200" spc="-1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{	}</a:t>
            </a:r>
            <a:r>
              <a:rPr sz="3200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,</a:t>
            </a:r>
            <a:endParaRPr sz="3200">
              <a:latin typeface="Calibri"/>
              <a:cs typeface="Calibri"/>
            </a:endParaRPr>
          </a:p>
          <a:p>
            <a:pPr marL="12700">
              <a:spcBef>
                <a:spcPts val="815"/>
              </a:spcBef>
              <a:tabLst>
                <a:tab pos="3331845" algn="l"/>
                <a:tab pos="3816350" algn="l"/>
              </a:tabLst>
            </a:pP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$unset</a:t>
            </a:r>
            <a:r>
              <a:rPr sz="3200" spc="-1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r>
              <a:rPr sz="3200" spc="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“key”:</a:t>
            </a:r>
            <a:r>
              <a:rPr sz="3200" spc="-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“	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”}	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},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6FC0"/>
                </a:solidFill>
                <a:latin typeface="Calibri"/>
                <a:cs typeface="Calibri"/>
              </a:rPr>
              <a:t>{</a:t>
            </a:r>
            <a:r>
              <a:rPr sz="32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006FC0"/>
                </a:solidFill>
                <a:latin typeface="Calibri"/>
                <a:cs typeface="Calibri"/>
              </a:rPr>
              <a:t>multi:true</a:t>
            </a:r>
            <a:r>
              <a:rPr sz="32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6FC0"/>
                </a:solidFill>
                <a:latin typeface="Calibri"/>
                <a:cs typeface="Calibri"/>
              </a:rPr>
              <a:t>}</a:t>
            </a:r>
            <a:r>
              <a:rPr sz="32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12700">
              <a:spcBef>
                <a:spcPts val="740"/>
              </a:spcBef>
            </a:pPr>
            <a:r>
              <a:rPr sz="2750" u="heavy" spc="-10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alibri"/>
                <a:cs typeface="Calibri"/>
              </a:rPr>
              <a:t>Example: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ts val="3835"/>
              </a:lnSpc>
              <a:spcBef>
                <a:spcPts val="760"/>
              </a:spcBef>
              <a:tabLst>
                <a:tab pos="3206115" algn="l"/>
                <a:tab pos="3615690" algn="l"/>
              </a:tabLst>
            </a:pP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&gt;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db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em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upd</a:t>
            </a:r>
            <a:r>
              <a:rPr sz="3200" spc="-3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e(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,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$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un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et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"</a:t>
            </a:r>
            <a:r>
              <a:rPr sz="3200" spc="-9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xp</a:t>
            </a:r>
            <a:r>
              <a:rPr sz="3200" spc="-50" dirty="0">
                <a:solidFill>
                  <a:srgbClr val="001F5F"/>
                </a:solidFill>
                <a:latin typeface="Calibri"/>
                <a:cs typeface="Calibri"/>
              </a:rPr>
              <a:t>1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"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“</a:t>
            </a:r>
            <a:r>
              <a:rPr sz="3200" spc="-2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"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,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835"/>
              </a:lnSpc>
            </a:pP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{multi:true}</a:t>
            </a:r>
            <a:r>
              <a:rPr sz="3200" spc="-1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>
              <a:spcBef>
                <a:spcPts val="25"/>
              </a:spcBef>
            </a:pPr>
            <a:endParaRPr sz="4400">
              <a:latin typeface="Calibri"/>
              <a:cs typeface="Calibri"/>
            </a:endParaRPr>
          </a:p>
          <a:p>
            <a:pPr marL="12700">
              <a:lnSpc>
                <a:spcPts val="3835"/>
              </a:lnSpc>
            </a:pP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&gt;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db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upd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(</a:t>
            </a:r>
            <a:r>
              <a:rPr sz="3200" spc="-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r>
              <a:rPr sz="3200" spc="-145" dirty="0">
                <a:solidFill>
                  <a:srgbClr val="001F5F"/>
                </a:solidFill>
                <a:latin typeface="Calibri"/>
                <a:cs typeface="Calibri"/>
              </a:rPr>
              <a:t>“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pa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200" spc="4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”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”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200" spc="114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”}</a:t>
            </a:r>
            <a:r>
              <a:rPr sz="3200" spc="-2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,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835"/>
              </a:lnSpc>
            </a:pP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{$unset:{"exp1":“</a:t>
            </a:r>
            <a:r>
              <a:rPr sz="3200" spc="-20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"}}</a:t>
            </a:r>
            <a:r>
              <a:rPr sz="3200" spc="-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,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{multi:true}</a:t>
            </a:r>
            <a:r>
              <a:rPr sz="3200" spc="-1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3050" y="3"/>
            <a:ext cx="1504950" cy="7715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9260" y="3"/>
            <a:ext cx="8642985" cy="1685289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spcBef>
                <a:spcPts val="835"/>
              </a:spcBef>
            </a:pPr>
            <a:r>
              <a:rPr dirty="0"/>
              <a:t>D</a:t>
            </a:r>
            <a:r>
              <a:rPr spc="35" dirty="0"/>
              <a:t>e</a:t>
            </a:r>
            <a:r>
              <a:rPr spc="30" dirty="0"/>
              <a:t>l</a:t>
            </a:r>
            <a:r>
              <a:rPr spc="35" dirty="0"/>
              <a:t>e</a:t>
            </a:r>
            <a:r>
              <a:rPr spc="10" dirty="0"/>
              <a:t>t</a:t>
            </a:r>
            <a:r>
              <a:rPr spc="35" dirty="0"/>
              <a:t>i</a:t>
            </a:r>
            <a:r>
              <a:rPr spc="15" dirty="0"/>
              <a:t>ng</a:t>
            </a:r>
            <a:r>
              <a:rPr spc="-240" dirty="0"/>
              <a:t> </a:t>
            </a:r>
            <a:r>
              <a:rPr spc="-5" dirty="0"/>
              <a:t>s</a:t>
            </a:r>
            <a:r>
              <a:rPr spc="30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30" dirty="0"/>
              <a:t>l</a:t>
            </a:r>
            <a:r>
              <a:rPr spc="15" dirty="0"/>
              <a:t>e</a:t>
            </a:r>
            <a:r>
              <a:rPr spc="-105" dirty="0"/>
              <a:t> </a:t>
            </a:r>
            <a:r>
              <a:rPr spc="15" dirty="0"/>
              <a:t>d</a:t>
            </a:r>
            <a:r>
              <a:rPr spc="-10" dirty="0"/>
              <a:t>o</a:t>
            </a:r>
            <a:r>
              <a:rPr spc="10" dirty="0"/>
              <a:t>cum</a:t>
            </a:r>
            <a:r>
              <a:rPr spc="25" dirty="0"/>
              <a:t>e</a:t>
            </a:r>
            <a:r>
              <a:rPr spc="10" dirty="0"/>
              <a:t>nt</a:t>
            </a:r>
            <a:r>
              <a:rPr spc="-130" dirty="0"/>
              <a:t> </a:t>
            </a:r>
            <a:r>
              <a:rPr spc="30" dirty="0"/>
              <a:t>i</a:t>
            </a:r>
            <a:r>
              <a:rPr spc="15" dirty="0"/>
              <a:t>n</a:t>
            </a:r>
            <a:r>
              <a:rPr spc="-60" dirty="0"/>
              <a:t> </a:t>
            </a:r>
            <a:r>
              <a:rPr spc="5" dirty="0"/>
              <a:t>c</a:t>
            </a:r>
            <a:r>
              <a:rPr dirty="0"/>
              <a:t>o</a:t>
            </a:r>
            <a:r>
              <a:rPr spc="30" dirty="0"/>
              <a:t>ll</a:t>
            </a:r>
            <a:r>
              <a:rPr spc="35" dirty="0"/>
              <a:t>e</a:t>
            </a:r>
            <a:r>
              <a:rPr spc="5" dirty="0"/>
              <a:t>ct</a:t>
            </a:r>
            <a:r>
              <a:rPr spc="35" dirty="0"/>
              <a:t>i</a:t>
            </a:r>
            <a:r>
              <a:rPr dirty="0"/>
              <a:t>o</a:t>
            </a:r>
            <a:r>
              <a:rPr spc="15" dirty="0"/>
              <a:t>n</a:t>
            </a:r>
          </a:p>
          <a:p>
            <a:pPr marL="12700" marR="5080">
              <a:lnSpc>
                <a:spcPct val="101699"/>
              </a:lnSpc>
              <a:spcBef>
                <a:spcPts val="680"/>
              </a:spcBef>
            </a:pPr>
            <a:r>
              <a:rPr b="0" u="none" spc="15" dirty="0">
                <a:solidFill>
                  <a:srgbClr val="FF0000"/>
                </a:solidFill>
              </a:rPr>
              <a:t>This</a:t>
            </a:r>
            <a:r>
              <a:rPr b="0" u="none" spc="-100" dirty="0">
                <a:solidFill>
                  <a:srgbClr val="FF0000"/>
                </a:solidFill>
              </a:rPr>
              <a:t> </a:t>
            </a:r>
            <a:r>
              <a:rPr b="0" u="none" spc="10" dirty="0">
                <a:solidFill>
                  <a:srgbClr val="FF0000"/>
                </a:solidFill>
              </a:rPr>
              <a:t>command</a:t>
            </a:r>
            <a:r>
              <a:rPr b="0" u="none" spc="-95" dirty="0">
                <a:solidFill>
                  <a:srgbClr val="FF0000"/>
                </a:solidFill>
              </a:rPr>
              <a:t> </a:t>
            </a:r>
            <a:r>
              <a:rPr b="0" u="none" dirty="0">
                <a:solidFill>
                  <a:srgbClr val="FF0000"/>
                </a:solidFill>
                <a:latin typeface="Calibri"/>
                <a:cs typeface="Calibri"/>
              </a:rPr>
              <a:t>delete</a:t>
            </a:r>
            <a:r>
              <a:rPr b="0" u="none" spc="-70" dirty="0">
                <a:solidFill>
                  <a:srgbClr val="FF0000"/>
                </a:solidFill>
              </a:rPr>
              <a:t> </a:t>
            </a:r>
            <a:r>
              <a:rPr b="0" u="none" spc="20" dirty="0">
                <a:solidFill>
                  <a:srgbClr val="FF0000"/>
                </a:solidFill>
              </a:rPr>
              <a:t>only</a:t>
            </a:r>
            <a:r>
              <a:rPr b="0" u="none" spc="-75" dirty="0">
                <a:solidFill>
                  <a:srgbClr val="FF0000"/>
                </a:solidFill>
              </a:rPr>
              <a:t> </a:t>
            </a:r>
            <a:r>
              <a:rPr b="0" u="none" spc="10" dirty="0">
                <a:solidFill>
                  <a:srgbClr val="FF0000"/>
                </a:solidFill>
              </a:rPr>
              <a:t>single</a:t>
            </a:r>
            <a:r>
              <a:rPr b="0" u="none" spc="-65" dirty="0">
                <a:solidFill>
                  <a:srgbClr val="FF0000"/>
                </a:solidFill>
              </a:rPr>
              <a:t> </a:t>
            </a:r>
            <a:r>
              <a:rPr b="0" u="none" spc="10" dirty="0">
                <a:solidFill>
                  <a:srgbClr val="FF0000"/>
                </a:solidFill>
              </a:rPr>
              <a:t>document</a:t>
            </a:r>
            <a:r>
              <a:rPr b="0" u="none" spc="-150" dirty="0">
                <a:solidFill>
                  <a:srgbClr val="FF0000"/>
                </a:solidFill>
              </a:rPr>
              <a:t> </a:t>
            </a:r>
            <a:r>
              <a:rPr b="0" u="none" spc="10" dirty="0">
                <a:solidFill>
                  <a:srgbClr val="FF0000"/>
                </a:solidFill>
              </a:rPr>
              <a:t>fulfilling </a:t>
            </a:r>
            <a:r>
              <a:rPr b="0" u="none" spc="-710" dirty="0">
                <a:solidFill>
                  <a:srgbClr val="FF0000"/>
                </a:solidFill>
              </a:rPr>
              <a:t> </a:t>
            </a:r>
            <a:r>
              <a:rPr b="0" u="none" spc="5" dirty="0">
                <a:solidFill>
                  <a:srgbClr val="FF0000"/>
                </a:solidFill>
              </a:rPr>
              <a:t>the</a:t>
            </a:r>
            <a:r>
              <a:rPr b="0" u="none" spc="-15" dirty="0">
                <a:solidFill>
                  <a:srgbClr val="FF0000"/>
                </a:solidFill>
              </a:rPr>
              <a:t> </a:t>
            </a:r>
            <a:r>
              <a:rPr b="0" u="none" dirty="0">
                <a:solidFill>
                  <a:srgbClr val="FF0000"/>
                </a:solidFill>
                <a:latin typeface="Calibri"/>
                <a:cs typeface="Calibri"/>
              </a:rPr>
              <a:t>criteria.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79260" y="1661470"/>
            <a:ext cx="7371715" cy="3964304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spcBef>
                <a:spcPts val="750"/>
              </a:spcBef>
            </a:pPr>
            <a:r>
              <a:rPr sz="2750" u="heavy" spc="5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alibri"/>
                <a:cs typeface="Calibri"/>
              </a:rPr>
              <a:t>Syntax:</a:t>
            </a:r>
            <a:endParaRPr sz="2750" dirty="0">
              <a:latin typeface="Calibri"/>
              <a:cs typeface="Calibri"/>
            </a:endParaRPr>
          </a:p>
          <a:p>
            <a:pPr marL="12700">
              <a:spcBef>
                <a:spcPts val="755"/>
              </a:spcBef>
              <a:tabLst>
                <a:tab pos="6427470" algn="l"/>
              </a:tabLst>
            </a:pP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&gt;db.COLLECTION_NAME.deleteOne(</a:t>
            </a:r>
            <a:r>
              <a:rPr sz="3200" spc="-1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{	}</a:t>
            </a:r>
            <a:r>
              <a:rPr sz="3200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)</a:t>
            </a:r>
            <a:endParaRPr sz="3200" dirty="0">
              <a:latin typeface="Calibri"/>
              <a:cs typeface="Calibri"/>
            </a:endParaRPr>
          </a:p>
          <a:p>
            <a:pPr marL="12700">
              <a:spcBef>
                <a:spcPts val="740"/>
              </a:spcBef>
            </a:pPr>
            <a:r>
              <a:rPr sz="2750" u="heavy" spc="-10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alibri"/>
                <a:cs typeface="Calibri"/>
              </a:rPr>
              <a:t>Example:</a:t>
            </a:r>
            <a:endParaRPr sz="2750" dirty="0">
              <a:latin typeface="Calibri"/>
              <a:cs typeface="Calibri"/>
            </a:endParaRPr>
          </a:p>
          <a:p>
            <a:pPr marL="307975" indent="-295910">
              <a:spcBef>
                <a:spcPts val="760"/>
              </a:spcBef>
              <a:buChar char="&gt;"/>
              <a:tabLst>
                <a:tab pos="308610" algn="l"/>
              </a:tabLst>
            </a:pP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db.emp.deleteOne({"</a:t>
            </a:r>
            <a:r>
              <a:rPr sz="3200" spc="5" dirty="0" err="1">
                <a:solidFill>
                  <a:srgbClr val="001F5F"/>
                </a:solidFill>
                <a:latin typeface="Calibri"/>
                <a:cs typeface="Calibri"/>
              </a:rPr>
              <a:t>name":"</a:t>
            </a:r>
            <a:r>
              <a:rPr lang="en-US" sz="3200" spc="5" dirty="0" err="1">
                <a:solidFill>
                  <a:srgbClr val="001F5F"/>
                </a:solidFill>
                <a:latin typeface="Calibri"/>
                <a:cs typeface="Calibri"/>
              </a:rPr>
              <a:t>Juhi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"})</a:t>
            </a:r>
            <a:endParaRPr sz="3200" dirty="0">
              <a:latin typeface="Calibri"/>
              <a:cs typeface="Calibri"/>
            </a:endParaRPr>
          </a:p>
          <a:p>
            <a:pPr>
              <a:spcBef>
                <a:spcPts val="25"/>
              </a:spcBef>
            </a:pPr>
            <a:endParaRPr sz="4400" dirty="0">
              <a:latin typeface="Calibri"/>
              <a:cs typeface="Calibri"/>
            </a:endParaRPr>
          </a:p>
          <a:p>
            <a:pPr marL="12700"/>
            <a:r>
              <a:rPr sz="3200" u="heavy" spc="5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alibri"/>
                <a:cs typeface="Calibri"/>
              </a:rPr>
              <a:t>Output:</a:t>
            </a:r>
            <a:endParaRPr sz="3200" dirty="0">
              <a:latin typeface="Calibri"/>
              <a:cs typeface="Calibri"/>
            </a:endParaRPr>
          </a:p>
          <a:p>
            <a:pPr marL="12700">
              <a:spcBef>
                <a:spcPts val="745"/>
              </a:spcBef>
            </a:pPr>
            <a:r>
              <a:rPr sz="3200" i="1" spc="5" dirty="0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r>
              <a:rPr sz="3200" i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i="1" spc="10" dirty="0">
                <a:solidFill>
                  <a:srgbClr val="001F5F"/>
                </a:solidFill>
                <a:latin typeface="Calibri"/>
                <a:cs typeface="Calibri"/>
              </a:rPr>
              <a:t>"acknowledged"</a:t>
            </a:r>
            <a:r>
              <a:rPr sz="3200" i="1" spc="-2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i="1" spc="5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r>
              <a:rPr sz="3200" i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i="1" spc="5" dirty="0">
                <a:solidFill>
                  <a:srgbClr val="001F5F"/>
                </a:solidFill>
                <a:latin typeface="Calibri"/>
                <a:cs typeface="Calibri"/>
              </a:rPr>
              <a:t>true,</a:t>
            </a:r>
            <a:r>
              <a:rPr sz="3200" i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i="1" spc="10" dirty="0">
                <a:solidFill>
                  <a:srgbClr val="001F5F"/>
                </a:solidFill>
                <a:latin typeface="Calibri"/>
                <a:cs typeface="Calibri"/>
              </a:rPr>
              <a:t>"deletedCount"</a:t>
            </a:r>
            <a:r>
              <a:rPr sz="3200" i="1" spc="-2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i="1" spc="5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r>
              <a:rPr sz="3200" i="1" spc="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i="1" spc="10" dirty="0">
                <a:solidFill>
                  <a:srgbClr val="001F5F"/>
                </a:solidFill>
                <a:latin typeface="Calibri"/>
                <a:cs typeface="Calibri"/>
              </a:rPr>
              <a:t>1</a:t>
            </a:r>
            <a:r>
              <a:rPr sz="3200" i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i="1" spc="5" dirty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33550" y="6057903"/>
            <a:ext cx="8801100" cy="561975"/>
          </a:xfrm>
          <a:custGeom>
            <a:avLst/>
            <a:gdLst/>
            <a:ahLst/>
            <a:cxnLst/>
            <a:rect l="l" t="t" r="r" b="b"/>
            <a:pathLst>
              <a:path w="8801100" h="561975">
                <a:moveTo>
                  <a:pt x="8801100" y="0"/>
                </a:moveTo>
                <a:lnTo>
                  <a:pt x="0" y="0"/>
                </a:lnTo>
                <a:lnTo>
                  <a:pt x="0" y="561975"/>
                </a:lnTo>
                <a:lnTo>
                  <a:pt x="8801100" y="561975"/>
                </a:lnTo>
                <a:lnTo>
                  <a:pt x="8801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32308" y="6247685"/>
            <a:ext cx="834834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0"/>
              </a:lnSpc>
              <a:tabLst>
                <a:tab pos="5659120" algn="l"/>
              </a:tabLst>
            </a:pPr>
            <a:r>
              <a:rPr sz="1400" spc="5" dirty="0">
                <a:latin typeface="Calibri"/>
                <a:cs typeface="Calibri"/>
              </a:rPr>
              <a:t>Prepared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By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: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Juhi Patel</a:t>
            </a:r>
            <a:r>
              <a:rPr sz="1400" spc="-5" dirty="0">
                <a:latin typeface="Calibri"/>
                <a:cs typeface="Calibri"/>
              </a:rPr>
              <a:t>	</a:t>
            </a:r>
            <a:r>
              <a:rPr sz="1400" spc="10" dirty="0">
                <a:latin typeface="Calibri"/>
                <a:cs typeface="Calibri"/>
              </a:rPr>
              <a:t>Subject</a:t>
            </a:r>
            <a:r>
              <a:rPr sz="1400" spc="19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: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Programming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using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NoSQL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09205" y="6262211"/>
            <a:ext cx="184403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z="1400" spc="5" dirty="0">
                <a:latin typeface="Calibri"/>
                <a:cs typeface="Calibri"/>
              </a:rPr>
              <a:t>Prepared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By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: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Juhi Patel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78066" y="6262211"/>
            <a:ext cx="158686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z="1400" spc="10" dirty="0">
                <a:latin typeface="Calibri"/>
                <a:cs typeface="Calibri"/>
              </a:rPr>
              <a:t>Subject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: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NoSQL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Labs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3050" y="3"/>
            <a:ext cx="1504950" cy="7715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31657" y="111191"/>
            <a:ext cx="7931784" cy="21926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41345">
              <a:lnSpc>
                <a:spcPts val="1620"/>
              </a:lnSpc>
              <a:spcBef>
                <a:spcPts val="125"/>
              </a:spcBef>
            </a:pPr>
            <a:r>
              <a:rPr sz="1400" spc="5" dirty="0">
                <a:latin typeface="Times New Roman"/>
                <a:cs typeface="Times New Roman"/>
              </a:rPr>
              <a:t>GLS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FCAIT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–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MSc(IT)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Programme</a:t>
            </a:r>
            <a:endParaRPr sz="1400">
              <a:latin typeface="Times New Roman"/>
              <a:cs typeface="Times New Roman"/>
            </a:endParaRPr>
          </a:p>
          <a:p>
            <a:pPr marL="355600" indent="-343535">
              <a:lnSpc>
                <a:spcPts val="3779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b="1" u="heavy" spc="3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C</a:t>
            </a:r>
            <a:r>
              <a:rPr sz="3200" b="1" u="heavy" spc="-1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r</a:t>
            </a:r>
            <a:r>
              <a:rPr sz="3200" b="1" u="heavy" spc="3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e</a:t>
            </a:r>
            <a:r>
              <a:rPr sz="3200" b="1" u="heavy" spc="-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a</a:t>
            </a:r>
            <a:r>
              <a:rPr sz="3200" b="1" u="heavy" spc="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t</a:t>
            </a:r>
            <a:r>
              <a:rPr sz="3200" b="1" u="heavy" spc="3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i</a:t>
            </a:r>
            <a:r>
              <a:rPr sz="3200" b="1" u="heavy" spc="1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ng</a:t>
            </a:r>
            <a:r>
              <a:rPr sz="3200" b="1" u="heavy" spc="-23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3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C</a:t>
            </a:r>
            <a:r>
              <a:rPr sz="3200" b="1" u="heavy" spc="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o</a:t>
            </a:r>
            <a:r>
              <a:rPr sz="3200" b="1" u="heavy" spc="3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ll</a:t>
            </a:r>
            <a:r>
              <a:rPr sz="3200" b="1" u="heavy" spc="3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e</a:t>
            </a:r>
            <a:r>
              <a:rPr sz="3200" b="1" u="heavy" spc="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ct</a:t>
            </a:r>
            <a:r>
              <a:rPr sz="3200" b="1" u="heavy" spc="3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i</a:t>
            </a:r>
            <a:r>
              <a:rPr sz="3200" b="1" u="heavy" spc="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o</a:t>
            </a:r>
            <a:r>
              <a:rPr sz="3200" b="1" u="heavy" spc="1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n</a:t>
            </a:r>
            <a:endParaRPr sz="3200">
              <a:latin typeface="Calibri"/>
              <a:cs typeface="Calibri"/>
            </a:endParaRPr>
          </a:p>
          <a:p>
            <a:pPr marL="756285" lvl="1" indent="-285750">
              <a:spcBef>
                <a:spcPts val="590"/>
              </a:spcBef>
              <a:buFont typeface="Arial MT"/>
              <a:buChar char="–"/>
              <a:tabLst>
                <a:tab pos="755650" algn="l"/>
                <a:tab pos="756285" algn="l"/>
              </a:tabLst>
            </a:pPr>
            <a:r>
              <a:rPr sz="2000" u="heavy" spc="5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alibri"/>
                <a:cs typeface="Calibri"/>
              </a:rPr>
              <a:t>Syntax</a:t>
            </a:r>
            <a:r>
              <a:rPr sz="2000" spc="5" dirty="0">
                <a:solidFill>
                  <a:srgbClr val="E36C09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756285" lvl="1" indent="-285750">
              <a:spcBef>
                <a:spcPts val="455"/>
              </a:spcBef>
              <a:buFont typeface="Arial MT"/>
              <a:buChar char="–"/>
              <a:tabLst>
                <a:tab pos="755650" algn="l"/>
                <a:tab pos="756285" algn="l"/>
              </a:tabLst>
            </a:pP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&gt;db.createCollection(name,</a:t>
            </a:r>
            <a:r>
              <a:rPr sz="2000" spc="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options)</a:t>
            </a:r>
            <a:endParaRPr sz="2000">
              <a:latin typeface="Calibri"/>
              <a:cs typeface="Calibri"/>
            </a:endParaRPr>
          </a:p>
          <a:p>
            <a:pPr marL="355600" indent="-343535">
              <a:spcBef>
                <a:spcPts val="45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Here,</a:t>
            </a:r>
            <a:r>
              <a:rPr sz="20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548ED4"/>
                </a:solidFill>
                <a:latin typeface="Calibri"/>
                <a:cs typeface="Calibri"/>
              </a:rPr>
              <a:t>name</a:t>
            </a:r>
            <a:r>
              <a:rPr sz="2000" b="1" spc="3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548ED4"/>
                </a:solidFill>
                <a:latin typeface="Calibri"/>
                <a:cs typeface="Calibri"/>
              </a:rPr>
              <a:t>:</a:t>
            </a:r>
            <a:r>
              <a:rPr sz="2000" b="1" spc="-4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001F5F"/>
                </a:solidFill>
                <a:latin typeface="Calibri"/>
                <a:cs typeface="Calibri"/>
              </a:rPr>
              <a:t>name</a:t>
            </a:r>
            <a:r>
              <a:rPr sz="2000" spc="-11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2000" spc="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collection</a:t>
            </a:r>
            <a:endParaRPr sz="2000">
              <a:latin typeface="Calibri"/>
              <a:cs typeface="Calibri"/>
            </a:endParaRPr>
          </a:p>
          <a:p>
            <a:pPr marL="355600" indent="-343535">
              <a:spcBef>
                <a:spcPts val="53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b="1" spc="10" dirty="0">
                <a:solidFill>
                  <a:srgbClr val="548ED4"/>
                </a:solidFill>
                <a:latin typeface="Calibri"/>
                <a:cs typeface="Calibri"/>
              </a:rPr>
              <a:t>options:</a:t>
            </a:r>
            <a:r>
              <a:rPr sz="2000" b="1" spc="-10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special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configuration</a:t>
            </a:r>
            <a:r>
              <a:rPr sz="2000" spc="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provided </a:t>
            </a:r>
            <a:r>
              <a:rPr sz="2000" spc="1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 collection</a:t>
            </a:r>
            <a:r>
              <a:rPr sz="2000" spc="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01F5F"/>
                </a:solidFill>
                <a:latin typeface="Calibri"/>
                <a:cs typeface="Calibri"/>
              </a:rPr>
              <a:t>(as</a:t>
            </a:r>
            <a:r>
              <a:rPr sz="20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described</a:t>
            </a:r>
            <a:r>
              <a:rPr sz="2000" spc="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below)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93851" y="2660653"/>
          <a:ext cx="8915400" cy="3850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36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800" spc="10" dirty="0">
                          <a:latin typeface="Calibri"/>
                          <a:cs typeface="Calibri"/>
                        </a:rPr>
                        <a:t>Field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Type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8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5" dirty="0">
                          <a:latin typeface="Calibri"/>
                          <a:cs typeface="Calibri"/>
                        </a:rPr>
                        <a:t>capped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15" dirty="0">
                          <a:latin typeface="Calibri"/>
                          <a:cs typeface="Calibri"/>
                        </a:rPr>
                        <a:t>Boolean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 marR="44450" algn="just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(Optional)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If </a:t>
                      </a:r>
                      <a:r>
                        <a:rPr sz="1500" spc="10" dirty="0">
                          <a:latin typeface="Calibri"/>
                          <a:cs typeface="Calibri"/>
                        </a:rPr>
                        <a:t>true,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enables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capped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collection. Capped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collection </a:t>
                      </a:r>
                      <a:r>
                        <a:rPr sz="1500" spc="15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fixed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size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collection</a:t>
                      </a:r>
                      <a:r>
                        <a:rPr sz="15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automatically </a:t>
                      </a:r>
                      <a:r>
                        <a:rPr sz="1500" spc="5" dirty="0">
                          <a:latin typeface="Calibri"/>
                          <a:cs typeface="Calibri"/>
                        </a:rPr>
                        <a:t>overwrites</a:t>
                      </a:r>
                      <a:r>
                        <a:rPr sz="15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its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oldest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entries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when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15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5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reaches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its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15" dirty="0">
                          <a:latin typeface="Calibri"/>
                          <a:cs typeface="Calibri"/>
                        </a:rPr>
                        <a:t>maximum</a:t>
                      </a:r>
                      <a:r>
                        <a:rPr sz="15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10" dirty="0">
                          <a:latin typeface="Calibri"/>
                          <a:cs typeface="Calibri"/>
                        </a:rPr>
                        <a:t>size.</a:t>
                      </a:r>
                      <a:r>
                        <a:rPr sz="1500" spc="-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5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5" dirty="0">
                          <a:latin typeface="Calibri"/>
                          <a:cs typeface="Calibri"/>
                        </a:rPr>
                        <a:t>you</a:t>
                      </a:r>
                      <a:r>
                        <a:rPr sz="15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specify</a:t>
                      </a:r>
                      <a:r>
                        <a:rPr sz="1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10" dirty="0">
                          <a:latin typeface="Calibri"/>
                          <a:cs typeface="Calibri"/>
                        </a:rPr>
                        <a:t>true,</a:t>
                      </a:r>
                      <a:r>
                        <a:rPr sz="1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5" dirty="0">
                          <a:latin typeface="Calibri"/>
                          <a:cs typeface="Calibri"/>
                        </a:rPr>
                        <a:t>you</a:t>
                      </a:r>
                      <a:r>
                        <a:rPr sz="15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10" dirty="0">
                          <a:latin typeface="Calibri"/>
                          <a:cs typeface="Calibri"/>
                        </a:rPr>
                        <a:t>need to</a:t>
                      </a:r>
                      <a:r>
                        <a:rPr sz="15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specify</a:t>
                      </a:r>
                      <a:r>
                        <a:rPr sz="15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10" dirty="0">
                          <a:latin typeface="Calibri"/>
                          <a:cs typeface="Calibri"/>
                        </a:rPr>
                        <a:t>size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10" dirty="0">
                          <a:latin typeface="Calibri"/>
                          <a:cs typeface="Calibri"/>
                        </a:rPr>
                        <a:t>parameter</a:t>
                      </a:r>
                      <a:r>
                        <a:rPr sz="15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20" dirty="0">
                          <a:latin typeface="Calibri"/>
                          <a:cs typeface="Calibri"/>
                        </a:rPr>
                        <a:t>also.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590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8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500" spc="10" dirty="0">
                          <a:latin typeface="Calibri"/>
                          <a:cs typeface="Calibri"/>
                        </a:rPr>
                        <a:t>autoIndexId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164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500" spc="15" dirty="0">
                          <a:latin typeface="Calibri"/>
                          <a:cs typeface="Calibri"/>
                        </a:rPr>
                        <a:t>Boolean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164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500" spc="3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500" spc="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500" spc="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500" spc="3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500" spc="25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)</a:t>
                      </a:r>
                      <a:r>
                        <a:rPr sz="15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500" spc="-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500" spc="3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e,</a:t>
                      </a:r>
                      <a:r>
                        <a:rPr sz="1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2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3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500" spc="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500" spc="3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500" spc="2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500" spc="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500" spc="-4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25" dirty="0">
                          <a:latin typeface="Calibri"/>
                          <a:cs typeface="Calibri"/>
                        </a:rPr>
                        <a:t>ll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5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4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re</a:t>
                      </a:r>
                      <a:r>
                        <a:rPr sz="15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500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500" spc="3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ex</a:t>
                      </a:r>
                      <a:r>
                        <a:rPr sz="15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3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5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_</a:t>
                      </a:r>
                      <a:r>
                        <a:rPr sz="15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5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5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500" spc="35" dirty="0">
                          <a:latin typeface="Calibri"/>
                          <a:cs typeface="Calibri"/>
                        </a:rPr>
                        <a:t>ld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spc="-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500" spc="2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3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500" spc="2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5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500" spc="2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2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500" spc="3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500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500" spc="25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500" spc="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5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.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1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500" spc="5" dirty="0">
                          <a:latin typeface="Calibri"/>
                          <a:cs typeface="Calibri"/>
                        </a:rPr>
                        <a:t>size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500" spc="15" dirty="0">
                          <a:latin typeface="Calibri"/>
                          <a:cs typeface="Calibri"/>
                        </a:rPr>
                        <a:t>number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(Optional)</a:t>
                      </a:r>
                      <a:r>
                        <a:rPr sz="150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Specifies</a:t>
                      </a:r>
                      <a:r>
                        <a:rPr sz="150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maximum</a:t>
                      </a:r>
                      <a:r>
                        <a:rPr sz="150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size</a:t>
                      </a:r>
                      <a:r>
                        <a:rPr sz="15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1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5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bytes</a:t>
                      </a:r>
                      <a:r>
                        <a:rPr sz="1500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50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capped</a:t>
                      </a:r>
                      <a:r>
                        <a:rPr sz="15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collection.</a:t>
                      </a:r>
                      <a:r>
                        <a:rPr sz="15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5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capped</a:t>
                      </a:r>
                      <a:r>
                        <a:rPr sz="150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is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500" spc="3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e,</a:t>
                      </a:r>
                      <a:r>
                        <a:rPr sz="1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500" spc="3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5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500" spc="3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5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3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5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d </a:t>
                      </a:r>
                      <a:r>
                        <a:rPr sz="1500" spc="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5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500" spc="3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5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500" spc="-3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500" spc="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5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500" spc="3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500" spc="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500" spc="2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500" spc="3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5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3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500" spc="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500" spc="3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.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2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500" spc="10" dirty="0">
                          <a:latin typeface="Calibri"/>
                          <a:cs typeface="Calibri"/>
                        </a:rPr>
                        <a:t>max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15" dirty="0">
                          <a:latin typeface="Calibri"/>
                          <a:cs typeface="Calibri"/>
                        </a:rPr>
                        <a:t>number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6040" marR="4889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(Optional)</a:t>
                      </a:r>
                      <a:r>
                        <a:rPr sz="1500" spc="1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Specifies</a:t>
                      </a:r>
                      <a:r>
                        <a:rPr sz="150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50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maximum</a:t>
                      </a:r>
                      <a:r>
                        <a:rPr sz="150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5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50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1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500" spc="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documents</a:t>
                      </a:r>
                      <a:r>
                        <a:rPr sz="1500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allowed</a:t>
                      </a:r>
                      <a:r>
                        <a:rPr sz="150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1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500" spc="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50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capped </a:t>
                      </a:r>
                      <a:r>
                        <a:rPr sz="1500" spc="-3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5" dirty="0">
                          <a:latin typeface="Calibri"/>
                          <a:cs typeface="Calibri"/>
                        </a:rPr>
                        <a:t>collection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5267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0353678" y="6517017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82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2575" y="6381750"/>
            <a:ext cx="8801100" cy="476250"/>
          </a:xfrm>
          <a:custGeom>
            <a:avLst/>
            <a:gdLst/>
            <a:ahLst/>
            <a:cxnLst/>
            <a:rect l="l" t="t" r="r" b="b"/>
            <a:pathLst>
              <a:path w="8801100" h="476250">
                <a:moveTo>
                  <a:pt x="8801100" y="0"/>
                </a:moveTo>
                <a:lnTo>
                  <a:pt x="0" y="0"/>
                </a:lnTo>
                <a:lnTo>
                  <a:pt x="0" y="476247"/>
                </a:lnTo>
                <a:lnTo>
                  <a:pt x="8801100" y="476247"/>
                </a:lnTo>
                <a:lnTo>
                  <a:pt x="8801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21818" y="6614080"/>
            <a:ext cx="834834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0"/>
              </a:lnSpc>
              <a:tabLst>
                <a:tab pos="5659120" algn="l"/>
              </a:tabLst>
            </a:pPr>
            <a:r>
              <a:rPr sz="1400" spc="5" dirty="0">
                <a:latin typeface="Calibri"/>
                <a:cs typeface="Calibri"/>
              </a:rPr>
              <a:t>Prepared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By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: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Juhi Patel</a:t>
            </a:r>
            <a:r>
              <a:rPr sz="1400" spc="-5" dirty="0">
                <a:latin typeface="Calibri"/>
                <a:cs typeface="Calibri"/>
              </a:rPr>
              <a:t>	</a:t>
            </a:r>
            <a:r>
              <a:rPr sz="1400" spc="10" dirty="0">
                <a:latin typeface="Calibri"/>
                <a:cs typeface="Calibri"/>
              </a:rPr>
              <a:t>Subject</a:t>
            </a:r>
            <a:r>
              <a:rPr sz="1400" spc="19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: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Programming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using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NoSQL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30770" y="6475333"/>
            <a:ext cx="184467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z="1400" spc="5" dirty="0">
                <a:latin typeface="Calibri"/>
                <a:cs typeface="Calibri"/>
              </a:rPr>
              <a:t>Prepared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By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: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Juhi Patel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95720" y="6475333"/>
            <a:ext cx="159067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z="1400" spc="10" dirty="0">
                <a:latin typeface="Calibri"/>
                <a:cs typeface="Calibri"/>
              </a:rPr>
              <a:t>Subject</a:t>
            </a:r>
            <a:r>
              <a:rPr sz="1400" spc="14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: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NoSQL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Labs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3050" y="3"/>
            <a:ext cx="1504950" cy="7715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9260" y="3"/>
            <a:ext cx="8862695" cy="1685289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spcBef>
                <a:spcPts val="835"/>
              </a:spcBef>
            </a:pPr>
            <a:r>
              <a:rPr dirty="0"/>
              <a:t>D</a:t>
            </a:r>
            <a:r>
              <a:rPr spc="35" dirty="0"/>
              <a:t>e</a:t>
            </a:r>
            <a:r>
              <a:rPr spc="30" dirty="0"/>
              <a:t>l</a:t>
            </a:r>
            <a:r>
              <a:rPr spc="35" dirty="0"/>
              <a:t>e</a:t>
            </a:r>
            <a:r>
              <a:rPr spc="10" dirty="0"/>
              <a:t>t</a:t>
            </a:r>
            <a:r>
              <a:rPr spc="35" dirty="0"/>
              <a:t>i</a:t>
            </a:r>
            <a:r>
              <a:rPr spc="15" dirty="0"/>
              <a:t>ng</a:t>
            </a:r>
            <a:r>
              <a:rPr spc="-240" dirty="0"/>
              <a:t> </a:t>
            </a:r>
            <a:r>
              <a:rPr spc="15" dirty="0"/>
              <a:t>m</a:t>
            </a:r>
            <a:r>
              <a:rPr spc="-15" dirty="0"/>
              <a:t>a</a:t>
            </a:r>
            <a:r>
              <a:rPr spc="-70" dirty="0"/>
              <a:t>n</a:t>
            </a:r>
            <a:r>
              <a:rPr spc="10" dirty="0"/>
              <a:t>y</a:t>
            </a:r>
            <a:r>
              <a:rPr spc="-10" dirty="0"/>
              <a:t> </a:t>
            </a:r>
            <a:r>
              <a:rPr spc="15" dirty="0"/>
              <a:t>d</a:t>
            </a:r>
            <a:r>
              <a:rPr spc="-10" dirty="0"/>
              <a:t>o</a:t>
            </a:r>
            <a:r>
              <a:rPr spc="10" dirty="0"/>
              <a:t>cum</a:t>
            </a:r>
            <a:r>
              <a:rPr spc="25" dirty="0"/>
              <a:t>e</a:t>
            </a:r>
            <a:r>
              <a:rPr spc="10" dirty="0"/>
              <a:t>nts</a:t>
            </a:r>
            <a:r>
              <a:rPr spc="-220" dirty="0"/>
              <a:t> </a:t>
            </a:r>
            <a:r>
              <a:rPr spc="30" dirty="0"/>
              <a:t>i</a:t>
            </a:r>
            <a:r>
              <a:rPr spc="15" dirty="0"/>
              <a:t>n</a:t>
            </a:r>
            <a:r>
              <a:rPr spc="-60" dirty="0"/>
              <a:t> </a:t>
            </a:r>
            <a:r>
              <a:rPr spc="5" dirty="0"/>
              <a:t>c</a:t>
            </a:r>
            <a:r>
              <a:rPr dirty="0"/>
              <a:t>o</a:t>
            </a:r>
            <a:r>
              <a:rPr spc="30" dirty="0"/>
              <a:t>ll</a:t>
            </a:r>
            <a:r>
              <a:rPr spc="35" dirty="0"/>
              <a:t>e</a:t>
            </a:r>
            <a:r>
              <a:rPr spc="5" dirty="0"/>
              <a:t>ct</a:t>
            </a:r>
            <a:r>
              <a:rPr spc="35" dirty="0"/>
              <a:t>i</a:t>
            </a:r>
            <a:r>
              <a:rPr dirty="0"/>
              <a:t>o</a:t>
            </a:r>
            <a:r>
              <a:rPr spc="15" dirty="0"/>
              <a:t>n</a:t>
            </a:r>
          </a:p>
          <a:p>
            <a:pPr marL="12700" marR="5080">
              <a:lnSpc>
                <a:spcPct val="101699"/>
              </a:lnSpc>
              <a:spcBef>
                <a:spcPts val="680"/>
              </a:spcBef>
            </a:pPr>
            <a:r>
              <a:rPr b="0" u="none" spc="15" dirty="0">
                <a:solidFill>
                  <a:srgbClr val="FF0000"/>
                </a:solidFill>
              </a:rPr>
              <a:t>This</a:t>
            </a:r>
            <a:r>
              <a:rPr b="0" u="none" spc="-105" dirty="0">
                <a:solidFill>
                  <a:srgbClr val="FF0000"/>
                </a:solidFill>
              </a:rPr>
              <a:t> </a:t>
            </a:r>
            <a:r>
              <a:rPr b="0" u="none" spc="10" dirty="0">
                <a:solidFill>
                  <a:srgbClr val="FF0000"/>
                </a:solidFill>
              </a:rPr>
              <a:t>command</a:t>
            </a:r>
            <a:r>
              <a:rPr b="0" u="none" spc="-95" dirty="0">
                <a:solidFill>
                  <a:srgbClr val="FF0000"/>
                </a:solidFill>
              </a:rPr>
              <a:t> </a:t>
            </a:r>
            <a:r>
              <a:rPr b="0" u="none" spc="-5" dirty="0">
                <a:solidFill>
                  <a:srgbClr val="FF0000"/>
                </a:solidFill>
              </a:rPr>
              <a:t>deletes</a:t>
            </a:r>
            <a:r>
              <a:rPr b="0" u="none" spc="-35" dirty="0">
                <a:solidFill>
                  <a:srgbClr val="FF0000"/>
                </a:solidFill>
              </a:rPr>
              <a:t> </a:t>
            </a:r>
            <a:r>
              <a:rPr b="0" u="none" spc="15" dirty="0">
                <a:solidFill>
                  <a:srgbClr val="FF0000"/>
                </a:solidFill>
              </a:rPr>
              <a:t>all</a:t>
            </a:r>
            <a:r>
              <a:rPr b="0" u="none" spc="-40" dirty="0">
                <a:solidFill>
                  <a:srgbClr val="FF0000"/>
                </a:solidFill>
              </a:rPr>
              <a:t> </a:t>
            </a:r>
            <a:r>
              <a:rPr b="0" u="none" spc="5" dirty="0">
                <a:solidFill>
                  <a:srgbClr val="FF0000"/>
                </a:solidFill>
              </a:rPr>
              <a:t>the</a:t>
            </a:r>
            <a:r>
              <a:rPr b="0" u="none" spc="-75" dirty="0">
                <a:solidFill>
                  <a:srgbClr val="FF0000"/>
                </a:solidFill>
              </a:rPr>
              <a:t> </a:t>
            </a:r>
            <a:r>
              <a:rPr b="0" u="none" spc="10" dirty="0">
                <a:solidFill>
                  <a:srgbClr val="FF0000"/>
                </a:solidFill>
              </a:rPr>
              <a:t>documents</a:t>
            </a:r>
            <a:r>
              <a:rPr b="0" u="none" spc="-110" dirty="0">
                <a:solidFill>
                  <a:srgbClr val="FF0000"/>
                </a:solidFill>
              </a:rPr>
              <a:t> </a:t>
            </a:r>
            <a:r>
              <a:rPr b="0" u="none" spc="10" dirty="0">
                <a:solidFill>
                  <a:srgbClr val="FF0000"/>
                </a:solidFill>
              </a:rPr>
              <a:t>fulfilling</a:t>
            </a:r>
            <a:r>
              <a:rPr b="0" u="none" spc="-145" dirty="0">
                <a:solidFill>
                  <a:srgbClr val="FF0000"/>
                </a:solidFill>
              </a:rPr>
              <a:t> </a:t>
            </a:r>
            <a:r>
              <a:rPr b="0" u="none" spc="5" dirty="0">
                <a:solidFill>
                  <a:srgbClr val="FF0000"/>
                </a:solidFill>
              </a:rPr>
              <a:t>the </a:t>
            </a:r>
            <a:r>
              <a:rPr b="0" u="none" spc="-705" dirty="0">
                <a:solidFill>
                  <a:srgbClr val="FF0000"/>
                </a:solidFill>
              </a:rPr>
              <a:t> </a:t>
            </a:r>
            <a:r>
              <a:rPr b="0" u="none" dirty="0">
                <a:solidFill>
                  <a:srgbClr val="FF0000"/>
                </a:solidFill>
                <a:latin typeface="Calibri"/>
                <a:cs typeface="Calibri"/>
              </a:rPr>
              <a:t>criteria.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79257" y="1661470"/>
            <a:ext cx="7372350" cy="455549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spcBef>
                <a:spcPts val="750"/>
              </a:spcBef>
            </a:pPr>
            <a:r>
              <a:rPr sz="2750" u="heavy" spc="5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alibri"/>
                <a:cs typeface="Calibri"/>
              </a:rPr>
              <a:t>Syntax:</a:t>
            </a:r>
            <a:endParaRPr sz="2750" dirty="0">
              <a:latin typeface="Calibri"/>
              <a:cs typeface="Calibri"/>
            </a:endParaRPr>
          </a:p>
          <a:p>
            <a:pPr marL="12700">
              <a:spcBef>
                <a:spcPts val="755"/>
              </a:spcBef>
              <a:tabLst>
                <a:tab pos="6677025" algn="l"/>
              </a:tabLst>
            </a:pP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&gt;db.COLLECTION_NAME.deleteMany(</a:t>
            </a:r>
            <a:r>
              <a:rPr sz="3200" spc="-1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{	}</a:t>
            </a:r>
            <a:r>
              <a:rPr sz="32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)</a:t>
            </a:r>
            <a:endParaRPr sz="3200" dirty="0">
              <a:latin typeface="Calibri"/>
              <a:cs typeface="Calibri"/>
            </a:endParaRPr>
          </a:p>
          <a:p>
            <a:pPr marL="12700">
              <a:spcBef>
                <a:spcPts val="740"/>
              </a:spcBef>
            </a:pPr>
            <a:r>
              <a:rPr sz="2750" u="heavy" spc="-10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alibri"/>
                <a:cs typeface="Calibri"/>
              </a:rPr>
              <a:t>Example:</a:t>
            </a:r>
            <a:endParaRPr sz="2750" dirty="0">
              <a:latin typeface="Calibri"/>
              <a:cs typeface="Calibri"/>
            </a:endParaRPr>
          </a:p>
          <a:p>
            <a:pPr marL="12700" marR="553085">
              <a:lnSpc>
                <a:spcPct val="119300"/>
              </a:lnSpc>
              <a:spcBef>
                <a:spcPts val="15"/>
              </a:spcBef>
              <a:buChar char="&gt;"/>
              <a:tabLst>
                <a:tab pos="308610" algn="l"/>
              </a:tabLst>
            </a:pP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db.emp.deleteMany({"</a:t>
            </a:r>
            <a:r>
              <a:rPr sz="3200" dirty="0" err="1">
                <a:solidFill>
                  <a:srgbClr val="001F5F"/>
                </a:solidFill>
                <a:latin typeface="Calibri"/>
                <a:cs typeface="Calibri"/>
              </a:rPr>
              <a:t>name":"</a:t>
            </a:r>
            <a:r>
              <a:rPr lang="en-US" sz="3200" dirty="0" err="1">
                <a:solidFill>
                  <a:srgbClr val="001F5F"/>
                </a:solidFill>
                <a:latin typeface="Calibri"/>
                <a:cs typeface="Calibri"/>
              </a:rPr>
              <a:t>Juhi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"}) </a:t>
            </a:r>
            <a:r>
              <a:rPr sz="3200" spc="-7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200" u="heavy" spc="5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alibri"/>
                <a:cs typeface="Calibri"/>
              </a:rPr>
              <a:t>Output:</a:t>
            </a:r>
            <a:endParaRPr sz="3200" dirty="0">
              <a:latin typeface="Calibri"/>
              <a:cs typeface="Calibri"/>
            </a:endParaRPr>
          </a:p>
          <a:p>
            <a:pPr marL="12700">
              <a:spcBef>
                <a:spcPts val="819"/>
              </a:spcBef>
            </a:pPr>
            <a:r>
              <a:rPr sz="3200" i="1" spc="5" dirty="0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r>
              <a:rPr sz="3200" i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i="1" spc="10" dirty="0">
                <a:solidFill>
                  <a:srgbClr val="001F5F"/>
                </a:solidFill>
                <a:latin typeface="Calibri"/>
                <a:cs typeface="Calibri"/>
              </a:rPr>
              <a:t>"acknowledged"</a:t>
            </a:r>
            <a:r>
              <a:rPr sz="3200" i="1" spc="-2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i="1" spc="5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r>
              <a:rPr sz="3200" i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i="1" spc="5" dirty="0">
                <a:solidFill>
                  <a:srgbClr val="001F5F"/>
                </a:solidFill>
                <a:latin typeface="Calibri"/>
                <a:cs typeface="Calibri"/>
              </a:rPr>
              <a:t>true,</a:t>
            </a:r>
            <a:r>
              <a:rPr sz="3200" i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i="1" spc="10" dirty="0">
                <a:solidFill>
                  <a:srgbClr val="001F5F"/>
                </a:solidFill>
                <a:latin typeface="Calibri"/>
                <a:cs typeface="Calibri"/>
              </a:rPr>
              <a:t>"deletedCount"</a:t>
            </a:r>
            <a:r>
              <a:rPr sz="3200" i="1" spc="-2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i="1" spc="5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r>
              <a:rPr sz="3200" i="1" spc="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i="1" spc="15" dirty="0">
                <a:solidFill>
                  <a:srgbClr val="001F5F"/>
                </a:solidFill>
                <a:latin typeface="Calibri"/>
                <a:cs typeface="Calibri"/>
              </a:rPr>
              <a:t>3</a:t>
            </a:r>
            <a:r>
              <a:rPr sz="3200" i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i="1" spc="5" dirty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endParaRPr sz="3200" dirty="0">
              <a:latin typeface="Calibri"/>
              <a:cs typeface="Calibri"/>
            </a:endParaRPr>
          </a:p>
          <a:p>
            <a:pPr marL="307975" indent="-295910">
              <a:spcBef>
                <a:spcPts val="740"/>
              </a:spcBef>
              <a:buChar char="&gt;"/>
              <a:tabLst>
                <a:tab pos="308610" algn="l"/>
              </a:tabLst>
            </a:pPr>
            <a:r>
              <a:rPr sz="3200" i="1" dirty="0">
                <a:solidFill>
                  <a:srgbClr val="001F5F"/>
                </a:solidFill>
                <a:latin typeface="Calibri"/>
                <a:cs typeface="Calibri"/>
              </a:rPr>
              <a:t>db.emp.find({"</a:t>
            </a:r>
            <a:r>
              <a:rPr sz="3200" i="1" dirty="0" err="1">
                <a:solidFill>
                  <a:srgbClr val="001F5F"/>
                </a:solidFill>
                <a:latin typeface="Calibri"/>
                <a:cs typeface="Calibri"/>
              </a:rPr>
              <a:t>name":"</a:t>
            </a:r>
            <a:r>
              <a:rPr lang="en-US" sz="3200" i="1" dirty="0" err="1">
                <a:solidFill>
                  <a:srgbClr val="001F5F"/>
                </a:solidFill>
                <a:latin typeface="Calibri"/>
                <a:cs typeface="Calibri"/>
              </a:rPr>
              <a:t>Juhi</a:t>
            </a:r>
            <a:r>
              <a:rPr sz="3200" i="1" dirty="0">
                <a:solidFill>
                  <a:srgbClr val="001F5F"/>
                </a:solidFill>
                <a:latin typeface="Calibri"/>
                <a:cs typeface="Calibri"/>
              </a:rPr>
              <a:t>"}).pretty()</a:t>
            </a:r>
            <a:endParaRPr sz="3200" dirty="0">
              <a:latin typeface="Calibri"/>
              <a:cs typeface="Calibri"/>
            </a:endParaRPr>
          </a:p>
          <a:p>
            <a:pPr marL="12700">
              <a:spcBef>
                <a:spcPts val="815"/>
              </a:spcBef>
            </a:pPr>
            <a:r>
              <a:rPr sz="3200" i="1" spc="10" dirty="0">
                <a:solidFill>
                  <a:srgbClr val="001F5F"/>
                </a:solidFill>
                <a:latin typeface="Calibri"/>
                <a:cs typeface="Calibri"/>
              </a:rPr>
              <a:t>&gt;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04975" y="6143628"/>
            <a:ext cx="8801100" cy="561975"/>
          </a:xfrm>
          <a:custGeom>
            <a:avLst/>
            <a:gdLst/>
            <a:ahLst/>
            <a:cxnLst/>
            <a:rect l="l" t="t" r="r" b="b"/>
            <a:pathLst>
              <a:path w="8801100" h="561975">
                <a:moveTo>
                  <a:pt x="8801100" y="0"/>
                </a:moveTo>
                <a:lnTo>
                  <a:pt x="0" y="0"/>
                </a:lnTo>
                <a:lnTo>
                  <a:pt x="0" y="561975"/>
                </a:lnTo>
                <a:lnTo>
                  <a:pt x="8801100" y="561975"/>
                </a:lnTo>
                <a:lnTo>
                  <a:pt x="8801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82217" y="6345793"/>
            <a:ext cx="18395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z="1400" spc="5" dirty="0">
                <a:latin typeface="Calibri"/>
                <a:cs typeface="Calibri"/>
              </a:rPr>
              <a:t>Prepared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By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: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Juhi Patel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41866" y="6345793"/>
            <a:ext cx="15982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z="1400" spc="10" dirty="0">
                <a:latin typeface="Calibri"/>
                <a:cs typeface="Calibri"/>
              </a:rPr>
              <a:t>Subject</a:t>
            </a:r>
            <a:r>
              <a:rPr sz="1400" spc="18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: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NoSQL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Labs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3050" y="3"/>
            <a:ext cx="1504950" cy="7715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9260" y="3"/>
            <a:ext cx="8709025" cy="1685289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spcBef>
                <a:spcPts val="835"/>
              </a:spcBef>
            </a:pPr>
            <a:r>
              <a:rPr spc="15" dirty="0"/>
              <a:t>U</a:t>
            </a:r>
            <a:r>
              <a:rPr spc="-5" dirty="0"/>
              <a:t>p</a:t>
            </a:r>
            <a:r>
              <a:rPr spc="15" dirty="0"/>
              <a:t>d</a:t>
            </a:r>
            <a:r>
              <a:rPr spc="-20" dirty="0"/>
              <a:t>a</a:t>
            </a:r>
            <a:r>
              <a:rPr spc="10" dirty="0"/>
              <a:t>t</a:t>
            </a:r>
            <a:r>
              <a:rPr spc="35" dirty="0"/>
              <a:t>i</a:t>
            </a:r>
            <a:r>
              <a:rPr spc="15" dirty="0"/>
              <a:t>ng</a:t>
            </a:r>
            <a:r>
              <a:rPr spc="-165" dirty="0"/>
              <a:t> </a:t>
            </a:r>
            <a:r>
              <a:rPr spc="15" dirty="0"/>
              <a:t>m</a:t>
            </a:r>
            <a:r>
              <a:rPr spc="-15" dirty="0"/>
              <a:t>a</a:t>
            </a:r>
            <a:r>
              <a:rPr spc="-70" dirty="0"/>
              <a:t>n</a:t>
            </a:r>
            <a:r>
              <a:rPr spc="10" dirty="0"/>
              <a:t>y</a:t>
            </a:r>
            <a:r>
              <a:rPr spc="-10" dirty="0"/>
              <a:t> </a:t>
            </a:r>
            <a:r>
              <a:rPr spc="15" dirty="0"/>
              <a:t>d</a:t>
            </a:r>
            <a:r>
              <a:rPr spc="-10" dirty="0"/>
              <a:t>o</a:t>
            </a:r>
            <a:r>
              <a:rPr spc="10" dirty="0"/>
              <a:t>cum</a:t>
            </a:r>
            <a:r>
              <a:rPr spc="25" dirty="0"/>
              <a:t>e</a:t>
            </a:r>
            <a:r>
              <a:rPr spc="10" dirty="0"/>
              <a:t>nts</a:t>
            </a:r>
            <a:r>
              <a:rPr spc="-220" dirty="0"/>
              <a:t> </a:t>
            </a:r>
            <a:r>
              <a:rPr spc="30" dirty="0"/>
              <a:t>i</a:t>
            </a:r>
            <a:r>
              <a:rPr spc="15" dirty="0"/>
              <a:t>n</a:t>
            </a:r>
            <a:r>
              <a:rPr spc="-60" dirty="0"/>
              <a:t> </a:t>
            </a:r>
            <a:r>
              <a:rPr spc="5" dirty="0"/>
              <a:t>c</a:t>
            </a:r>
            <a:r>
              <a:rPr dirty="0"/>
              <a:t>o</a:t>
            </a:r>
            <a:r>
              <a:rPr spc="30" dirty="0"/>
              <a:t>ll</a:t>
            </a:r>
            <a:r>
              <a:rPr spc="35" dirty="0"/>
              <a:t>e</a:t>
            </a:r>
            <a:r>
              <a:rPr spc="5" dirty="0"/>
              <a:t>ct</a:t>
            </a:r>
            <a:r>
              <a:rPr spc="35" dirty="0"/>
              <a:t>i</a:t>
            </a:r>
            <a:r>
              <a:rPr dirty="0"/>
              <a:t>o</a:t>
            </a:r>
            <a:r>
              <a:rPr spc="15" dirty="0"/>
              <a:t>n</a:t>
            </a:r>
          </a:p>
          <a:p>
            <a:pPr marL="12700" marR="5080">
              <a:lnSpc>
                <a:spcPct val="101699"/>
              </a:lnSpc>
              <a:spcBef>
                <a:spcPts val="680"/>
              </a:spcBef>
            </a:pPr>
            <a:r>
              <a:rPr b="0" u="none" spc="15" dirty="0">
                <a:solidFill>
                  <a:srgbClr val="FF0000"/>
                </a:solidFill>
              </a:rPr>
              <a:t>This</a:t>
            </a:r>
            <a:r>
              <a:rPr b="0" u="none" spc="-105" dirty="0">
                <a:solidFill>
                  <a:srgbClr val="FF0000"/>
                </a:solidFill>
              </a:rPr>
              <a:t> </a:t>
            </a:r>
            <a:r>
              <a:rPr b="0" u="none" spc="10" dirty="0">
                <a:solidFill>
                  <a:srgbClr val="FF0000"/>
                </a:solidFill>
              </a:rPr>
              <a:t>command</a:t>
            </a:r>
            <a:r>
              <a:rPr b="0" u="none" spc="-100" dirty="0">
                <a:solidFill>
                  <a:srgbClr val="FF0000"/>
                </a:solidFill>
              </a:rPr>
              <a:t> </a:t>
            </a:r>
            <a:r>
              <a:rPr b="0" u="none" spc="15" dirty="0">
                <a:solidFill>
                  <a:srgbClr val="FF0000"/>
                </a:solidFill>
              </a:rPr>
              <a:t>updates</a:t>
            </a:r>
            <a:r>
              <a:rPr b="0" u="none" spc="-190" dirty="0">
                <a:solidFill>
                  <a:srgbClr val="FF0000"/>
                </a:solidFill>
              </a:rPr>
              <a:t> </a:t>
            </a:r>
            <a:r>
              <a:rPr b="0" u="none" spc="10" dirty="0">
                <a:solidFill>
                  <a:srgbClr val="FF0000"/>
                </a:solidFill>
              </a:rPr>
              <a:t>multiple</a:t>
            </a:r>
            <a:r>
              <a:rPr b="0" u="none" spc="-75" dirty="0">
                <a:solidFill>
                  <a:srgbClr val="FF0000"/>
                </a:solidFill>
              </a:rPr>
              <a:t> </a:t>
            </a:r>
            <a:r>
              <a:rPr b="0" u="none" spc="10" dirty="0">
                <a:solidFill>
                  <a:srgbClr val="FF0000"/>
                </a:solidFill>
              </a:rPr>
              <a:t>documents</a:t>
            </a:r>
            <a:r>
              <a:rPr b="0" u="none" spc="-110" dirty="0">
                <a:solidFill>
                  <a:srgbClr val="FF0000"/>
                </a:solidFill>
              </a:rPr>
              <a:t> </a:t>
            </a:r>
            <a:r>
              <a:rPr b="0" u="none" spc="10" dirty="0">
                <a:solidFill>
                  <a:srgbClr val="FF0000"/>
                </a:solidFill>
              </a:rPr>
              <a:t>fulfilling </a:t>
            </a:r>
            <a:r>
              <a:rPr b="0" u="none" spc="-710" dirty="0">
                <a:solidFill>
                  <a:srgbClr val="FF0000"/>
                </a:solidFill>
              </a:rPr>
              <a:t> </a:t>
            </a:r>
            <a:r>
              <a:rPr b="0" u="none" spc="5" dirty="0">
                <a:solidFill>
                  <a:srgbClr val="FF0000"/>
                </a:solidFill>
              </a:rPr>
              <a:t>the</a:t>
            </a:r>
            <a:r>
              <a:rPr b="0" u="none" spc="-15" dirty="0">
                <a:solidFill>
                  <a:srgbClr val="FF0000"/>
                </a:solidFill>
              </a:rPr>
              <a:t> </a:t>
            </a:r>
            <a:r>
              <a:rPr b="0" u="none" dirty="0">
                <a:solidFill>
                  <a:srgbClr val="FF0000"/>
                </a:solidFill>
                <a:latin typeface="Calibri"/>
                <a:cs typeface="Calibri"/>
              </a:rPr>
              <a:t>criteria.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82217" y="6345793"/>
            <a:ext cx="18395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z="1400" spc="5" dirty="0">
                <a:latin typeface="Calibri"/>
                <a:cs typeface="Calibri"/>
              </a:rPr>
              <a:t>Prepared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By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: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Juhi Patel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41866" y="6345793"/>
            <a:ext cx="15982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z="1400" spc="10" dirty="0">
                <a:latin typeface="Calibri"/>
                <a:cs typeface="Calibri"/>
              </a:rPr>
              <a:t>Subject</a:t>
            </a:r>
            <a:r>
              <a:rPr sz="1400" spc="18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: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NoSQL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Labs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9260" y="1661470"/>
            <a:ext cx="8928735" cy="435483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spcBef>
                <a:spcPts val="750"/>
              </a:spcBef>
            </a:pPr>
            <a:r>
              <a:rPr sz="2750" u="heavy" spc="5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alibri"/>
                <a:cs typeface="Calibri"/>
              </a:rPr>
              <a:t>Syntax:</a:t>
            </a:r>
            <a:endParaRPr sz="2750">
              <a:latin typeface="Calibri"/>
              <a:cs typeface="Calibri"/>
            </a:endParaRPr>
          </a:p>
          <a:p>
            <a:pPr marL="12700">
              <a:spcBef>
                <a:spcPts val="755"/>
              </a:spcBef>
              <a:tabLst>
                <a:tab pos="6798945" algn="l"/>
              </a:tabLst>
            </a:pP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&gt;db.COLLECTION_NAME.updateMany(</a:t>
            </a:r>
            <a:r>
              <a:rPr sz="3200" spc="-1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{	}</a:t>
            </a:r>
            <a:r>
              <a:rPr sz="3200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12700">
              <a:spcBef>
                <a:spcPts val="740"/>
              </a:spcBef>
            </a:pPr>
            <a:r>
              <a:rPr sz="2750" u="heavy" spc="-10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alibri"/>
                <a:cs typeface="Calibri"/>
              </a:rPr>
              <a:t>Example: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ts val="3835"/>
              </a:lnSpc>
              <a:spcBef>
                <a:spcPts val="760"/>
              </a:spcBef>
            </a:pP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&gt;db.emp.updateMany(</a:t>
            </a:r>
            <a:r>
              <a:rPr sz="3200" spc="-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"salary“</a:t>
            </a:r>
            <a:r>
              <a:rPr sz="32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20000</a:t>
            </a:r>
            <a:r>
              <a:rPr sz="3200" spc="-1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r>
              <a:rPr sz="3200" spc="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,</a:t>
            </a:r>
            <a:r>
              <a:rPr sz="32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$inc: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835"/>
              </a:lnSpc>
            </a:pP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"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200" spc="-35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"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1000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r>
              <a:rPr sz="3200" spc="-2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12700">
              <a:spcBef>
                <a:spcPts val="815"/>
              </a:spcBef>
            </a:pPr>
            <a:r>
              <a:rPr sz="3200" u="heavy" spc="5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alibri"/>
                <a:cs typeface="Calibri"/>
              </a:rPr>
              <a:t>Output:</a:t>
            </a:r>
            <a:endParaRPr sz="3200">
              <a:latin typeface="Calibri"/>
              <a:cs typeface="Calibri"/>
            </a:endParaRPr>
          </a:p>
          <a:p>
            <a:pPr marL="12700" marR="5080">
              <a:spcBef>
                <a:spcPts val="740"/>
              </a:spcBef>
              <a:tabLst>
                <a:tab pos="479425" algn="l"/>
                <a:tab pos="3521075" algn="l"/>
                <a:tab pos="3969385" algn="l"/>
                <a:tab pos="5085080" algn="l"/>
                <a:tab pos="8155305" algn="l"/>
                <a:tab pos="8602980" algn="l"/>
              </a:tabLst>
            </a:pPr>
            <a:r>
              <a:rPr sz="3200" i="1" spc="5" dirty="0">
                <a:solidFill>
                  <a:srgbClr val="001F5F"/>
                </a:solidFill>
                <a:latin typeface="Calibri"/>
                <a:cs typeface="Calibri"/>
              </a:rPr>
              <a:t>{	</a:t>
            </a:r>
            <a:r>
              <a:rPr sz="3200" i="1" spc="-10" dirty="0">
                <a:solidFill>
                  <a:srgbClr val="001F5F"/>
                </a:solidFill>
                <a:latin typeface="Calibri"/>
                <a:cs typeface="Calibri"/>
              </a:rPr>
              <a:t>"</a:t>
            </a:r>
            <a:r>
              <a:rPr sz="3200" i="1" spc="5" dirty="0">
                <a:solidFill>
                  <a:srgbClr val="001F5F"/>
                </a:solidFill>
                <a:latin typeface="Calibri"/>
                <a:cs typeface="Calibri"/>
              </a:rPr>
              <a:t>ac</a:t>
            </a:r>
            <a:r>
              <a:rPr sz="3200" i="1" spc="40" dirty="0">
                <a:solidFill>
                  <a:srgbClr val="001F5F"/>
                </a:solidFill>
                <a:latin typeface="Calibri"/>
                <a:cs typeface="Calibri"/>
              </a:rPr>
              <a:t>k</a:t>
            </a:r>
            <a:r>
              <a:rPr sz="3200" i="1" spc="-7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200" i="1" spc="1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200" i="1" spc="25" dirty="0">
                <a:solidFill>
                  <a:srgbClr val="001F5F"/>
                </a:solidFill>
                <a:latin typeface="Calibri"/>
                <a:cs typeface="Calibri"/>
              </a:rPr>
              <a:t>w</a:t>
            </a:r>
            <a:r>
              <a:rPr sz="3200" i="1" spc="-65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200" i="1" spc="4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200" i="1" spc="10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3200" i="1" spc="-80" dirty="0">
                <a:solidFill>
                  <a:srgbClr val="001F5F"/>
                </a:solidFill>
                <a:latin typeface="Calibri"/>
                <a:cs typeface="Calibri"/>
              </a:rPr>
              <a:t>g</a:t>
            </a:r>
            <a:r>
              <a:rPr sz="3200" i="1" spc="4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200" i="1" spc="10" dirty="0">
                <a:solidFill>
                  <a:srgbClr val="001F5F"/>
                </a:solidFill>
                <a:latin typeface="Calibri"/>
                <a:cs typeface="Calibri"/>
              </a:rPr>
              <a:t>d"</a:t>
            </a:r>
            <a:r>
              <a:rPr sz="3200" i="1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i="1" spc="5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r>
              <a:rPr sz="3200" i="1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i="1" spc="-2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200" i="1" spc="2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200" i="1" spc="-70" dirty="0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sz="3200" i="1" spc="4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200" i="1" spc="5" dirty="0">
                <a:solidFill>
                  <a:srgbClr val="001F5F"/>
                </a:solidFill>
                <a:latin typeface="Calibri"/>
                <a:cs typeface="Calibri"/>
              </a:rPr>
              <a:t>,</a:t>
            </a:r>
            <a:r>
              <a:rPr sz="3200" i="1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i="1" spc="-10" dirty="0">
                <a:solidFill>
                  <a:srgbClr val="001F5F"/>
                </a:solidFill>
                <a:latin typeface="Calibri"/>
                <a:cs typeface="Calibri"/>
              </a:rPr>
              <a:t>"</a:t>
            </a:r>
            <a:r>
              <a:rPr sz="3200" i="1" spc="15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3200" i="1" spc="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i="1" spc="-9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200" i="1" spc="5" dirty="0">
                <a:solidFill>
                  <a:srgbClr val="001F5F"/>
                </a:solidFill>
                <a:latin typeface="Calibri"/>
                <a:cs typeface="Calibri"/>
              </a:rPr>
              <a:t>ch</a:t>
            </a:r>
            <a:r>
              <a:rPr sz="3200" i="1" spc="4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200" i="1" spc="10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3200" i="1" spc="-3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3200" i="1" spc="1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200" i="1" dirty="0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sz="3200" i="1" spc="1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200" i="1" spc="-4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200" i="1" spc="10" dirty="0">
                <a:solidFill>
                  <a:srgbClr val="001F5F"/>
                </a:solidFill>
                <a:latin typeface="Calibri"/>
                <a:cs typeface="Calibri"/>
              </a:rPr>
              <a:t>"</a:t>
            </a:r>
            <a:r>
              <a:rPr sz="3200" i="1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i="1" spc="5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r>
              <a:rPr sz="3200" i="1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i="1" spc="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3200" i="1" spc="5" dirty="0">
                <a:solidFill>
                  <a:srgbClr val="001F5F"/>
                </a:solidFill>
                <a:latin typeface="Calibri"/>
                <a:cs typeface="Calibri"/>
              </a:rPr>
              <a:t>,  </a:t>
            </a:r>
            <a:r>
              <a:rPr sz="3200" i="1" dirty="0">
                <a:solidFill>
                  <a:srgbClr val="001F5F"/>
                </a:solidFill>
                <a:latin typeface="Calibri"/>
                <a:cs typeface="Calibri"/>
              </a:rPr>
              <a:t>"modifiedCount"</a:t>
            </a:r>
            <a:r>
              <a:rPr sz="3200" i="1" spc="-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i="1" spc="5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r>
              <a:rPr sz="3200" i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i="1" spc="1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3200" i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i="1" spc="5" dirty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3050" y="3"/>
            <a:ext cx="1504950" cy="7715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9257" y="3"/>
            <a:ext cx="8728710" cy="1685289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spcBef>
                <a:spcPts val="835"/>
              </a:spcBef>
            </a:pPr>
            <a:r>
              <a:rPr spc="25" dirty="0"/>
              <a:t>C</a:t>
            </a:r>
            <a:r>
              <a:rPr dirty="0"/>
              <a:t>o</a:t>
            </a:r>
            <a:r>
              <a:rPr spc="15" dirty="0"/>
              <a:t>p</a:t>
            </a:r>
            <a:r>
              <a:rPr spc="-35" dirty="0"/>
              <a:t>y</a:t>
            </a:r>
            <a:r>
              <a:rPr spc="30" dirty="0"/>
              <a:t>i</a:t>
            </a:r>
            <a:r>
              <a:rPr spc="15" dirty="0"/>
              <a:t>ng</a:t>
            </a:r>
            <a:r>
              <a:rPr spc="-90" dirty="0"/>
              <a:t> </a:t>
            </a:r>
            <a:r>
              <a:rPr spc="15" dirty="0"/>
              <a:t>w</a:t>
            </a:r>
            <a:r>
              <a:rPr dirty="0"/>
              <a:t>ho</a:t>
            </a:r>
            <a:r>
              <a:rPr spc="30" dirty="0"/>
              <a:t>l</a:t>
            </a:r>
            <a:r>
              <a:rPr spc="15" dirty="0"/>
              <a:t>e</a:t>
            </a:r>
            <a:r>
              <a:rPr spc="-105" dirty="0"/>
              <a:t> </a:t>
            </a:r>
            <a:r>
              <a:rPr spc="5" dirty="0"/>
              <a:t>c</a:t>
            </a:r>
            <a:r>
              <a:rPr dirty="0"/>
              <a:t>o</a:t>
            </a:r>
            <a:r>
              <a:rPr spc="30" dirty="0"/>
              <a:t>ll</a:t>
            </a:r>
            <a:r>
              <a:rPr spc="35" dirty="0"/>
              <a:t>e</a:t>
            </a:r>
            <a:r>
              <a:rPr spc="5" dirty="0"/>
              <a:t>ct</a:t>
            </a:r>
            <a:r>
              <a:rPr spc="35" dirty="0"/>
              <a:t>i</a:t>
            </a:r>
            <a:r>
              <a:rPr dirty="0"/>
              <a:t>o</a:t>
            </a:r>
            <a:r>
              <a:rPr spc="15" dirty="0"/>
              <a:t>n</a:t>
            </a:r>
            <a:r>
              <a:rPr spc="-204" dirty="0"/>
              <a:t> </a:t>
            </a:r>
            <a:r>
              <a:rPr spc="10" dirty="0"/>
              <a:t>to</a:t>
            </a:r>
            <a:r>
              <a:rPr spc="-60" dirty="0"/>
              <a:t> </a:t>
            </a:r>
            <a:r>
              <a:rPr spc="-10" dirty="0"/>
              <a:t>a</a:t>
            </a:r>
            <a:r>
              <a:rPr spc="15" dirty="0"/>
              <a:t>n</a:t>
            </a:r>
            <a:r>
              <a:rPr spc="-10" dirty="0"/>
              <a:t>o</a:t>
            </a:r>
            <a:r>
              <a:rPr spc="10" dirty="0"/>
              <a:t>th</a:t>
            </a:r>
            <a:r>
              <a:rPr spc="30" dirty="0"/>
              <a:t>e</a:t>
            </a:r>
            <a:r>
              <a:rPr spc="10" dirty="0"/>
              <a:t>r</a:t>
            </a:r>
          </a:p>
          <a:p>
            <a:pPr marL="12700" marR="5080">
              <a:lnSpc>
                <a:spcPct val="101699"/>
              </a:lnSpc>
              <a:spcBef>
                <a:spcPts val="680"/>
              </a:spcBef>
            </a:pPr>
            <a:r>
              <a:rPr b="0" u="none" spc="15" dirty="0">
                <a:solidFill>
                  <a:srgbClr val="FF0000"/>
                </a:solidFill>
              </a:rPr>
              <a:t>This</a:t>
            </a:r>
            <a:r>
              <a:rPr b="0" u="none" spc="-105" dirty="0">
                <a:solidFill>
                  <a:srgbClr val="FF0000"/>
                </a:solidFill>
              </a:rPr>
              <a:t> </a:t>
            </a:r>
            <a:r>
              <a:rPr b="0" u="none" spc="10" dirty="0">
                <a:solidFill>
                  <a:srgbClr val="FF0000"/>
                </a:solidFill>
              </a:rPr>
              <a:t>command</a:t>
            </a:r>
            <a:r>
              <a:rPr b="0" u="none" spc="-100" dirty="0">
                <a:solidFill>
                  <a:srgbClr val="FF0000"/>
                </a:solidFill>
              </a:rPr>
              <a:t> </a:t>
            </a:r>
            <a:r>
              <a:rPr b="0" u="none" spc="10" dirty="0">
                <a:solidFill>
                  <a:srgbClr val="FF0000"/>
                </a:solidFill>
              </a:rPr>
              <a:t>copies</a:t>
            </a:r>
            <a:r>
              <a:rPr b="0" u="none" spc="-114" dirty="0">
                <a:solidFill>
                  <a:srgbClr val="FF0000"/>
                </a:solidFill>
              </a:rPr>
              <a:t> </a:t>
            </a:r>
            <a:r>
              <a:rPr b="0" u="none" spc="15" dirty="0">
                <a:solidFill>
                  <a:srgbClr val="FF0000"/>
                </a:solidFill>
              </a:rPr>
              <a:t>all</a:t>
            </a:r>
            <a:r>
              <a:rPr b="0" u="none" spc="-35" dirty="0">
                <a:solidFill>
                  <a:srgbClr val="FF0000"/>
                </a:solidFill>
              </a:rPr>
              <a:t> </a:t>
            </a:r>
            <a:r>
              <a:rPr b="0" u="none" spc="5" dirty="0">
                <a:solidFill>
                  <a:srgbClr val="FF0000"/>
                </a:solidFill>
              </a:rPr>
              <a:t>the</a:t>
            </a:r>
            <a:r>
              <a:rPr b="0" u="none" spc="-10" dirty="0">
                <a:solidFill>
                  <a:srgbClr val="FF0000"/>
                </a:solidFill>
              </a:rPr>
              <a:t> </a:t>
            </a:r>
            <a:r>
              <a:rPr b="0" u="none" spc="10" dirty="0">
                <a:solidFill>
                  <a:srgbClr val="FF0000"/>
                </a:solidFill>
              </a:rPr>
              <a:t>documents</a:t>
            </a:r>
            <a:r>
              <a:rPr b="0" u="none" spc="-190" dirty="0">
                <a:solidFill>
                  <a:srgbClr val="FF0000"/>
                </a:solidFill>
              </a:rPr>
              <a:t> </a:t>
            </a:r>
            <a:r>
              <a:rPr b="0" u="none" spc="-10" dirty="0">
                <a:solidFill>
                  <a:srgbClr val="FF0000"/>
                </a:solidFill>
              </a:rPr>
              <a:t>from</a:t>
            </a:r>
            <a:r>
              <a:rPr b="0" u="none" spc="-5" dirty="0">
                <a:solidFill>
                  <a:srgbClr val="FF0000"/>
                </a:solidFill>
              </a:rPr>
              <a:t> </a:t>
            </a:r>
            <a:r>
              <a:rPr b="0" u="none" dirty="0">
                <a:solidFill>
                  <a:srgbClr val="FF0000"/>
                </a:solidFill>
                <a:latin typeface="Calibri"/>
                <a:cs typeface="Calibri"/>
              </a:rPr>
              <a:t>source </a:t>
            </a:r>
            <a:r>
              <a:rPr b="0" u="none" spc="-710" dirty="0">
                <a:solidFill>
                  <a:srgbClr val="FF0000"/>
                </a:solidFill>
              </a:rPr>
              <a:t> </a:t>
            </a:r>
            <a:r>
              <a:rPr b="0" u="none" spc="-10" dirty="0">
                <a:solidFill>
                  <a:srgbClr val="FF0000"/>
                </a:solidFill>
              </a:rPr>
              <a:t>c</a:t>
            </a:r>
            <a:r>
              <a:rPr b="0" u="none" spc="30" dirty="0">
                <a:solidFill>
                  <a:srgbClr val="FF0000"/>
                </a:solidFill>
              </a:rPr>
              <a:t>o</a:t>
            </a:r>
            <a:r>
              <a:rPr b="0" u="none" spc="5" dirty="0">
                <a:solidFill>
                  <a:srgbClr val="FF0000"/>
                </a:solidFill>
              </a:rPr>
              <a:t>l</a:t>
            </a:r>
            <a:r>
              <a:rPr b="0" u="none" spc="15" dirty="0">
                <a:solidFill>
                  <a:srgbClr val="FF0000"/>
                </a:solidFill>
              </a:rPr>
              <a:t>l</a:t>
            </a:r>
            <a:r>
              <a:rPr b="0" u="none" spc="-25" dirty="0">
                <a:solidFill>
                  <a:srgbClr val="FF0000"/>
                </a:solidFill>
              </a:rPr>
              <a:t>e</a:t>
            </a:r>
            <a:r>
              <a:rPr b="0" u="none" spc="-10" dirty="0">
                <a:solidFill>
                  <a:srgbClr val="FF0000"/>
                </a:solidFill>
              </a:rPr>
              <a:t>c</a:t>
            </a:r>
            <a:r>
              <a:rPr b="0" u="none" spc="-25" dirty="0">
                <a:solidFill>
                  <a:srgbClr val="FF0000"/>
                </a:solidFill>
              </a:rPr>
              <a:t>t</a:t>
            </a:r>
            <a:r>
              <a:rPr b="0" u="none" spc="5" dirty="0">
                <a:solidFill>
                  <a:srgbClr val="FF0000"/>
                </a:solidFill>
              </a:rPr>
              <a:t>i</a:t>
            </a:r>
            <a:r>
              <a:rPr b="0" u="none" spc="40" dirty="0">
                <a:solidFill>
                  <a:srgbClr val="FF0000"/>
                </a:solidFill>
              </a:rPr>
              <a:t>o</a:t>
            </a:r>
            <a:r>
              <a:rPr b="0" u="none" spc="15" dirty="0">
                <a:solidFill>
                  <a:srgbClr val="FF0000"/>
                </a:solidFill>
              </a:rPr>
              <a:t>n</a:t>
            </a:r>
            <a:r>
              <a:rPr b="0" u="none" spc="-100" dirty="0">
                <a:solidFill>
                  <a:srgbClr val="FF0000"/>
                </a:solidFill>
              </a:rPr>
              <a:t> </a:t>
            </a:r>
            <a:r>
              <a:rPr b="0" u="none" spc="-25" dirty="0">
                <a:solidFill>
                  <a:srgbClr val="FF0000"/>
                </a:solidFill>
              </a:rPr>
              <a:t>t</a:t>
            </a:r>
            <a:r>
              <a:rPr b="0" u="none" spc="15" dirty="0">
                <a:solidFill>
                  <a:srgbClr val="FF0000"/>
                </a:solidFill>
              </a:rPr>
              <a:t>o</a:t>
            </a:r>
            <a:r>
              <a:rPr b="0" u="none" spc="-35" dirty="0">
                <a:solidFill>
                  <a:srgbClr val="FF0000"/>
                </a:solidFill>
              </a:rPr>
              <a:t> </a:t>
            </a:r>
            <a:r>
              <a:rPr b="0" u="none" spc="-25" dirty="0">
                <a:solidFill>
                  <a:srgbClr val="FF0000"/>
                </a:solidFill>
              </a:rPr>
              <a:t>t</a:t>
            </a:r>
            <a:r>
              <a:rPr b="0" u="none" spc="35" dirty="0">
                <a:solidFill>
                  <a:srgbClr val="FF0000"/>
                </a:solidFill>
              </a:rPr>
              <a:t>h</a:t>
            </a:r>
            <a:r>
              <a:rPr b="0" u="none" spc="10" dirty="0">
                <a:solidFill>
                  <a:srgbClr val="FF0000"/>
                </a:solidFill>
              </a:rPr>
              <a:t>e</a:t>
            </a:r>
            <a:r>
              <a:rPr b="0" u="none" spc="-10" dirty="0">
                <a:solidFill>
                  <a:srgbClr val="FF0000"/>
                </a:solidFill>
              </a:rPr>
              <a:t> </a:t>
            </a:r>
            <a:r>
              <a:rPr b="0" u="none" spc="35" dirty="0">
                <a:solidFill>
                  <a:srgbClr val="FF0000"/>
                </a:solidFill>
              </a:rPr>
              <a:t>d</a:t>
            </a:r>
            <a:r>
              <a:rPr b="0" u="none" spc="-25" dirty="0">
                <a:solidFill>
                  <a:srgbClr val="FF0000"/>
                </a:solidFill>
              </a:rPr>
              <a:t>e</a:t>
            </a:r>
            <a:r>
              <a:rPr b="0" u="none" spc="15" dirty="0">
                <a:solidFill>
                  <a:srgbClr val="FF0000"/>
                </a:solidFill>
              </a:rPr>
              <a:t>s</a:t>
            </a:r>
            <a:r>
              <a:rPr b="0" u="none" spc="-25" dirty="0">
                <a:solidFill>
                  <a:srgbClr val="FF0000"/>
                </a:solidFill>
              </a:rPr>
              <a:t>t</a:t>
            </a:r>
            <a:r>
              <a:rPr b="0" u="none" spc="5" dirty="0">
                <a:solidFill>
                  <a:srgbClr val="FF0000"/>
                </a:solidFill>
              </a:rPr>
              <a:t>i</a:t>
            </a:r>
            <a:r>
              <a:rPr b="0" u="none" spc="45" dirty="0">
                <a:solidFill>
                  <a:srgbClr val="FF0000"/>
                </a:solidFill>
              </a:rPr>
              <a:t>n</a:t>
            </a:r>
            <a:r>
              <a:rPr b="0" u="none" spc="35" dirty="0">
                <a:solidFill>
                  <a:srgbClr val="FF0000"/>
                </a:solidFill>
              </a:rPr>
              <a:t>a</a:t>
            </a:r>
            <a:r>
              <a:rPr b="0" u="none" spc="-25" dirty="0">
                <a:solidFill>
                  <a:srgbClr val="FF0000"/>
                </a:solidFill>
              </a:rPr>
              <a:t>t</a:t>
            </a:r>
            <a:r>
              <a:rPr b="0" u="none" spc="5" dirty="0">
                <a:solidFill>
                  <a:srgbClr val="FF0000"/>
                </a:solidFill>
              </a:rPr>
              <a:t>i</a:t>
            </a:r>
            <a:r>
              <a:rPr b="0" u="none" spc="40" dirty="0">
                <a:solidFill>
                  <a:srgbClr val="FF0000"/>
                </a:solidFill>
              </a:rPr>
              <a:t>o</a:t>
            </a:r>
            <a:r>
              <a:rPr b="0" u="none" spc="15" dirty="0">
                <a:solidFill>
                  <a:srgbClr val="FF0000"/>
                </a:solidFill>
              </a:rPr>
              <a:t>n</a:t>
            </a:r>
            <a:r>
              <a:rPr b="0" u="none" spc="-245" dirty="0">
                <a:solidFill>
                  <a:srgbClr val="FF0000"/>
                </a:solidFill>
              </a:rPr>
              <a:t> </a:t>
            </a:r>
            <a:r>
              <a:rPr b="0" u="none" spc="-10" dirty="0">
                <a:solidFill>
                  <a:srgbClr val="FF0000"/>
                </a:solidFill>
              </a:rPr>
              <a:t>c</a:t>
            </a:r>
            <a:r>
              <a:rPr b="0" u="none" spc="30" dirty="0">
                <a:solidFill>
                  <a:srgbClr val="FF0000"/>
                </a:solidFill>
              </a:rPr>
              <a:t>o</a:t>
            </a:r>
            <a:r>
              <a:rPr b="0" u="none" spc="5" dirty="0">
                <a:solidFill>
                  <a:srgbClr val="FF0000"/>
                </a:solidFill>
              </a:rPr>
              <a:t>l</a:t>
            </a:r>
            <a:r>
              <a:rPr b="0" u="none" spc="15" dirty="0">
                <a:solidFill>
                  <a:srgbClr val="FF0000"/>
                </a:solidFill>
              </a:rPr>
              <a:t>l</a:t>
            </a:r>
            <a:r>
              <a:rPr b="0" u="none" spc="-25" dirty="0">
                <a:solidFill>
                  <a:srgbClr val="FF0000"/>
                </a:solidFill>
              </a:rPr>
              <a:t>e</a:t>
            </a:r>
            <a:r>
              <a:rPr b="0" u="none" spc="-10" dirty="0">
                <a:solidFill>
                  <a:srgbClr val="FF0000"/>
                </a:solidFill>
              </a:rPr>
              <a:t>c</a:t>
            </a:r>
            <a:r>
              <a:rPr b="0" u="none" spc="-25" dirty="0">
                <a:solidFill>
                  <a:srgbClr val="FF0000"/>
                </a:solidFill>
              </a:rPr>
              <a:t>t</a:t>
            </a:r>
            <a:r>
              <a:rPr b="0" u="none" spc="5" dirty="0">
                <a:solidFill>
                  <a:srgbClr val="FF0000"/>
                </a:solidFill>
              </a:rPr>
              <a:t>i</a:t>
            </a:r>
            <a:r>
              <a:rPr b="0" u="none" spc="40" dirty="0">
                <a:solidFill>
                  <a:srgbClr val="FF0000"/>
                </a:solidFill>
              </a:rPr>
              <a:t>o</a:t>
            </a:r>
            <a:r>
              <a:rPr b="0" u="none" spc="35" dirty="0">
                <a:solidFill>
                  <a:srgbClr val="FF0000"/>
                </a:solidFill>
              </a:rPr>
              <a:t>n</a:t>
            </a:r>
            <a:r>
              <a:rPr b="0" u="none" spc="5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82217" y="6345793"/>
            <a:ext cx="18395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z="1400" spc="5" dirty="0">
                <a:latin typeface="Calibri"/>
                <a:cs typeface="Calibri"/>
              </a:rPr>
              <a:t>Prepared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By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: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Juhi Patel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41866" y="6345793"/>
            <a:ext cx="15982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z="1400" spc="10" dirty="0">
                <a:latin typeface="Calibri"/>
                <a:cs typeface="Calibri"/>
              </a:rPr>
              <a:t>Subject</a:t>
            </a:r>
            <a:r>
              <a:rPr sz="1400" spc="18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: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NoSQL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Labs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9260" y="1661473"/>
            <a:ext cx="8463915" cy="4316823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spcBef>
                <a:spcPts val="750"/>
              </a:spcBef>
            </a:pPr>
            <a:r>
              <a:rPr sz="2750" u="heavy" spc="5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alibri"/>
                <a:cs typeface="Calibri"/>
              </a:rPr>
              <a:t>Syntax:</a:t>
            </a:r>
            <a:endParaRPr sz="2750">
              <a:latin typeface="Calibri"/>
              <a:cs typeface="Calibri"/>
            </a:endParaRPr>
          </a:p>
          <a:p>
            <a:pPr marL="12700">
              <a:spcBef>
                <a:spcPts val="755"/>
              </a:spcBef>
            </a:pP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&gt;db.COLLECTION_NAME.copyTo(“new_collection”)</a:t>
            </a:r>
            <a:endParaRPr sz="3200">
              <a:latin typeface="Calibri"/>
              <a:cs typeface="Calibri"/>
            </a:endParaRPr>
          </a:p>
          <a:p>
            <a:pPr marL="12700">
              <a:spcBef>
                <a:spcPts val="740"/>
              </a:spcBef>
            </a:pPr>
            <a:r>
              <a:rPr sz="2750" u="heavy" spc="-10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alibri"/>
                <a:cs typeface="Calibri"/>
              </a:rPr>
              <a:t>Example:</a:t>
            </a:r>
            <a:endParaRPr sz="2750">
              <a:latin typeface="Calibri"/>
              <a:cs typeface="Calibri"/>
            </a:endParaRPr>
          </a:p>
          <a:p>
            <a:pPr marL="231775" indent="-219075">
              <a:spcBef>
                <a:spcPts val="580"/>
              </a:spcBef>
              <a:buChar char="&gt;"/>
              <a:tabLst>
                <a:tab pos="231775" algn="l"/>
              </a:tabLst>
            </a:pP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db.emp.copyTo("emp1")</a:t>
            </a:r>
            <a:endParaRPr sz="2400">
              <a:latin typeface="Calibri"/>
              <a:cs typeface="Calibri"/>
            </a:endParaRPr>
          </a:p>
          <a:p>
            <a:pPr marL="12700" marR="4384675">
              <a:lnSpc>
                <a:spcPct val="120000"/>
              </a:lnSpc>
              <a:spcBef>
                <a:spcPts val="75"/>
              </a:spcBef>
            </a:pP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WARNING:</a:t>
            </a:r>
            <a:r>
              <a:rPr sz="2400" spc="-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db.eval</a:t>
            </a:r>
            <a:r>
              <a:rPr sz="2400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deprecated </a:t>
            </a:r>
            <a:r>
              <a:rPr sz="2400" spc="-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  <a:p>
            <a:pPr marL="12700" marR="6170930">
              <a:lnSpc>
                <a:spcPts val="3460"/>
              </a:lnSpc>
              <a:spcBef>
                <a:spcPts val="204"/>
              </a:spcBef>
              <a:buChar char="&gt;"/>
              <a:tabLst>
                <a:tab pos="231775" algn="l"/>
              </a:tabLst>
            </a:pPr>
            <a:r>
              <a:rPr sz="2400" spc="3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2400" spc="10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sz="2400" spc="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w</a:t>
            </a:r>
            <a:r>
              <a:rPr sz="2400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2400" spc="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400" spc="-30" dirty="0">
                <a:solidFill>
                  <a:srgbClr val="001F5F"/>
                </a:solidFill>
                <a:latin typeface="Calibri"/>
                <a:cs typeface="Calibri"/>
              </a:rPr>
              <a:t>ll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spc="3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2400" spc="1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400" spc="-3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2400" spc="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400" spc="1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s  </a:t>
            </a:r>
            <a:r>
              <a:rPr sz="2400" spc="10" dirty="0">
                <a:solidFill>
                  <a:srgbClr val="001F5F"/>
                </a:solidFill>
                <a:latin typeface="Calibri"/>
                <a:cs typeface="Calibri"/>
              </a:rPr>
              <a:t>emp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360"/>
              </a:spcBef>
            </a:pPr>
            <a:r>
              <a:rPr sz="2400" spc="10" dirty="0">
                <a:solidFill>
                  <a:srgbClr val="001F5F"/>
                </a:solidFill>
                <a:latin typeface="Calibri"/>
                <a:cs typeface="Calibri"/>
              </a:rPr>
              <a:t>emp1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1660" y="111191"/>
            <a:ext cx="6576059" cy="55429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41345">
              <a:lnSpc>
                <a:spcPts val="1620"/>
              </a:lnSpc>
              <a:spcBef>
                <a:spcPts val="125"/>
              </a:spcBef>
            </a:pPr>
            <a:r>
              <a:rPr sz="1400" spc="5" dirty="0">
                <a:latin typeface="Times New Roman"/>
                <a:cs typeface="Times New Roman"/>
              </a:rPr>
              <a:t>GLS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FCAIT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–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MSc(IT)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Programme</a:t>
            </a:r>
            <a:endParaRPr sz="1400">
              <a:latin typeface="Times New Roman"/>
              <a:cs typeface="Times New Roman"/>
            </a:endParaRPr>
          </a:p>
          <a:p>
            <a:pPr marL="355600" indent="-343535">
              <a:lnSpc>
                <a:spcPts val="3779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b="1" u="heavy" spc="-1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Drop</a:t>
            </a:r>
            <a:r>
              <a:rPr sz="3200" b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Database</a:t>
            </a:r>
            <a:r>
              <a:rPr sz="3200" b="1" u="heavy" spc="-1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/</a:t>
            </a:r>
            <a:r>
              <a:rPr sz="3200" b="1" u="heavy" spc="-3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2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Collection</a:t>
            </a:r>
            <a:endParaRPr sz="3200">
              <a:latin typeface="Calibri"/>
              <a:cs typeface="Calibri"/>
            </a:endParaRPr>
          </a:p>
          <a:p>
            <a:pPr marL="355600" indent="-343535">
              <a:spcBef>
                <a:spcPts val="969"/>
              </a:spcBef>
              <a:buFont typeface="Arial MT"/>
              <a:buChar char="•"/>
              <a:tabLst>
                <a:tab pos="356235" algn="l"/>
              </a:tabLst>
            </a:pPr>
            <a:r>
              <a:rPr sz="3950" u="heavy" spc="-15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alibri"/>
                <a:cs typeface="Calibri"/>
              </a:rPr>
              <a:t>Syntax</a:t>
            </a:r>
            <a:r>
              <a:rPr sz="3950" spc="-15" dirty="0">
                <a:solidFill>
                  <a:srgbClr val="E36C09"/>
                </a:solidFill>
                <a:latin typeface="Calibri"/>
                <a:cs typeface="Calibri"/>
              </a:rPr>
              <a:t>:</a:t>
            </a:r>
            <a:r>
              <a:rPr sz="3950" spc="3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E36C09"/>
                </a:solidFill>
                <a:latin typeface="Calibri"/>
                <a:cs typeface="Calibri"/>
              </a:rPr>
              <a:t>(dropping</a:t>
            </a:r>
            <a:r>
              <a:rPr sz="3950" spc="13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950" spc="-5" dirty="0">
                <a:solidFill>
                  <a:srgbClr val="E36C09"/>
                </a:solidFill>
                <a:latin typeface="Calibri"/>
                <a:cs typeface="Calibri"/>
              </a:rPr>
              <a:t>database)</a:t>
            </a:r>
            <a:endParaRPr sz="3950">
              <a:latin typeface="Calibri"/>
              <a:cs typeface="Calibri"/>
            </a:endParaRPr>
          </a:p>
          <a:p>
            <a:pPr marL="470534">
              <a:spcBef>
                <a:spcPts val="865"/>
              </a:spcBef>
              <a:tabLst>
                <a:tab pos="965835" algn="l"/>
              </a:tabLst>
            </a:pPr>
            <a:r>
              <a:rPr sz="3600" dirty="0">
                <a:solidFill>
                  <a:srgbClr val="001F5F"/>
                </a:solidFill>
                <a:latin typeface="Arial MT"/>
                <a:cs typeface="Arial MT"/>
              </a:rPr>
              <a:t>–	</a:t>
            </a:r>
            <a:r>
              <a:rPr sz="3600" spc="-10" dirty="0">
                <a:solidFill>
                  <a:srgbClr val="001F5F"/>
                </a:solidFill>
                <a:latin typeface="Calibri"/>
                <a:cs typeface="Calibri"/>
              </a:rPr>
              <a:t>&gt;db.dropDatabase()</a:t>
            </a:r>
            <a:endParaRPr sz="3600">
              <a:latin typeface="Calibri"/>
              <a:cs typeface="Calibri"/>
            </a:endParaRPr>
          </a:p>
          <a:p>
            <a:pPr>
              <a:spcBef>
                <a:spcPts val="60"/>
              </a:spcBef>
            </a:pPr>
            <a:endParaRPr sz="5050">
              <a:latin typeface="Calibri"/>
              <a:cs typeface="Calibri"/>
            </a:endParaRPr>
          </a:p>
          <a:p>
            <a:pPr marL="355600" indent="-343535">
              <a:buFont typeface="Arial MT"/>
              <a:buChar char="•"/>
              <a:tabLst>
                <a:tab pos="356235" algn="l"/>
              </a:tabLst>
            </a:pPr>
            <a:r>
              <a:rPr sz="3950" u="heavy" spc="-20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alibri"/>
                <a:cs typeface="Calibri"/>
              </a:rPr>
              <a:t>Syntax</a:t>
            </a:r>
            <a:r>
              <a:rPr sz="3950" spc="-20" dirty="0">
                <a:solidFill>
                  <a:srgbClr val="E36C09"/>
                </a:solidFill>
                <a:latin typeface="Calibri"/>
                <a:cs typeface="Calibri"/>
              </a:rPr>
              <a:t>:</a:t>
            </a:r>
            <a:r>
              <a:rPr sz="3950" spc="3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E36C09"/>
                </a:solidFill>
                <a:latin typeface="Calibri"/>
                <a:cs typeface="Calibri"/>
              </a:rPr>
              <a:t>(dropping</a:t>
            </a:r>
            <a:r>
              <a:rPr sz="3950" spc="13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950" dirty="0">
                <a:solidFill>
                  <a:srgbClr val="E36C09"/>
                </a:solidFill>
                <a:latin typeface="Calibri"/>
                <a:cs typeface="Calibri"/>
              </a:rPr>
              <a:t>collection)</a:t>
            </a:r>
            <a:endParaRPr sz="3950">
              <a:latin typeface="Calibri"/>
              <a:cs typeface="Calibri"/>
            </a:endParaRPr>
          </a:p>
          <a:p>
            <a:pPr marL="470534">
              <a:spcBef>
                <a:spcPts val="865"/>
              </a:spcBef>
            </a:pPr>
            <a:r>
              <a:rPr sz="3600" spc="-5" dirty="0">
                <a:solidFill>
                  <a:srgbClr val="001F5F"/>
                </a:solidFill>
                <a:latin typeface="Arial MT"/>
                <a:cs typeface="Arial MT"/>
              </a:rPr>
              <a:t>–</a:t>
            </a:r>
            <a:r>
              <a:rPr sz="3600" spc="-5" dirty="0">
                <a:solidFill>
                  <a:srgbClr val="001F5F"/>
                </a:solidFill>
                <a:latin typeface="Calibri"/>
                <a:cs typeface="Calibri"/>
              </a:rPr>
              <a:t>&gt;db.COLLECTION_NAME.drop()</a:t>
            </a:r>
            <a:endParaRPr sz="3600">
              <a:latin typeface="Calibri"/>
              <a:cs typeface="Calibri"/>
            </a:endParaRPr>
          </a:p>
          <a:p>
            <a:pPr marL="355600" indent="-343535">
              <a:spcBef>
                <a:spcPts val="1040"/>
              </a:spcBef>
              <a:buFont typeface="Arial MT"/>
              <a:buChar char="•"/>
              <a:tabLst>
                <a:tab pos="356235" algn="l"/>
              </a:tabLst>
            </a:pPr>
            <a:r>
              <a:rPr sz="3950" u="heavy" spc="-10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alibri"/>
                <a:cs typeface="Calibri"/>
              </a:rPr>
              <a:t>Example:</a:t>
            </a:r>
            <a:endParaRPr sz="3950">
              <a:latin typeface="Calibri"/>
              <a:cs typeface="Calibri"/>
            </a:endParaRPr>
          </a:p>
          <a:p>
            <a:pPr marL="470534">
              <a:spcBef>
                <a:spcPts val="865"/>
              </a:spcBef>
            </a:pPr>
            <a:r>
              <a:rPr sz="3600" spc="-10" dirty="0">
                <a:solidFill>
                  <a:srgbClr val="001F5F"/>
                </a:solidFill>
                <a:latin typeface="Arial MT"/>
                <a:cs typeface="Arial MT"/>
              </a:rPr>
              <a:t>–</a:t>
            </a:r>
            <a:r>
              <a:rPr sz="3600" spc="-10" dirty="0">
                <a:solidFill>
                  <a:srgbClr val="001F5F"/>
                </a:solidFill>
                <a:latin typeface="Calibri"/>
                <a:cs typeface="Calibri"/>
              </a:rPr>
              <a:t>&gt;db.mycollection.drop()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3050" y="3"/>
            <a:ext cx="1504950" cy="7715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2482217" y="6234985"/>
            <a:ext cx="18395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pc="5" dirty="0"/>
              <a:t>Prepared</a:t>
            </a:r>
            <a:r>
              <a:rPr spc="40" dirty="0"/>
              <a:t> </a:t>
            </a:r>
            <a:r>
              <a:rPr spc="-5" dirty="0"/>
              <a:t>By</a:t>
            </a:r>
            <a:r>
              <a:rPr spc="75" dirty="0"/>
              <a:t> </a:t>
            </a:r>
            <a:r>
              <a:rPr spc="5" dirty="0"/>
              <a:t>:</a:t>
            </a:r>
            <a:r>
              <a:rPr spc="-35" dirty="0"/>
              <a:t> </a:t>
            </a:r>
            <a:r>
              <a:rPr lang="en-US" spc="-5" dirty="0"/>
              <a:t>Juhi Patel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pc="10" dirty="0"/>
              <a:t>Subject</a:t>
            </a:r>
            <a:r>
              <a:rPr spc="180" dirty="0"/>
              <a:t> </a:t>
            </a:r>
            <a:r>
              <a:rPr spc="5" dirty="0"/>
              <a:t>:</a:t>
            </a:r>
            <a:r>
              <a:rPr spc="-40" dirty="0"/>
              <a:t> </a:t>
            </a:r>
            <a:r>
              <a:rPr spc="15" dirty="0"/>
              <a:t>NoSQL</a:t>
            </a:r>
            <a:r>
              <a:rPr spc="35" dirty="0"/>
              <a:t> </a:t>
            </a:r>
            <a:r>
              <a:rPr spc="5" dirty="0"/>
              <a:t>Labs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0620" y="111188"/>
            <a:ext cx="2653030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400" spc="5" dirty="0">
                <a:latin typeface="Times New Roman"/>
                <a:cs typeface="Times New Roman"/>
              </a:rPr>
              <a:t>GLS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FCAIT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–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MSc(IT)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Programme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3050" y="3"/>
            <a:ext cx="1504950" cy="7715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31660" y="219710"/>
            <a:ext cx="3569335" cy="118999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spcBef>
                <a:spcPts val="835"/>
              </a:spcBef>
            </a:pPr>
            <a:r>
              <a:rPr dirty="0"/>
              <a:t>Insert</a:t>
            </a:r>
            <a:r>
              <a:rPr spc="-80" dirty="0"/>
              <a:t> </a:t>
            </a:r>
            <a:r>
              <a:rPr spc="15" dirty="0"/>
              <a:t>into</a:t>
            </a:r>
            <a:r>
              <a:rPr spc="-165" dirty="0"/>
              <a:t> </a:t>
            </a:r>
            <a:r>
              <a:rPr spc="20" dirty="0"/>
              <a:t>Collection</a:t>
            </a:r>
          </a:p>
          <a:p>
            <a:pPr marL="12700">
              <a:spcBef>
                <a:spcPts val="745"/>
              </a:spcBef>
            </a:pPr>
            <a:r>
              <a:rPr b="0" spc="-10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</a:rPr>
              <a:t>Syntax</a:t>
            </a:r>
            <a:r>
              <a:rPr b="0" u="none" spc="-10" dirty="0">
                <a:solidFill>
                  <a:srgbClr val="E36C09"/>
                </a:solidFill>
              </a:rPr>
              <a:t>: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482217" y="6234985"/>
            <a:ext cx="18395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pc="5" dirty="0"/>
              <a:t>Prepared</a:t>
            </a:r>
            <a:r>
              <a:rPr spc="40" dirty="0"/>
              <a:t> </a:t>
            </a:r>
            <a:r>
              <a:rPr spc="-5" dirty="0"/>
              <a:t>By</a:t>
            </a:r>
            <a:r>
              <a:rPr spc="75" dirty="0"/>
              <a:t> </a:t>
            </a:r>
            <a:r>
              <a:rPr spc="5" dirty="0"/>
              <a:t>:</a:t>
            </a:r>
            <a:r>
              <a:rPr spc="-35" dirty="0"/>
              <a:t> </a:t>
            </a:r>
            <a:r>
              <a:rPr lang="en-US" spc="-5" dirty="0"/>
              <a:t>Juhi Patel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pc="10" dirty="0"/>
              <a:t>Subject</a:t>
            </a:r>
            <a:r>
              <a:rPr spc="180" dirty="0"/>
              <a:t> </a:t>
            </a:r>
            <a:r>
              <a:rPr spc="5" dirty="0"/>
              <a:t>:</a:t>
            </a:r>
            <a:r>
              <a:rPr spc="-40" dirty="0"/>
              <a:t> </a:t>
            </a:r>
            <a:r>
              <a:rPr spc="15" dirty="0"/>
              <a:t>NoSQL</a:t>
            </a:r>
            <a:r>
              <a:rPr spc="35" dirty="0"/>
              <a:t> </a:t>
            </a:r>
            <a:r>
              <a:rPr spc="5" dirty="0"/>
              <a:t>Labs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934213" y="1403918"/>
            <a:ext cx="9346353" cy="4048159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412750">
              <a:spcBef>
                <a:spcPts val="750"/>
              </a:spcBef>
            </a:pPr>
            <a:r>
              <a:rPr spc="5" dirty="0"/>
              <a:t>&gt;db.COLLECTION_NAME.insert(document)</a:t>
            </a:r>
          </a:p>
          <a:p>
            <a:pPr marL="12700">
              <a:spcBef>
                <a:spcPts val="755"/>
              </a:spcBef>
            </a:pPr>
            <a:r>
              <a:rPr sz="3200" u="heavy" spc="5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</a:rPr>
              <a:t>Example:</a:t>
            </a:r>
            <a:endParaRPr sz="3200"/>
          </a:p>
          <a:p>
            <a:pPr marL="12700">
              <a:spcBef>
                <a:spcPts val="740"/>
              </a:spcBef>
            </a:pPr>
            <a:r>
              <a:rPr sz="3200" spc="5" dirty="0"/>
              <a:t>&gt;db.student.insert(</a:t>
            </a:r>
            <a:endParaRPr sz="3200"/>
          </a:p>
          <a:p>
            <a:pPr marL="12700">
              <a:spcBef>
                <a:spcPts val="745"/>
              </a:spcBef>
            </a:pPr>
            <a:r>
              <a:rPr sz="3200" spc="5" dirty="0"/>
              <a:t>{</a:t>
            </a:r>
            <a:r>
              <a:rPr sz="3200" spc="-20" dirty="0"/>
              <a:t> </a:t>
            </a:r>
            <a:r>
              <a:rPr sz="3200" spc="-70" dirty="0"/>
              <a:t>r</a:t>
            </a:r>
            <a:r>
              <a:rPr sz="3200" spc="35" dirty="0"/>
              <a:t>o</a:t>
            </a:r>
            <a:r>
              <a:rPr sz="3200" spc="5" dirty="0"/>
              <a:t>l</a:t>
            </a:r>
            <a:r>
              <a:rPr sz="3200" spc="15" dirty="0"/>
              <a:t>l</a:t>
            </a:r>
            <a:r>
              <a:rPr sz="3200" spc="40" dirty="0"/>
              <a:t>n</a:t>
            </a:r>
            <a:r>
              <a:rPr sz="3200" spc="35" dirty="0"/>
              <a:t>o:</a:t>
            </a:r>
            <a:r>
              <a:rPr sz="3200" spc="5" dirty="0"/>
              <a:t>”</a:t>
            </a:r>
            <a:r>
              <a:rPr sz="3200" spc="25" dirty="0"/>
              <a:t>S</a:t>
            </a:r>
            <a:r>
              <a:rPr sz="3200" spc="5" dirty="0"/>
              <a:t>T</a:t>
            </a:r>
            <a:r>
              <a:rPr sz="3200" spc="30" dirty="0"/>
              <a:t>1</a:t>
            </a:r>
            <a:r>
              <a:rPr sz="3200" spc="-50" dirty="0"/>
              <a:t>0</a:t>
            </a:r>
            <a:r>
              <a:rPr sz="3200" spc="25" dirty="0"/>
              <a:t>1</a:t>
            </a:r>
            <a:r>
              <a:rPr sz="3200" spc="10" dirty="0"/>
              <a:t>”</a:t>
            </a:r>
            <a:r>
              <a:rPr sz="3200" spc="-200" dirty="0"/>
              <a:t> </a:t>
            </a:r>
            <a:r>
              <a:rPr sz="3200" spc="5" dirty="0"/>
              <a:t>,</a:t>
            </a:r>
            <a:endParaRPr sz="3200"/>
          </a:p>
          <a:p>
            <a:pPr marL="12700">
              <a:spcBef>
                <a:spcPts val="815"/>
              </a:spcBef>
            </a:pPr>
            <a:r>
              <a:rPr sz="3200" spc="10" dirty="0"/>
              <a:t>name:</a:t>
            </a:r>
            <a:r>
              <a:rPr sz="3200" spc="-125" dirty="0"/>
              <a:t> </a:t>
            </a:r>
            <a:r>
              <a:rPr sz="3200" spc="-50" dirty="0"/>
              <a:t>“Anand”,</a:t>
            </a:r>
            <a:endParaRPr sz="3200"/>
          </a:p>
          <a:p>
            <a:pPr marL="12700" marR="5080">
              <a:lnSpc>
                <a:spcPct val="101699"/>
              </a:lnSpc>
              <a:spcBef>
                <a:spcPts val="675"/>
              </a:spcBef>
            </a:pPr>
            <a:r>
              <a:rPr sz="3200" spc="-15" dirty="0"/>
              <a:t>Technology_interested:</a:t>
            </a:r>
            <a:r>
              <a:rPr sz="3200" spc="-225" dirty="0"/>
              <a:t> </a:t>
            </a:r>
            <a:r>
              <a:rPr sz="3200" spc="10" dirty="0"/>
              <a:t>['mongodb',</a:t>
            </a:r>
            <a:r>
              <a:rPr sz="3200" spc="-85" dirty="0"/>
              <a:t> </a:t>
            </a:r>
            <a:r>
              <a:rPr sz="3200" spc="-20" dirty="0"/>
              <a:t>‘java', </a:t>
            </a:r>
            <a:r>
              <a:rPr sz="3200" spc="-710" dirty="0"/>
              <a:t> </a:t>
            </a:r>
            <a:r>
              <a:rPr sz="3200" spc="20" dirty="0"/>
              <a:t>‘Hadoop'],</a:t>
            </a:r>
            <a:endParaRPr sz="3200"/>
          </a:p>
          <a:p>
            <a:pPr marL="12700">
              <a:spcBef>
                <a:spcPts val="745"/>
              </a:spcBef>
            </a:pPr>
            <a:r>
              <a:rPr sz="3200" spc="-40" dirty="0"/>
              <a:t>CGPA:</a:t>
            </a:r>
            <a:r>
              <a:rPr sz="3200" spc="-105" dirty="0"/>
              <a:t> </a:t>
            </a:r>
            <a:r>
              <a:rPr sz="3200" spc="15" dirty="0"/>
              <a:t>9.5</a:t>
            </a:r>
            <a:r>
              <a:rPr sz="3200" spc="-55" dirty="0"/>
              <a:t> </a:t>
            </a:r>
            <a:r>
              <a:rPr sz="3200" spc="5" dirty="0"/>
              <a:t>}</a:t>
            </a:r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0620" y="111188"/>
            <a:ext cx="2653030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400" spc="5" dirty="0">
                <a:latin typeface="Times New Roman"/>
                <a:cs typeface="Times New Roman"/>
              </a:rPr>
              <a:t>GLS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FCAIT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–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MSc(IT)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Programme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3050" y="3"/>
            <a:ext cx="1504950" cy="7715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31657" y="309502"/>
            <a:ext cx="669544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pc="-35" dirty="0"/>
              <a:t>I</a:t>
            </a:r>
            <a:r>
              <a:rPr spc="15" dirty="0"/>
              <a:t>n</a:t>
            </a:r>
            <a:r>
              <a:rPr spc="-10" dirty="0"/>
              <a:t>s</a:t>
            </a:r>
            <a:r>
              <a:rPr spc="35" dirty="0"/>
              <a:t>e</a:t>
            </a:r>
            <a:r>
              <a:rPr spc="-15" dirty="0"/>
              <a:t>r</a:t>
            </a:r>
            <a:r>
              <a:rPr spc="10" dirty="0"/>
              <a:t>t</a:t>
            </a:r>
            <a:r>
              <a:rPr spc="-45" dirty="0"/>
              <a:t> </a:t>
            </a:r>
            <a:r>
              <a:rPr spc="15" dirty="0"/>
              <a:t>mu</a:t>
            </a:r>
            <a:r>
              <a:rPr spc="25" dirty="0"/>
              <a:t>l</a:t>
            </a:r>
            <a:r>
              <a:rPr spc="10" dirty="0"/>
              <a:t>t</a:t>
            </a:r>
            <a:r>
              <a:rPr spc="35" dirty="0"/>
              <a:t>i</a:t>
            </a:r>
            <a:r>
              <a:rPr spc="15" dirty="0"/>
              <a:t>p</a:t>
            </a:r>
            <a:r>
              <a:rPr spc="25" dirty="0"/>
              <a:t>l</a:t>
            </a:r>
            <a:r>
              <a:rPr spc="15" dirty="0"/>
              <a:t>e</a:t>
            </a:r>
            <a:r>
              <a:rPr spc="-175" dirty="0"/>
              <a:t> </a:t>
            </a:r>
            <a:r>
              <a:rPr spc="15" dirty="0"/>
              <a:t>d</a:t>
            </a:r>
            <a:r>
              <a:rPr dirty="0"/>
              <a:t>o</a:t>
            </a:r>
            <a:r>
              <a:rPr spc="10" dirty="0"/>
              <a:t>cum</a:t>
            </a:r>
            <a:r>
              <a:rPr spc="35" dirty="0"/>
              <a:t>e</a:t>
            </a:r>
            <a:r>
              <a:rPr spc="10" dirty="0"/>
              <a:t>nts</a:t>
            </a:r>
            <a:r>
              <a:rPr spc="-135" dirty="0"/>
              <a:t> </a:t>
            </a:r>
            <a:r>
              <a:rPr spc="30" dirty="0"/>
              <a:t>i</a:t>
            </a:r>
            <a:r>
              <a:rPr spc="15" dirty="0"/>
              <a:t>n</a:t>
            </a:r>
            <a:r>
              <a:rPr spc="-55" dirty="0"/>
              <a:t> </a:t>
            </a:r>
            <a:r>
              <a:rPr spc="30" dirty="0"/>
              <a:t>C</a:t>
            </a:r>
            <a:r>
              <a:rPr spc="5" dirty="0"/>
              <a:t>o</a:t>
            </a:r>
            <a:r>
              <a:rPr spc="30" dirty="0"/>
              <a:t>ll</a:t>
            </a:r>
            <a:r>
              <a:rPr spc="35" dirty="0"/>
              <a:t>e</a:t>
            </a:r>
            <a:r>
              <a:rPr spc="5" dirty="0"/>
              <a:t>ct</a:t>
            </a:r>
            <a:r>
              <a:rPr spc="35" dirty="0"/>
              <a:t>i</a:t>
            </a:r>
            <a:r>
              <a:rPr spc="5" dirty="0"/>
              <a:t>o</a:t>
            </a:r>
            <a:r>
              <a:rPr spc="15" dirty="0"/>
              <a:t>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482217" y="6234985"/>
            <a:ext cx="18395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pc="5" dirty="0"/>
              <a:t>Prepared</a:t>
            </a:r>
            <a:r>
              <a:rPr spc="40" dirty="0"/>
              <a:t> </a:t>
            </a:r>
            <a:r>
              <a:rPr spc="-5" dirty="0"/>
              <a:t>By</a:t>
            </a:r>
            <a:r>
              <a:rPr spc="75" dirty="0"/>
              <a:t> </a:t>
            </a:r>
            <a:r>
              <a:rPr spc="5" dirty="0"/>
              <a:t>:</a:t>
            </a:r>
            <a:r>
              <a:rPr spc="-35" dirty="0"/>
              <a:t> </a:t>
            </a:r>
            <a:r>
              <a:rPr lang="en-US" spc="-5" dirty="0"/>
              <a:t>Juhi Patel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pc="10" dirty="0"/>
              <a:t>Subject</a:t>
            </a:r>
            <a:r>
              <a:rPr spc="180" dirty="0"/>
              <a:t> </a:t>
            </a:r>
            <a:r>
              <a:rPr spc="5" dirty="0"/>
              <a:t>:</a:t>
            </a:r>
            <a:r>
              <a:rPr spc="-40" dirty="0"/>
              <a:t> </a:t>
            </a:r>
            <a:r>
              <a:rPr spc="15" dirty="0"/>
              <a:t>NoSQL</a:t>
            </a:r>
            <a:r>
              <a:rPr spc="35" dirty="0"/>
              <a:t> </a:t>
            </a:r>
            <a:r>
              <a:rPr spc="5" dirty="0"/>
              <a:t>Labs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31660" y="891860"/>
            <a:ext cx="8429625" cy="197675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496570">
              <a:lnSpc>
                <a:spcPct val="102400"/>
              </a:lnSpc>
              <a:spcBef>
                <a:spcPts val="45"/>
              </a:spcBef>
            </a:pPr>
            <a:r>
              <a:rPr sz="2750" spc="-105" dirty="0">
                <a:solidFill>
                  <a:srgbClr val="E36C09"/>
                </a:solidFill>
                <a:latin typeface="Calibri"/>
                <a:cs typeface="Calibri"/>
              </a:rPr>
              <a:t>To</a:t>
            </a:r>
            <a:r>
              <a:rPr sz="2750" spc="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750" spc="-15" dirty="0">
                <a:solidFill>
                  <a:srgbClr val="E36C09"/>
                </a:solidFill>
                <a:latin typeface="Calibri"/>
                <a:cs typeface="Calibri"/>
              </a:rPr>
              <a:t>insert</a:t>
            </a:r>
            <a:r>
              <a:rPr sz="2750" spc="18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750" spc="-15" dirty="0">
                <a:solidFill>
                  <a:srgbClr val="E36C09"/>
                </a:solidFill>
                <a:latin typeface="Calibri"/>
                <a:cs typeface="Calibri"/>
              </a:rPr>
              <a:t>multiple</a:t>
            </a:r>
            <a:r>
              <a:rPr sz="2750" spc="3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E36C09"/>
                </a:solidFill>
                <a:latin typeface="Calibri"/>
                <a:cs typeface="Calibri"/>
              </a:rPr>
              <a:t>documents</a:t>
            </a:r>
            <a:r>
              <a:rPr sz="2750" spc="16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E36C09"/>
                </a:solidFill>
                <a:latin typeface="Calibri"/>
                <a:cs typeface="Calibri"/>
              </a:rPr>
              <a:t>in</a:t>
            </a:r>
            <a:r>
              <a:rPr sz="2750" spc="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750" spc="10" dirty="0">
                <a:solidFill>
                  <a:srgbClr val="E36C09"/>
                </a:solidFill>
                <a:latin typeface="Calibri"/>
                <a:cs typeface="Calibri"/>
              </a:rPr>
              <a:t>a</a:t>
            </a:r>
            <a:r>
              <a:rPr sz="2750" spc="7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750" spc="-25" dirty="0">
                <a:solidFill>
                  <a:srgbClr val="E36C09"/>
                </a:solidFill>
                <a:latin typeface="Calibri"/>
                <a:cs typeface="Calibri"/>
              </a:rPr>
              <a:t>single</a:t>
            </a:r>
            <a:r>
              <a:rPr sz="2750" spc="17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750" spc="-40" dirty="0">
                <a:solidFill>
                  <a:srgbClr val="E36C09"/>
                </a:solidFill>
                <a:latin typeface="Calibri"/>
                <a:cs typeface="Calibri"/>
              </a:rPr>
              <a:t>query,</a:t>
            </a:r>
            <a:r>
              <a:rPr sz="2750" spc="254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750" spc="30" dirty="0">
                <a:solidFill>
                  <a:srgbClr val="E36C09"/>
                </a:solidFill>
                <a:latin typeface="Calibri"/>
                <a:cs typeface="Calibri"/>
              </a:rPr>
              <a:t>you</a:t>
            </a:r>
            <a:r>
              <a:rPr sz="2750" spc="-5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750" spc="20" dirty="0">
                <a:solidFill>
                  <a:srgbClr val="E36C09"/>
                </a:solidFill>
                <a:latin typeface="Calibri"/>
                <a:cs typeface="Calibri"/>
              </a:rPr>
              <a:t>can </a:t>
            </a:r>
            <a:r>
              <a:rPr sz="2750" spc="-6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750" spc="-5" dirty="0">
                <a:solidFill>
                  <a:srgbClr val="E36C09"/>
                </a:solidFill>
                <a:latin typeface="Calibri"/>
                <a:cs typeface="Calibri"/>
              </a:rPr>
              <a:t>pass</a:t>
            </a:r>
            <a:r>
              <a:rPr sz="2750" spc="8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750" spc="20" dirty="0">
                <a:solidFill>
                  <a:srgbClr val="E36C09"/>
                </a:solidFill>
                <a:latin typeface="Calibri"/>
                <a:cs typeface="Calibri"/>
              </a:rPr>
              <a:t>an</a:t>
            </a:r>
            <a:r>
              <a:rPr sz="2750" spc="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E36C09"/>
                </a:solidFill>
                <a:latin typeface="Calibri"/>
                <a:cs typeface="Calibri"/>
              </a:rPr>
              <a:t>array</a:t>
            </a:r>
            <a:r>
              <a:rPr sz="2750" spc="6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750" spc="25" dirty="0">
                <a:solidFill>
                  <a:srgbClr val="E36C09"/>
                </a:solidFill>
                <a:latin typeface="Calibri"/>
                <a:cs typeface="Calibri"/>
              </a:rPr>
              <a:t>of</a:t>
            </a:r>
            <a:r>
              <a:rPr sz="2750" spc="-4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E36C09"/>
                </a:solidFill>
                <a:latin typeface="Calibri"/>
                <a:cs typeface="Calibri"/>
              </a:rPr>
              <a:t>documents</a:t>
            </a:r>
            <a:r>
              <a:rPr sz="2750" spc="23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E36C09"/>
                </a:solidFill>
                <a:latin typeface="Calibri"/>
                <a:cs typeface="Calibri"/>
              </a:rPr>
              <a:t>in</a:t>
            </a:r>
            <a:r>
              <a:rPr sz="2750" spc="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750" spc="-15" dirty="0">
                <a:solidFill>
                  <a:srgbClr val="E36C09"/>
                </a:solidFill>
                <a:latin typeface="Calibri"/>
                <a:cs typeface="Calibri"/>
              </a:rPr>
              <a:t>insert()</a:t>
            </a:r>
            <a:r>
              <a:rPr sz="2750" spc="254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750" spc="20" dirty="0">
                <a:solidFill>
                  <a:srgbClr val="E36C09"/>
                </a:solidFill>
                <a:latin typeface="Calibri"/>
                <a:cs typeface="Calibri"/>
              </a:rPr>
              <a:t>command.</a:t>
            </a:r>
            <a:endParaRPr sz="2750">
              <a:latin typeface="Calibri"/>
              <a:cs typeface="Calibri"/>
            </a:endParaRPr>
          </a:p>
          <a:p>
            <a:pPr marL="12700">
              <a:spcBef>
                <a:spcPts val="755"/>
              </a:spcBef>
            </a:pPr>
            <a:r>
              <a:rPr sz="2750" u="heavy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alibri"/>
                <a:cs typeface="Calibri"/>
              </a:rPr>
              <a:t>Syntax:</a:t>
            </a:r>
            <a:endParaRPr sz="2750">
              <a:latin typeface="Calibri"/>
              <a:cs typeface="Calibri"/>
            </a:endParaRPr>
          </a:p>
          <a:p>
            <a:pPr marL="12700">
              <a:spcBef>
                <a:spcPts val="755"/>
              </a:spcBef>
            </a:pP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&gt;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db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.s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ud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(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[</a:t>
            </a:r>
            <a:r>
              <a:rPr sz="3200" spc="-2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1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r>
              <a:rPr sz="3200" spc="-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,</a:t>
            </a:r>
            <a:r>
              <a:rPr sz="32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r>
              <a:rPr sz="3200" spc="-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]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0620" y="111188"/>
            <a:ext cx="2653030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400" spc="5" dirty="0">
                <a:latin typeface="Times New Roman"/>
                <a:cs typeface="Times New Roman"/>
              </a:rPr>
              <a:t>GLS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FCAIT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–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MSc(IT)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Programme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3050" y="3"/>
            <a:ext cx="1504950" cy="7715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2625" y="1200150"/>
            <a:ext cx="8172450" cy="41529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2482217" y="6234985"/>
            <a:ext cx="18395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pc="5" dirty="0"/>
              <a:t>Prepared</a:t>
            </a:r>
            <a:r>
              <a:rPr spc="40" dirty="0"/>
              <a:t> </a:t>
            </a:r>
            <a:r>
              <a:rPr spc="-5" dirty="0"/>
              <a:t>By</a:t>
            </a:r>
            <a:r>
              <a:rPr spc="75" dirty="0"/>
              <a:t> </a:t>
            </a:r>
            <a:r>
              <a:rPr spc="5" dirty="0"/>
              <a:t>:</a:t>
            </a:r>
            <a:r>
              <a:rPr spc="-35" dirty="0"/>
              <a:t> </a:t>
            </a:r>
            <a:r>
              <a:rPr lang="en-US" spc="-5" dirty="0"/>
              <a:t>Juhi Patel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pc="10" dirty="0"/>
              <a:t>Subject</a:t>
            </a:r>
            <a:r>
              <a:rPr spc="180" dirty="0"/>
              <a:t> </a:t>
            </a:r>
            <a:r>
              <a:rPr spc="5" dirty="0"/>
              <a:t>:</a:t>
            </a:r>
            <a:r>
              <a:rPr spc="-40" dirty="0"/>
              <a:t> </a:t>
            </a:r>
            <a:r>
              <a:rPr spc="15" dirty="0"/>
              <a:t>NoSQL</a:t>
            </a:r>
            <a:r>
              <a:rPr spc="35" dirty="0"/>
              <a:t> </a:t>
            </a:r>
            <a:r>
              <a:rPr spc="5" dirty="0"/>
              <a:t>Labs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0620" y="111188"/>
            <a:ext cx="2653030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400" spc="5" dirty="0">
                <a:latin typeface="Times New Roman"/>
                <a:cs typeface="Times New Roman"/>
              </a:rPr>
              <a:t>GLS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FCAIT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–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MSc(IT)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Programme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3050" y="3"/>
            <a:ext cx="1504950" cy="7715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31660" y="309502"/>
            <a:ext cx="34004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pc="50" dirty="0"/>
              <a:t>Q</a:t>
            </a:r>
            <a:r>
              <a:rPr spc="15" dirty="0"/>
              <a:t>u</a:t>
            </a:r>
            <a:r>
              <a:rPr spc="30" dirty="0"/>
              <a:t>e</a:t>
            </a:r>
            <a:r>
              <a:rPr spc="-15" dirty="0"/>
              <a:t>r</a:t>
            </a:r>
            <a:r>
              <a:rPr spc="-20" dirty="0"/>
              <a:t>y</a:t>
            </a:r>
            <a:r>
              <a:rPr spc="30" dirty="0"/>
              <a:t>i</a:t>
            </a:r>
            <a:r>
              <a:rPr spc="15" dirty="0"/>
              <a:t>ng</a:t>
            </a:r>
            <a:r>
              <a:rPr spc="-160" dirty="0"/>
              <a:t> </a:t>
            </a:r>
            <a:r>
              <a:rPr spc="15" dirty="0"/>
              <a:t>d</a:t>
            </a:r>
            <a:r>
              <a:rPr dirty="0"/>
              <a:t>o</a:t>
            </a:r>
            <a:r>
              <a:rPr spc="10" dirty="0"/>
              <a:t>cum</a:t>
            </a:r>
            <a:r>
              <a:rPr spc="35" dirty="0"/>
              <a:t>e</a:t>
            </a:r>
            <a:r>
              <a:rPr spc="10" dirty="0"/>
              <a:t>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482217" y="6234985"/>
            <a:ext cx="18395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pc="5" dirty="0"/>
              <a:t>Prepared</a:t>
            </a:r>
            <a:r>
              <a:rPr spc="40" dirty="0"/>
              <a:t> </a:t>
            </a:r>
            <a:r>
              <a:rPr spc="-5" dirty="0"/>
              <a:t>By</a:t>
            </a:r>
            <a:r>
              <a:rPr spc="75" dirty="0"/>
              <a:t> </a:t>
            </a:r>
            <a:r>
              <a:rPr spc="5" dirty="0"/>
              <a:t>:</a:t>
            </a:r>
            <a:r>
              <a:rPr spc="-35" dirty="0"/>
              <a:t> </a:t>
            </a:r>
            <a:r>
              <a:rPr lang="en-US" spc="-5" dirty="0"/>
              <a:t>Juhi Patel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pc="10" dirty="0"/>
              <a:t>Subject</a:t>
            </a:r>
            <a:r>
              <a:rPr spc="180" dirty="0"/>
              <a:t> </a:t>
            </a:r>
            <a:r>
              <a:rPr spc="5" dirty="0"/>
              <a:t>:</a:t>
            </a:r>
            <a:r>
              <a:rPr spc="-40" dirty="0"/>
              <a:t> </a:t>
            </a:r>
            <a:r>
              <a:rPr spc="15" dirty="0"/>
              <a:t>NoSQL</a:t>
            </a:r>
            <a:r>
              <a:rPr spc="35" dirty="0"/>
              <a:t> </a:t>
            </a:r>
            <a:r>
              <a:rPr spc="5" dirty="0"/>
              <a:t>Labs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31660" y="891860"/>
            <a:ext cx="8762365" cy="45142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45"/>
              </a:spcBef>
              <a:tabLst>
                <a:tab pos="479425" algn="l"/>
                <a:tab pos="1452245" algn="l"/>
                <a:tab pos="1833880" algn="l"/>
                <a:tab pos="2224405" algn="l"/>
                <a:tab pos="3054350" algn="l"/>
                <a:tab pos="4636770" algn="l"/>
                <a:tab pos="6267450" algn="l"/>
                <a:tab pos="6944359" algn="l"/>
                <a:tab pos="7802245" algn="l"/>
                <a:tab pos="8241030" algn="l"/>
              </a:tabLst>
            </a:pPr>
            <a:r>
              <a:rPr sz="2750" spc="-220" dirty="0">
                <a:latin typeface="Calibri"/>
                <a:cs typeface="Calibri"/>
              </a:rPr>
              <a:t>T</a:t>
            </a:r>
            <a:r>
              <a:rPr sz="2750" spc="10" dirty="0">
                <a:latin typeface="Calibri"/>
                <a:cs typeface="Calibri"/>
              </a:rPr>
              <a:t>o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-25" dirty="0">
                <a:latin typeface="Calibri"/>
                <a:cs typeface="Calibri"/>
              </a:rPr>
              <a:t>q</a:t>
            </a:r>
            <a:r>
              <a:rPr sz="2750" spc="45" dirty="0">
                <a:latin typeface="Calibri"/>
                <a:cs typeface="Calibri"/>
              </a:rPr>
              <a:t>u</a:t>
            </a:r>
            <a:r>
              <a:rPr sz="2750" spc="-25" dirty="0">
                <a:latin typeface="Calibri"/>
                <a:cs typeface="Calibri"/>
              </a:rPr>
              <a:t>e</a:t>
            </a:r>
            <a:r>
              <a:rPr sz="2750" spc="10" dirty="0">
                <a:latin typeface="Calibri"/>
                <a:cs typeface="Calibri"/>
              </a:rPr>
              <a:t>ry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-25" dirty="0">
                <a:latin typeface="Calibri"/>
                <a:cs typeface="Calibri"/>
              </a:rPr>
              <a:t>d</a:t>
            </a:r>
            <a:r>
              <a:rPr sz="2750" spc="25" dirty="0">
                <a:latin typeface="Calibri"/>
                <a:cs typeface="Calibri"/>
              </a:rPr>
              <a:t>a</a:t>
            </a:r>
            <a:r>
              <a:rPr sz="2750" spc="-30" dirty="0">
                <a:latin typeface="Calibri"/>
                <a:cs typeface="Calibri"/>
              </a:rPr>
              <a:t>t</a:t>
            </a:r>
            <a:r>
              <a:rPr sz="2750" spc="10" dirty="0">
                <a:latin typeface="Calibri"/>
                <a:cs typeface="Calibri"/>
              </a:rPr>
              <a:t>a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-20" dirty="0">
                <a:latin typeface="Calibri"/>
                <a:cs typeface="Calibri"/>
              </a:rPr>
              <a:t>f</a:t>
            </a:r>
            <a:r>
              <a:rPr sz="2750" spc="-65" dirty="0">
                <a:latin typeface="Calibri"/>
                <a:cs typeface="Calibri"/>
              </a:rPr>
              <a:t>r</a:t>
            </a:r>
            <a:r>
              <a:rPr sz="2750" spc="45" dirty="0">
                <a:latin typeface="Calibri"/>
                <a:cs typeface="Calibri"/>
              </a:rPr>
              <a:t>o</a:t>
            </a:r>
            <a:r>
              <a:rPr sz="2750" spc="20" dirty="0">
                <a:latin typeface="Calibri"/>
                <a:cs typeface="Calibri"/>
              </a:rPr>
              <a:t>m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45" dirty="0">
                <a:latin typeface="Calibri"/>
                <a:cs typeface="Calibri"/>
              </a:rPr>
              <a:t>M</a:t>
            </a:r>
            <a:r>
              <a:rPr sz="2750" spc="114" dirty="0">
                <a:latin typeface="Calibri"/>
                <a:cs typeface="Calibri"/>
              </a:rPr>
              <a:t>o</a:t>
            </a:r>
            <a:r>
              <a:rPr sz="2750" spc="-25" dirty="0">
                <a:latin typeface="Calibri"/>
                <a:cs typeface="Calibri"/>
              </a:rPr>
              <a:t>ng</a:t>
            </a:r>
            <a:r>
              <a:rPr sz="2750" spc="40" dirty="0">
                <a:latin typeface="Calibri"/>
                <a:cs typeface="Calibri"/>
              </a:rPr>
              <a:t>o</a:t>
            </a:r>
            <a:r>
              <a:rPr sz="2750" spc="30" dirty="0">
                <a:latin typeface="Calibri"/>
                <a:cs typeface="Calibri"/>
              </a:rPr>
              <a:t>D</a:t>
            </a:r>
            <a:r>
              <a:rPr sz="2750" spc="15" dirty="0">
                <a:latin typeface="Calibri"/>
                <a:cs typeface="Calibri"/>
              </a:rPr>
              <a:t>B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30" dirty="0">
                <a:latin typeface="Calibri"/>
                <a:cs typeface="Calibri"/>
              </a:rPr>
              <a:t>c</a:t>
            </a:r>
            <a:r>
              <a:rPr sz="2750" spc="40" dirty="0">
                <a:latin typeface="Calibri"/>
                <a:cs typeface="Calibri"/>
              </a:rPr>
              <a:t>o</a:t>
            </a:r>
            <a:r>
              <a:rPr sz="2750" spc="-35" dirty="0">
                <a:latin typeface="Calibri"/>
                <a:cs typeface="Calibri"/>
              </a:rPr>
              <a:t>l</a:t>
            </a:r>
            <a:r>
              <a:rPr sz="2750" spc="35" dirty="0">
                <a:latin typeface="Calibri"/>
                <a:cs typeface="Calibri"/>
              </a:rPr>
              <a:t>l</a:t>
            </a:r>
            <a:r>
              <a:rPr sz="2750" spc="-25" dirty="0">
                <a:latin typeface="Calibri"/>
                <a:cs typeface="Calibri"/>
              </a:rPr>
              <a:t>e</a:t>
            </a:r>
            <a:r>
              <a:rPr sz="2750" spc="30" dirty="0">
                <a:latin typeface="Calibri"/>
                <a:cs typeface="Calibri"/>
              </a:rPr>
              <a:t>c</a:t>
            </a:r>
            <a:r>
              <a:rPr sz="2750" spc="45" dirty="0">
                <a:latin typeface="Calibri"/>
                <a:cs typeface="Calibri"/>
              </a:rPr>
              <a:t>t</a:t>
            </a:r>
            <a:r>
              <a:rPr sz="2750" spc="-35" dirty="0">
                <a:latin typeface="Calibri"/>
                <a:cs typeface="Calibri"/>
              </a:rPr>
              <a:t>i</a:t>
            </a:r>
            <a:r>
              <a:rPr sz="2750" spc="40" dirty="0">
                <a:latin typeface="Calibri"/>
                <a:cs typeface="Calibri"/>
              </a:rPr>
              <a:t>o</a:t>
            </a:r>
            <a:r>
              <a:rPr sz="2750" spc="-25" dirty="0">
                <a:latin typeface="Calibri"/>
                <a:cs typeface="Calibri"/>
              </a:rPr>
              <a:t>n</a:t>
            </a:r>
            <a:r>
              <a:rPr sz="2750" spc="5" dirty="0">
                <a:latin typeface="Calibri"/>
                <a:cs typeface="Calibri"/>
              </a:rPr>
              <a:t>,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25" dirty="0">
                <a:latin typeface="Calibri"/>
                <a:cs typeface="Calibri"/>
              </a:rPr>
              <a:t>y</a:t>
            </a:r>
            <a:r>
              <a:rPr sz="2750" spc="45" dirty="0">
                <a:latin typeface="Calibri"/>
                <a:cs typeface="Calibri"/>
              </a:rPr>
              <a:t>o</a:t>
            </a:r>
            <a:r>
              <a:rPr sz="2750" spc="10" dirty="0">
                <a:latin typeface="Calibri"/>
                <a:cs typeface="Calibri"/>
              </a:rPr>
              <a:t>u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-25" dirty="0">
                <a:latin typeface="Calibri"/>
                <a:cs typeface="Calibri"/>
              </a:rPr>
              <a:t>n</a:t>
            </a:r>
            <a:r>
              <a:rPr sz="2750" spc="50" dirty="0">
                <a:latin typeface="Calibri"/>
                <a:cs typeface="Calibri"/>
              </a:rPr>
              <a:t>e</a:t>
            </a:r>
            <a:r>
              <a:rPr sz="2750" spc="-20" dirty="0">
                <a:latin typeface="Calibri"/>
                <a:cs typeface="Calibri"/>
              </a:rPr>
              <a:t>e</a:t>
            </a:r>
            <a:r>
              <a:rPr sz="2750" spc="10" dirty="0">
                <a:latin typeface="Calibri"/>
                <a:cs typeface="Calibri"/>
              </a:rPr>
              <a:t>d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-30" dirty="0">
                <a:latin typeface="Calibri"/>
                <a:cs typeface="Calibri"/>
              </a:rPr>
              <a:t>t</a:t>
            </a:r>
            <a:r>
              <a:rPr sz="2750" spc="10" dirty="0">
                <a:latin typeface="Calibri"/>
                <a:cs typeface="Calibri"/>
              </a:rPr>
              <a:t>o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45" dirty="0">
                <a:latin typeface="Calibri"/>
                <a:cs typeface="Calibri"/>
              </a:rPr>
              <a:t>us</a:t>
            </a:r>
            <a:r>
              <a:rPr sz="2750" spc="5" dirty="0">
                <a:latin typeface="Calibri"/>
                <a:cs typeface="Calibri"/>
              </a:rPr>
              <a:t>e  </a:t>
            </a:r>
            <a:r>
              <a:rPr sz="2750" spc="15" dirty="0">
                <a:latin typeface="Calibri"/>
                <a:cs typeface="Calibri"/>
              </a:rPr>
              <a:t>MongoDB's	</a:t>
            </a:r>
            <a:r>
              <a:rPr sz="2750" b="1" spc="10" dirty="0">
                <a:solidFill>
                  <a:srgbClr val="00AF50"/>
                </a:solidFill>
                <a:latin typeface="Calibri"/>
                <a:cs typeface="Calibri"/>
              </a:rPr>
              <a:t>find()</a:t>
            </a:r>
            <a:r>
              <a:rPr sz="2750" spc="10" dirty="0">
                <a:latin typeface="Calibri"/>
                <a:cs typeface="Calibri"/>
              </a:rPr>
              <a:t>method.</a:t>
            </a:r>
            <a:endParaRPr sz="2750">
              <a:latin typeface="Calibri"/>
              <a:cs typeface="Calibri"/>
            </a:endParaRPr>
          </a:p>
          <a:p>
            <a:pPr marL="12700">
              <a:spcBef>
                <a:spcPts val="755"/>
              </a:spcBef>
            </a:pPr>
            <a:r>
              <a:rPr sz="2750" u="heavy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alibri"/>
                <a:cs typeface="Calibri"/>
              </a:rPr>
              <a:t>Syntax:</a:t>
            </a:r>
            <a:endParaRPr sz="2750">
              <a:latin typeface="Calibri"/>
              <a:cs typeface="Calibri"/>
            </a:endParaRPr>
          </a:p>
          <a:p>
            <a:pPr marL="12700">
              <a:spcBef>
                <a:spcPts val="755"/>
              </a:spcBef>
            </a:pP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&gt;db.COLLECTION_NAME.find()</a:t>
            </a:r>
            <a:endParaRPr sz="3200">
              <a:latin typeface="Calibri"/>
              <a:cs typeface="Calibri"/>
            </a:endParaRPr>
          </a:p>
          <a:p>
            <a:pPr>
              <a:spcBef>
                <a:spcPts val="55"/>
              </a:spcBef>
            </a:pPr>
            <a:endParaRPr sz="4250">
              <a:latin typeface="Calibri"/>
              <a:cs typeface="Calibri"/>
            </a:endParaRPr>
          </a:p>
          <a:p>
            <a:pPr marL="12700" marR="167640">
              <a:lnSpc>
                <a:spcPct val="102400"/>
              </a:lnSpc>
              <a:spcBef>
                <a:spcPts val="5"/>
              </a:spcBef>
            </a:pPr>
            <a:r>
              <a:rPr sz="2750" spc="-100" dirty="0">
                <a:latin typeface="Calibri"/>
                <a:cs typeface="Calibri"/>
              </a:rPr>
              <a:t>To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display</a:t>
            </a:r>
            <a:r>
              <a:rPr sz="2750" spc="21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the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records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formatted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65" dirty="0">
                <a:latin typeface="Calibri"/>
                <a:cs typeface="Calibri"/>
              </a:rPr>
              <a:t>way,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we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25" dirty="0">
                <a:latin typeface="Calibri"/>
                <a:cs typeface="Calibri"/>
              </a:rPr>
              <a:t>can</a:t>
            </a:r>
            <a:r>
              <a:rPr sz="2750" spc="-6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use</a:t>
            </a:r>
            <a:r>
              <a:rPr sz="2750" spc="204" dirty="0">
                <a:latin typeface="Calibri"/>
                <a:cs typeface="Calibri"/>
              </a:rPr>
              <a:t> </a:t>
            </a:r>
            <a:r>
              <a:rPr sz="2750" spc="-15" dirty="0">
                <a:solidFill>
                  <a:srgbClr val="00AF50"/>
                </a:solidFill>
                <a:latin typeface="Calibri"/>
                <a:cs typeface="Calibri"/>
              </a:rPr>
              <a:t>pretty() </a:t>
            </a:r>
            <a:r>
              <a:rPr sz="2750" spc="-60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method.</a:t>
            </a:r>
            <a:endParaRPr sz="2750">
              <a:latin typeface="Calibri"/>
              <a:cs typeface="Calibri"/>
            </a:endParaRPr>
          </a:p>
          <a:p>
            <a:pPr marL="12700">
              <a:spcBef>
                <a:spcPts val="75"/>
              </a:spcBef>
            </a:pPr>
            <a:r>
              <a:rPr sz="2750" u="heavy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alibri"/>
                <a:cs typeface="Calibri"/>
              </a:rPr>
              <a:t>Syntax:</a:t>
            </a:r>
            <a:endParaRPr sz="2750">
              <a:latin typeface="Calibri"/>
              <a:cs typeface="Calibri"/>
            </a:endParaRPr>
          </a:p>
          <a:p>
            <a:pPr marL="12700">
              <a:spcBef>
                <a:spcPts val="760"/>
              </a:spcBef>
            </a:pP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&gt;db.COLLECTION_NAME.find().pretty()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0620" y="111188"/>
            <a:ext cx="2653030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400" spc="5" dirty="0">
                <a:latin typeface="Times New Roman"/>
                <a:cs typeface="Times New Roman"/>
              </a:rPr>
              <a:t>GLS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FCAIT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–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MSc(IT)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Programme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3050" y="3"/>
            <a:ext cx="1504950" cy="7715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31660" y="309502"/>
            <a:ext cx="34004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pc="50" dirty="0"/>
              <a:t>Q</a:t>
            </a:r>
            <a:r>
              <a:rPr spc="15" dirty="0"/>
              <a:t>u</a:t>
            </a:r>
            <a:r>
              <a:rPr spc="30" dirty="0"/>
              <a:t>e</a:t>
            </a:r>
            <a:r>
              <a:rPr spc="-15" dirty="0"/>
              <a:t>r</a:t>
            </a:r>
            <a:r>
              <a:rPr spc="-20" dirty="0"/>
              <a:t>y</a:t>
            </a:r>
            <a:r>
              <a:rPr spc="30" dirty="0"/>
              <a:t>i</a:t>
            </a:r>
            <a:r>
              <a:rPr spc="15" dirty="0"/>
              <a:t>ng</a:t>
            </a:r>
            <a:r>
              <a:rPr spc="-160" dirty="0"/>
              <a:t> </a:t>
            </a:r>
            <a:r>
              <a:rPr spc="15" dirty="0"/>
              <a:t>d</a:t>
            </a:r>
            <a:r>
              <a:rPr dirty="0"/>
              <a:t>o</a:t>
            </a:r>
            <a:r>
              <a:rPr spc="10" dirty="0"/>
              <a:t>cum</a:t>
            </a:r>
            <a:r>
              <a:rPr spc="35" dirty="0"/>
              <a:t>e</a:t>
            </a:r>
            <a:r>
              <a:rPr spc="10" dirty="0"/>
              <a:t>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482217" y="6234985"/>
            <a:ext cx="18395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pc="5" dirty="0"/>
              <a:t>Prepared</a:t>
            </a:r>
            <a:r>
              <a:rPr spc="40" dirty="0"/>
              <a:t> </a:t>
            </a:r>
            <a:r>
              <a:rPr spc="-5" dirty="0"/>
              <a:t>By</a:t>
            </a:r>
            <a:r>
              <a:rPr spc="75" dirty="0"/>
              <a:t> </a:t>
            </a:r>
            <a:r>
              <a:rPr spc="5" dirty="0"/>
              <a:t>:</a:t>
            </a:r>
            <a:r>
              <a:rPr spc="-35" dirty="0"/>
              <a:t> </a:t>
            </a:r>
            <a:r>
              <a:rPr lang="en-US" spc="-5" dirty="0"/>
              <a:t>Juhi Patel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pc="10" dirty="0"/>
              <a:t>Subject</a:t>
            </a:r>
            <a:r>
              <a:rPr spc="180" dirty="0"/>
              <a:t> </a:t>
            </a:r>
            <a:r>
              <a:rPr spc="5" dirty="0"/>
              <a:t>:</a:t>
            </a:r>
            <a:r>
              <a:rPr spc="-40" dirty="0"/>
              <a:t> </a:t>
            </a:r>
            <a:r>
              <a:rPr spc="15" dirty="0"/>
              <a:t>NoSQL</a:t>
            </a:r>
            <a:r>
              <a:rPr spc="35" dirty="0"/>
              <a:t> </a:t>
            </a:r>
            <a:r>
              <a:rPr spc="5" dirty="0"/>
              <a:t>Labs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31660" y="813282"/>
            <a:ext cx="7729855" cy="286639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spcBef>
                <a:spcPts val="745"/>
              </a:spcBef>
            </a:pPr>
            <a:r>
              <a:rPr sz="2750" u="heavy" spc="-10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alibri"/>
                <a:cs typeface="Calibri"/>
              </a:rPr>
              <a:t>Example:</a:t>
            </a:r>
            <a:endParaRPr sz="2750">
              <a:latin typeface="Calibri"/>
              <a:cs typeface="Calibri"/>
            </a:endParaRPr>
          </a:p>
          <a:p>
            <a:pPr marL="12700">
              <a:spcBef>
                <a:spcPts val="755"/>
              </a:spcBef>
            </a:pP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&gt;db.mycol.find({“name":“anand"}).pretty()</a:t>
            </a:r>
            <a:endParaRPr sz="3200">
              <a:latin typeface="Calibri"/>
              <a:cs typeface="Calibri"/>
            </a:endParaRPr>
          </a:p>
          <a:p>
            <a:pPr>
              <a:spcBef>
                <a:spcPts val="25"/>
              </a:spcBef>
            </a:pPr>
            <a:endParaRPr sz="4400">
              <a:latin typeface="Calibri"/>
              <a:cs typeface="Calibri"/>
            </a:endParaRPr>
          </a:p>
          <a:p>
            <a:pPr marL="12700"/>
            <a:r>
              <a:rPr sz="3200" b="1" u="heavy" spc="3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C</a:t>
            </a:r>
            <a:r>
              <a:rPr sz="3200" b="1" u="heavy" spc="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o</a:t>
            </a:r>
            <a:r>
              <a:rPr sz="3200" b="1" u="heavy" spc="-1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rr</a:t>
            </a:r>
            <a:r>
              <a:rPr sz="3200" b="1" u="heavy" spc="3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e</a:t>
            </a:r>
            <a:r>
              <a:rPr sz="3200" b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s</a:t>
            </a:r>
            <a:r>
              <a:rPr sz="3200" b="1" u="heavy" spc="1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p</a:t>
            </a:r>
            <a:r>
              <a:rPr sz="3200" b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o</a:t>
            </a:r>
            <a:r>
              <a:rPr sz="3200" b="1" u="heavy" spc="1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n</a:t>
            </a:r>
            <a:r>
              <a:rPr sz="3200" b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d</a:t>
            </a:r>
            <a:r>
              <a:rPr sz="3200" b="1" u="heavy" spc="3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i</a:t>
            </a:r>
            <a:r>
              <a:rPr sz="3200" b="1" u="heavy" spc="1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ng</a:t>
            </a:r>
            <a:r>
              <a:rPr sz="3200" b="1" u="heavy" spc="-16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-1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S</a:t>
            </a:r>
            <a:r>
              <a:rPr sz="3200" b="1" u="heavy" spc="5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Q</a:t>
            </a:r>
            <a:r>
              <a:rPr sz="3200" b="1" u="heavy" spc="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L</a:t>
            </a:r>
            <a:r>
              <a:rPr sz="3200" b="1" u="heavy" spc="-6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s</a:t>
            </a:r>
            <a:r>
              <a:rPr sz="3200" b="1" u="heavy" spc="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t</a:t>
            </a:r>
            <a:r>
              <a:rPr sz="32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a</a:t>
            </a:r>
            <a:r>
              <a:rPr sz="3200" b="1" u="heavy" spc="-6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t</a:t>
            </a:r>
            <a:r>
              <a:rPr sz="3200" b="1" u="heavy" spc="3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e</a:t>
            </a:r>
            <a:r>
              <a:rPr sz="3200" b="1" u="heavy" spc="1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m</a:t>
            </a:r>
            <a:r>
              <a:rPr sz="3200" b="1" u="heavy" spc="3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e</a:t>
            </a:r>
            <a:r>
              <a:rPr sz="3200" b="1" u="heavy" spc="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nt</a:t>
            </a:r>
            <a:r>
              <a:rPr sz="3200" b="1" u="heavy" spc="-28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-3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(</a:t>
            </a:r>
            <a:r>
              <a:rPr sz="32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R</a:t>
            </a:r>
            <a:r>
              <a:rPr sz="3200" b="1" u="heavy" spc="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D</a:t>
            </a:r>
            <a:r>
              <a:rPr sz="32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B</a:t>
            </a:r>
            <a:r>
              <a:rPr sz="3200" b="1" u="heavy" spc="5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M</a:t>
            </a:r>
            <a:r>
              <a:rPr sz="3200" b="1" u="heavy" spc="-1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S</a:t>
            </a:r>
            <a:r>
              <a:rPr sz="3200" b="1" u="heavy" spc="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12700">
              <a:spcBef>
                <a:spcPts val="745"/>
              </a:spcBef>
            </a:pP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SELECT</a:t>
            </a:r>
            <a:r>
              <a:rPr sz="3200" spc="-11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*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FROM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35" dirty="0">
                <a:solidFill>
                  <a:srgbClr val="001F5F"/>
                </a:solidFill>
                <a:latin typeface="Calibri"/>
                <a:cs typeface="Calibri"/>
              </a:rPr>
              <a:t>mycol</a:t>
            </a:r>
            <a:r>
              <a:rPr sz="3200" spc="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WHERE</a:t>
            </a:r>
            <a:r>
              <a:rPr sz="32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NAME=“anand”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</TotalTime>
  <Words>2575</Words>
  <Application>Microsoft Office PowerPoint</Application>
  <PresentationFormat>Widescreen</PresentationFormat>
  <Paragraphs>372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 MT</vt:lpstr>
      <vt:lpstr>Calibri</vt:lpstr>
      <vt:lpstr>Times New Roman</vt:lpstr>
      <vt:lpstr>Office Theme</vt:lpstr>
      <vt:lpstr>NoSQL Labs (210801105)</vt:lpstr>
      <vt:lpstr>PowerPoint Presentation</vt:lpstr>
      <vt:lpstr>PowerPoint Presentation</vt:lpstr>
      <vt:lpstr>PowerPoint Presentation</vt:lpstr>
      <vt:lpstr>Insert into Collection Syntax:</vt:lpstr>
      <vt:lpstr>Insert multiple documents in Collection</vt:lpstr>
      <vt:lpstr>PowerPoint Presentation</vt:lpstr>
      <vt:lpstr>Querying document</vt:lpstr>
      <vt:lpstr>Querying document</vt:lpstr>
      <vt:lpstr>Hiding Columns in document</vt:lpstr>
      <vt:lpstr>Comparison Operators in Querying document</vt:lpstr>
      <vt:lpstr>AND operator</vt:lpstr>
      <vt:lpstr>OR operator</vt:lpstr>
      <vt:lpstr>AND and OR operator</vt:lpstr>
      <vt:lpstr>WORKING WITH ARRAYS</vt:lpstr>
      <vt:lpstr>ACCESSING VALUES FROM ARRAYS</vt:lpstr>
      <vt:lpstr>UPDATE command Syntax:</vt:lpstr>
      <vt:lpstr>PowerPoint Presentation</vt:lpstr>
      <vt:lpstr>PowerPoint Presentation</vt:lpstr>
      <vt:lpstr>Limiting records from documents</vt:lpstr>
      <vt:lpstr>Skipping records from documents</vt:lpstr>
      <vt:lpstr>Sorting documents</vt:lpstr>
      <vt:lpstr>Finding first document in a collection</vt:lpstr>
      <vt:lpstr>Adding new field to all the documents  in collection</vt:lpstr>
      <vt:lpstr>Incrementing value of documents in  collection</vt:lpstr>
      <vt:lpstr>Multiply value of documents in collection</vt:lpstr>
      <vt:lpstr>Renaming the name of the field of document in  collection</vt:lpstr>
      <vt:lpstr>Deleting a field of document in collection</vt:lpstr>
      <vt:lpstr>Deleting single document in collection This command delete only single document fulfilling  the criteria.</vt:lpstr>
      <vt:lpstr>Deleting many documents in collection This command deletes all the documents fulfilling the  criteria.</vt:lpstr>
      <vt:lpstr>Updating many documents in collection This command updates multiple documents fulfilling  the criteria.</vt:lpstr>
      <vt:lpstr>Copying whole collection to another This command copies all the documents from source  collection to the destination collection.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Vinita Nair</dc:creator>
  <cp:lastModifiedBy>smit</cp:lastModifiedBy>
  <cp:revision>5</cp:revision>
  <dcterms:created xsi:type="dcterms:W3CDTF">2023-08-23T04:21:41Z</dcterms:created>
  <dcterms:modified xsi:type="dcterms:W3CDTF">2023-08-26T04:57:46Z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2023-08-23T00:00:00Z</vt:filetime>
  </property>
</Properties>
</file>