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File:RMI-Stubs-Skeletons.sv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229599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8153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10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Exceptions During Remote Object Export</a:t>
            </a:r>
          </a:p>
          <a:p>
            <a:pPr algn="just"/>
            <a:r>
              <a:rPr lang="en-US" dirty="0" smtClean="0"/>
              <a:t>When a remote object class is created that extends </a:t>
            </a:r>
            <a:r>
              <a:rPr lang="en-US" dirty="0" err="1" smtClean="0"/>
              <a:t>UnicastRemoteObject</a:t>
            </a:r>
            <a:r>
              <a:rPr lang="en-US" dirty="0" smtClean="0"/>
              <a:t>, the object is exported, meaning it can receive calls from external Java virtual machines and can be passed in an RMI call as either a parameter or return value.</a:t>
            </a:r>
          </a:p>
          <a:p>
            <a:pPr algn="just"/>
            <a:r>
              <a:rPr lang="en-US" dirty="0" smtClean="0"/>
              <a:t> An object can either be exported on an anonymous port or on a specified port. For objects not extended from </a:t>
            </a:r>
            <a:r>
              <a:rPr lang="en-US" dirty="0" err="1" smtClean="0"/>
              <a:t>UnicastRemoteObject</a:t>
            </a:r>
            <a:r>
              <a:rPr lang="en-US" dirty="0" smtClean="0"/>
              <a:t>, the </a:t>
            </a:r>
            <a:r>
              <a:rPr lang="en-US" dirty="0" err="1" smtClean="0"/>
              <a:t>java.rmi.server.UnicastRemoteObject.exportObject</a:t>
            </a:r>
            <a:r>
              <a:rPr lang="en-US" dirty="0" smtClean="0"/>
              <a:t> method is used to explicitly export the object.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991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05800" cy="517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5209" y="1600200"/>
            <a:ext cx="53735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Possible Causes of </a:t>
            </a:r>
            <a:r>
              <a:rPr lang="en-US" b="1" dirty="0" err="1" smtClean="0"/>
              <a:t>java.rmi.ServerException</a:t>
            </a:r>
            <a:endParaRPr lang="en-US" b="1" dirty="0" smtClean="0"/>
          </a:p>
          <a:p>
            <a:r>
              <a:rPr lang="en-US" dirty="0" smtClean="0"/>
              <a:t>These are the underlying exceptions which can occur on the server when the server is itself executing a remote method invocation. These exceptions are wrapped in a </a:t>
            </a:r>
            <a:r>
              <a:rPr lang="en-US" dirty="0" err="1" smtClean="0"/>
              <a:t>java.rmi.ServerException</a:t>
            </a:r>
            <a:r>
              <a:rPr lang="en-US" dirty="0" smtClean="0"/>
              <a:t>, that is the </a:t>
            </a:r>
            <a:r>
              <a:rPr lang="en-US" dirty="0" err="1" smtClean="0"/>
              <a:t>java.rmi.ServerException</a:t>
            </a:r>
            <a:r>
              <a:rPr lang="en-US" dirty="0" smtClean="0"/>
              <a:t> contains the original exception for the client to extract. These exceptions are wrapped by </a:t>
            </a:r>
            <a:r>
              <a:rPr lang="en-US" dirty="0" err="1" smtClean="0"/>
              <a:t>ServerException</a:t>
            </a:r>
            <a:r>
              <a:rPr lang="en-US" dirty="0" smtClean="0"/>
              <a:t> so that the client will know that its own remote method invocation on the server did not fail, but that a secondary remote method invocation made by the server failed.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is a brief introduction to Java Remote Method Invocation (RMI). </a:t>
            </a:r>
          </a:p>
          <a:p>
            <a:pPr algn="just"/>
            <a:r>
              <a:rPr lang="en-US" dirty="0" smtClean="0"/>
              <a:t>Java RMI is a mechanism that allows one to invoke a method on an object that exists in another address space. </a:t>
            </a:r>
          </a:p>
          <a:p>
            <a:pPr algn="just"/>
            <a:r>
              <a:rPr lang="en-US" dirty="0" smtClean="0"/>
              <a:t>The other address space could be on the same machine or a different one.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just"/>
            <a:r>
              <a:rPr lang="en-US" b="1" dirty="0" smtClean="0"/>
              <a:t>Naming Exceptions</a:t>
            </a:r>
          </a:p>
          <a:p>
            <a:pPr algn="just"/>
            <a:r>
              <a:rPr lang="en-US" dirty="0" smtClean="0"/>
              <a:t>The following table lists the exceptions specified in methods of the </a:t>
            </a:r>
            <a:r>
              <a:rPr lang="en-US" dirty="0" err="1" smtClean="0"/>
              <a:t>java.rmi.Naming</a:t>
            </a:r>
            <a:r>
              <a:rPr lang="en-US" dirty="0" smtClean="0"/>
              <a:t> class and the </a:t>
            </a:r>
            <a:r>
              <a:rPr lang="en-US" dirty="0" err="1" smtClean="0"/>
              <a:t>java.rmi.registry.Registry</a:t>
            </a:r>
            <a:r>
              <a:rPr lang="en-US" dirty="0" smtClean="0"/>
              <a:t> interface.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106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05819"/>
            <a:ext cx="62484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There are three processes that participate in supporting remote method invocation. </a:t>
            </a:r>
          </a:p>
          <a:p>
            <a:pPr lvl="0" algn="just"/>
            <a:r>
              <a:rPr lang="en-US" dirty="0" smtClean="0"/>
              <a:t>The </a:t>
            </a:r>
            <a:r>
              <a:rPr lang="en-US" i="1" dirty="0" smtClean="0"/>
              <a:t>Client</a:t>
            </a:r>
            <a:r>
              <a:rPr lang="en-US" dirty="0" smtClean="0"/>
              <a:t> is the process that is invoking a method on a remote object. </a:t>
            </a:r>
          </a:p>
          <a:p>
            <a:pPr lvl="0" algn="just"/>
            <a:r>
              <a:rPr lang="en-US" dirty="0" smtClean="0"/>
              <a:t>The </a:t>
            </a:r>
            <a:r>
              <a:rPr lang="en-US" i="1" dirty="0" smtClean="0"/>
              <a:t>Server</a:t>
            </a:r>
            <a:r>
              <a:rPr lang="en-US" dirty="0" smtClean="0"/>
              <a:t> is the process that owns the remote object. The remote object is an ordinary object in the address space of the server process. </a:t>
            </a:r>
          </a:p>
          <a:p>
            <a:pPr lvl="0" algn="just"/>
            <a:r>
              <a:rPr lang="en-US" dirty="0" smtClean="0"/>
              <a:t>The </a:t>
            </a:r>
            <a:r>
              <a:rPr lang="en-US" i="1" dirty="0" smtClean="0"/>
              <a:t>Object Registry</a:t>
            </a:r>
            <a:r>
              <a:rPr lang="en-US" dirty="0" smtClean="0"/>
              <a:t> is a name server that relates objects with names. Objects are </a:t>
            </a:r>
            <a:r>
              <a:rPr lang="en-US" i="1" dirty="0" smtClean="0"/>
              <a:t>registered</a:t>
            </a:r>
            <a:r>
              <a:rPr lang="en-US" dirty="0" smtClean="0"/>
              <a:t> with the Object Registry. Once an object has been registered, one can use the Object Registry to obtain access to a remote object using the name of the object. 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://upload.wikimedia.org/wikipedia/commons/thumb/b/ba/RMI-Stubs-Skeletons.svg/400px-RMI-Stubs-Skeletons.svg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8001000" cy="178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1"/>
            <a:ext cx="7315200" cy="321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915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620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80772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341</Words>
  <Application>Microsoft Office PowerPoint</Application>
  <PresentationFormat>On-screen Show (4:3)</PresentationFormat>
  <Paragraphs>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RMI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cc</cp:lastModifiedBy>
  <cp:revision>59</cp:revision>
  <dcterms:created xsi:type="dcterms:W3CDTF">2006-08-16T00:00:00Z</dcterms:created>
  <dcterms:modified xsi:type="dcterms:W3CDTF">2015-10-28T04:53:14Z</dcterms:modified>
</cp:coreProperties>
</file>